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124D-0C8A-382F-051A-008FB284D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B266C-E5F1-1CE6-82B4-C54616797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1B3F-5210-8A5F-72B7-A5A001E2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D19F-DB1B-5034-549F-B4A2B43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07BE-4ADE-31B8-7393-BBCC70F6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9BFE-51DA-51FC-5F88-B5F17B1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3E304-98C4-4C10-5CF4-D6E83233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5636-9496-9D83-14CE-2D0C31D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059F-0004-CFF2-2487-1CBAC71E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EE80-B1B4-8B04-313E-1670C538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A7DCE-1980-A56E-FEA3-274B2717B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17D65-602D-BB2D-6661-37BA5E6C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115E-FB14-3C38-BD20-F0F7A731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D8FE-951D-02BA-0B5A-7386C1C9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E613-3F44-B719-09D4-1F34E04E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30FE-CF96-10E9-F87F-7D5B7EC9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46BA-0351-2829-51F9-8B8F93EB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5F16-D1AB-C1A4-15EF-385D4312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ABE8-2D4D-468B-29F5-EDC74EF6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DB4A-55B4-16B5-ABF9-65B7454F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0839-D6BF-0516-D53C-DDCE77D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F0FE-488F-42C2-7AEA-CB74F041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BD4A-3C69-CECA-508F-0ED4046F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2FD1-9CE8-4A34-284C-6D4A4C9A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697FA-BE20-4C9C-813A-10B3D9C5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3820-E427-D781-7AF7-E7397A4A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663B-640E-52CB-E132-B948BFA7D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AB5FD-E350-D8B0-6BC5-2596F8989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AE076-EDCA-E3FA-1B59-1B57866D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B188B-5638-227B-A129-0E165BB6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AED21-7C38-C2E6-012D-6C1B6C1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0702-B500-3E82-C2A6-E0258424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5C5C4-AC19-EE07-F571-CADB75D6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1D06-6708-B8E2-A24A-EC39C9BF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600C6-4017-6B55-A2D3-7CAB41633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26287-BDD6-1391-3E51-944E9A002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4CF05-AEEF-3D98-9070-0078CE0B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B8C6B-1C7B-143F-54BB-43C20C4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B02D3-F390-DE67-8C06-49104F57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442-B326-97D0-3BCF-55E81003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CA78D-E701-51E0-36B8-FAF0F38E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03598-F609-3FC7-52F3-759970D9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110D4-B5E5-757E-72B0-0207BC88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533DD-8EAF-F4F0-3773-3EBAB9AD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4F56A-1990-80D2-7BF6-74E2631B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A1761-DF8B-5186-EC86-88FA58FE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FC4F-98EE-8677-99A7-8CF6587B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CB7D-72DF-1C4F-FB92-EEF2AC89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ED167-12AD-6D26-8B46-767C322A4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804D-AC17-D93A-B585-A25F2F77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B5C89-83AB-7CE7-8F4E-2392490A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49DFC-225D-E683-8478-0EF5DC2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1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A8BF-2F24-983A-B389-65707A3E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F4E63-16BF-4443-005D-6C79FA748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F65EA-F020-CEAF-08A0-CF5BC6283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BDACC-3EE2-F55D-6161-7E95E2FE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400D-6032-5B88-9BE3-7620AFD5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C47F-D113-FD0D-F79E-1E85E4B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DF108-570E-6C16-4B6C-67DCB6D6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BD7C-7430-3096-8AE8-7E193AF5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4646-F70C-BF3B-E4B4-DE0C463A5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22C5-D6AC-4774-BAE9-52CC86515EC6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BE39-3909-E898-E3BD-8188C860C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7FA3-6B17-0FFB-BB61-A21A98BE1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E4DF-4F00-4645-A8B4-DCBA6690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1ECF67-C42F-EFD7-C0BE-C3B1230E5CA9}"/>
              </a:ext>
            </a:extLst>
          </p:cNvPr>
          <p:cNvSpPr txBox="1"/>
          <p:nvPr/>
        </p:nvSpPr>
        <p:spPr>
          <a:xfrm>
            <a:off x="2479732" y="1651277"/>
            <a:ext cx="25570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t  h  i  e  n  p  h  u  c</a:t>
            </a:r>
          </a:p>
          <a:p>
            <a:pPr algn="ctr"/>
            <a:r>
              <a:rPr lang="en-US"/>
              <a:t>1  1  1  1  1  1  1  1  1</a:t>
            </a:r>
          </a:p>
          <a:p>
            <a:pPr algn="ctr"/>
            <a:r>
              <a:rPr lang="en-US"/>
              <a:t>2  2  2  2  2  2  2  2  2</a:t>
            </a:r>
          </a:p>
          <a:p>
            <a:pPr algn="ctr"/>
            <a:r>
              <a:rPr lang="en-US"/>
              <a:t>3  3  3  3  3  3  3  3  3</a:t>
            </a:r>
          </a:p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7F52D-FFB2-0BA6-1D3A-F03831C0F52C}"/>
              </a:ext>
            </a:extLst>
          </p:cNvPr>
          <p:cNvSpPr txBox="1"/>
          <p:nvPr/>
        </p:nvSpPr>
        <p:spPr>
          <a:xfrm>
            <a:off x="2479731" y="1782710"/>
            <a:ext cx="47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^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C0419F-E90D-B502-85DD-E105A038EBF9}"/>
              </a:ext>
            </a:extLst>
          </p:cNvPr>
          <p:cNvCxnSpPr/>
          <p:nvPr/>
        </p:nvCxnSpPr>
        <p:spPr>
          <a:xfrm>
            <a:off x="2420467" y="2813439"/>
            <a:ext cx="2557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CD6975-298A-95D6-8691-861ADA903D0A}"/>
              </a:ext>
            </a:extLst>
          </p:cNvPr>
          <p:cNvSpPr txBox="1"/>
          <p:nvPr/>
        </p:nvSpPr>
        <p:spPr>
          <a:xfrm>
            <a:off x="2340610" y="2842639"/>
            <a:ext cx="277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000" spc="-50"/>
              <a:t>D  X  Y  U  ^  @  X  E  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AE703-B18F-02EB-3DC9-AD12BE1A554E}"/>
              </a:ext>
            </a:extLst>
          </p:cNvPr>
          <p:cNvSpPr txBox="1"/>
          <p:nvPr/>
        </p:nvSpPr>
        <p:spPr>
          <a:xfrm>
            <a:off x="2479731" y="2098809"/>
            <a:ext cx="47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^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725ED-F7ED-7099-AF28-22E8182ADA55}"/>
              </a:ext>
            </a:extLst>
          </p:cNvPr>
          <p:cNvSpPr txBox="1"/>
          <p:nvPr/>
        </p:nvSpPr>
        <p:spPr>
          <a:xfrm>
            <a:off x="2479730" y="2414908"/>
            <a:ext cx="47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00355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Irt</dc:creator>
  <cp:lastModifiedBy>Irt</cp:lastModifiedBy>
  <cp:revision>3</cp:revision>
  <dcterms:created xsi:type="dcterms:W3CDTF">2024-06-13T13:57:52Z</dcterms:created>
  <dcterms:modified xsi:type="dcterms:W3CDTF">2024-06-14T03:20:26Z</dcterms:modified>
</cp:coreProperties>
</file>