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2bb4228330d611f084b6a6634d08df2b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4060" y="2299970"/>
            <a:ext cx="3121025" cy="31210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Оазис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Кактус, бот и полиглот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Оазис, что поможет с изучением языков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Предоставляет удобный интерфейс для изучения</a:t>
            </a:r>
            <a:endParaRPr lang="ru-RU" altLang="en-US"/>
          </a:p>
          <a:p>
            <a:r>
              <a:rPr lang="ru-RU" altLang="en-US"/>
              <a:t> языков</a:t>
            </a:r>
            <a:endParaRPr lang="ru-RU" altLang="en-US"/>
          </a:p>
        </p:txBody>
      </p:sp>
      <p:pic>
        <p:nvPicPr>
          <p:cNvPr id="5" name="Изображение 4" descr="2bb4228330d611f084b6a6634d08df2b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8105" y="3429000"/>
            <a:ext cx="3121025" cy="3121025"/>
          </a:xfrm>
          <a:prstGeom prst="rect">
            <a:avLst/>
          </a:prstGeom>
        </p:spPr>
      </p:pic>
      <p:pic>
        <p:nvPicPr>
          <p:cNvPr id="4" name="Изображение 3" descr="2025-05-14_18-29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60" y="1128395"/>
            <a:ext cx="3507740" cy="5570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Удобство в использовании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Предастовляет гибкий интерфейс для построения собственных блоков слов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5" name="Изображение 4" descr="2bb4228330d611f084b6a6634d08df2b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056255"/>
            <a:ext cx="3121025" cy="3121025"/>
          </a:xfrm>
          <a:prstGeom prst="rect">
            <a:avLst/>
          </a:prstGeom>
        </p:spPr>
      </p:pic>
      <p:pic>
        <p:nvPicPr>
          <p:cNvPr id="6" name="Изображение 5" descr="2025-05-14_18-34-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0" y="2355850"/>
            <a:ext cx="493395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2bb4228330d611f084b6a6634d08df2b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2752090"/>
            <a:ext cx="2110105" cy="21101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Множество устройств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Оазис сохраняет ваш аккаунт на любом</a:t>
            </a:r>
            <a:endParaRPr lang="ru-RU" altLang="en-US"/>
          </a:p>
          <a:p>
            <a:r>
              <a:rPr lang="ru-RU" altLang="en-US"/>
              <a:t> устройстве, где вы зайдёте</a:t>
            </a:r>
            <a:endParaRPr lang="ru-RU" altLang="en-US"/>
          </a:p>
        </p:txBody>
      </p:sp>
      <p:pic>
        <p:nvPicPr>
          <p:cNvPr id="6" name="Изображение 5" descr="2025-05-14_18-38-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15" y="524510"/>
            <a:ext cx="4712335" cy="6334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Создали Оазиса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2476500" cy="631190"/>
          </a:xfrm>
        </p:spPr>
        <p:txBody>
          <a:bodyPr/>
          <a:p>
            <a:r>
              <a:rPr lang="ru-RU" altLang="zh-CN"/>
              <a:t>Матвей (</a:t>
            </a:r>
            <a:r>
              <a:rPr lang="zh-CN" altLang="en-US"/>
              <a:t>😴</a:t>
            </a:r>
            <a:r>
              <a:rPr lang="ru-RU" altLang="zh-CN"/>
              <a:t>  )</a:t>
            </a:r>
            <a:endParaRPr lang="ru-RU" altLang="zh-CN"/>
          </a:p>
          <a:p>
            <a:endParaRPr lang="ru-RU" altLang="zh-CN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980815" y="1825625"/>
            <a:ext cx="3338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/>
              <a:t>София(</a:t>
            </a:r>
            <a:r>
              <a:rPr lang="en-US" altLang="en-US" sz="2800"/>
              <a:t>солянка</a:t>
            </a:r>
            <a:r>
              <a:rPr lang="en-US" altLang="ru-RU" sz="2800"/>
              <a:t> G lf.</a:t>
            </a:r>
            <a:r>
              <a:rPr lang="ru-RU" altLang="en-US" sz="2800"/>
              <a:t>)</a:t>
            </a:r>
            <a:endParaRPr lang="ru-RU" altLang="en-US" sz="28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175625" y="182562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/>
              <a:t>Алексей(Иртак Мешнов)</a:t>
            </a:r>
            <a:endParaRPr lang="ru-RU" altLang="en-US" sz="28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48335" y="3878580"/>
            <a:ext cx="2565400" cy="185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3500"/>
              <a:t>Решил остатся анонимным</a:t>
            </a:r>
            <a:endParaRPr lang="ru-RU" altLang="en-US" sz="3500"/>
          </a:p>
        </p:txBody>
      </p:sp>
      <p:pic>
        <p:nvPicPr>
          <p:cNvPr id="7" name="Изображение 6" descr="2025-02-02_23-48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5020" y="3514090"/>
            <a:ext cx="2600325" cy="2466975"/>
          </a:xfrm>
          <a:prstGeom prst="rect">
            <a:avLst/>
          </a:prstGeom>
        </p:spPr>
      </p:pic>
      <p:pic>
        <p:nvPicPr>
          <p:cNvPr id="8" name="Изображение 7" descr="2025-02-02_23-48-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530" y="3514090"/>
            <a:ext cx="2771775" cy="2581275"/>
          </a:xfrm>
          <a:prstGeom prst="rect">
            <a:avLst/>
          </a:prstGeom>
        </p:spPr>
      </p:pic>
      <p:pic>
        <p:nvPicPr>
          <p:cNvPr id="9" name="Изображение 8" descr="2bb4228330d611f084b6a6634d08df2b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55" y="154940"/>
            <a:ext cx="1533525" cy="1533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Presentation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</cp:lastModifiedBy>
  <cp:revision>2</cp:revision>
  <dcterms:created xsi:type="dcterms:W3CDTF">2025-05-14T15:19:45Z</dcterms:created>
  <dcterms:modified xsi:type="dcterms:W3CDTF">2025-05-14T15:52:28Z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B337F40DF6F14EA69068BE8D21F6CA0B_12</vt:lpwstr>
  </property>
</Properties>
</file>