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Огонь и земля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rgbClr val="92D050"/>
                </a:solidFill>
              </a:rPr>
              <a:t>Играйте</a:t>
            </a:r>
            <a:r>
              <a:rPr lang="ru-RU" altLang="en-US"/>
              <a:t> </a:t>
            </a:r>
            <a:r>
              <a:rPr lang="ru-RU" altLang="en-US">
                <a:solidFill>
                  <a:srgbClr val="FF0000"/>
                </a:solidFill>
              </a:rPr>
              <a:t>как </a:t>
            </a:r>
            <a:r>
              <a:rPr lang="ru-RU" altLang="en-US">
                <a:solidFill>
                  <a:srgbClr val="92D050"/>
                </a:solidFill>
              </a:rPr>
              <a:t>хотите</a:t>
            </a:r>
            <a:r>
              <a:rPr lang="ru-RU" altLang="en-US"/>
              <a:t> </a:t>
            </a:r>
            <a:r>
              <a:rPr lang="ru-RU" altLang="en-US">
                <a:solidFill>
                  <a:srgbClr val="FF0000"/>
                </a:solidFill>
              </a:rPr>
              <a:t>в </a:t>
            </a:r>
            <a:r>
              <a:rPr lang="ru-RU" altLang="en-US">
                <a:solidFill>
                  <a:srgbClr val="92D050"/>
                </a:solidFill>
              </a:rPr>
              <a:t>новую</a:t>
            </a:r>
            <a:r>
              <a:rPr lang="ru-RU" altLang="en-US"/>
              <a:t> </a:t>
            </a:r>
            <a:r>
              <a:rPr lang="ru-RU" altLang="en-US">
                <a:solidFill>
                  <a:srgbClr val="FF0000"/>
                </a:solidFill>
              </a:rPr>
              <a:t>бесплатную </a:t>
            </a:r>
            <a:r>
              <a:rPr lang="ru-RU" altLang="en-US">
                <a:solidFill>
                  <a:srgbClr val="92D050"/>
                </a:solidFill>
              </a:rPr>
              <a:t>компьютерную </a:t>
            </a:r>
            <a:r>
              <a:rPr lang="ru-RU" altLang="en-US">
                <a:solidFill>
                  <a:srgbClr val="FF0000"/>
                </a:solidFill>
              </a:rPr>
              <a:t>игру </a:t>
            </a:r>
            <a:endParaRPr lang="ru-RU" altLang="en-US"/>
          </a:p>
          <a:p>
            <a:pPr algn="ctr"/>
            <a:r>
              <a:rPr lang="en-US" altLang="en-US" b="1" i="1"/>
              <a:t>DinoSwampHeros Free</a:t>
            </a:r>
            <a:endParaRPr lang="en-US" altLang="en-US" b="1" i="1"/>
          </a:p>
        </p:txBody>
      </p:sp>
      <p:pic>
        <p:nvPicPr>
          <p:cNvPr id="4" name="Изображение 3" descr="2025-02-02_23-48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3514090"/>
            <a:ext cx="2771775" cy="2581275"/>
          </a:xfrm>
          <a:prstGeom prst="rect">
            <a:avLst/>
          </a:prstGeom>
        </p:spPr>
      </p:pic>
      <p:pic>
        <p:nvPicPr>
          <p:cNvPr id="5" name="Изображение 4" descr="2025-02-02_23-48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514090"/>
            <a:ext cx="2600325" cy="24669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47700" y="5981065"/>
            <a:ext cx="2600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>
                <a:solidFill>
                  <a:srgbClr val="92D050"/>
                </a:solidFill>
              </a:rPr>
              <a:t>солянка</a:t>
            </a:r>
            <a:r>
              <a:rPr lang="en-US" altLang="ru-RU">
                <a:solidFill>
                  <a:srgbClr val="92D050"/>
                </a:solidFill>
              </a:rPr>
              <a:t> G lf.</a:t>
            </a:r>
            <a:endParaRPr lang="en-US" altLang="ru-RU">
              <a:solidFill>
                <a:srgbClr val="92D050"/>
              </a:solidFill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391525" y="598106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rgbClr val="FF0000"/>
                </a:solidFill>
              </a:rPr>
              <a:t>Иртак Мешнов</a:t>
            </a:r>
            <a:endParaRPr lang="ru-RU" altLang="ru-R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Два героя</a:t>
            </a:r>
            <a:endParaRPr lang="ru-RU" altLang="en-US"/>
          </a:p>
        </p:txBody>
      </p:sp>
      <p:pic>
        <p:nvPicPr>
          <p:cNvPr id="6" name="Изображение 5" descr="2025-02-02_23-13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015" y="1825625"/>
            <a:ext cx="2543175" cy="3629025"/>
          </a:xfrm>
          <a:prstGeom prst="rect">
            <a:avLst/>
          </a:prstGeom>
        </p:spPr>
      </p:pic>
      <p:pic>
        <p:nvPicPr>
          <p:cNvPr id="7" name="Изображение 6" descr="2025-02-02_23-14-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825625"/>
            <a:ext cx="2576830" cy="368554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1263015" y="5812155"/>
            <a:ext cx="1861185" cy="970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rgbClr val="92D050"/>
                </a:solidFill>
              </a:rPr>
              <a:t>Зелёный</a:t>
            </a:r>
            <a:endParaRPr lang="ru-RU" altLang="en-US" sz="2400">
              <a:solidFill>
                <a:srgbClr val="92D050"/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9030335" y="58121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solidFill>
                  <a:srgbClr val="FF0000"/>
                </a:solidFill>
              </a:rPr>
              <a:t>Красный</a:t>
            </a:r>
            <a:endParaRPr lang="ru-RU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Два препятствия</a:t>
            </a:r>
            <a:endParaRPr lang="ru-RU" altLang="en-US"/>
          </a:p>
        </p:txBody>
      </p:sp>
      <p:pic>
        <p:nvPicPr>
          <p:cNvPr id="4" name="Изображение 3" descr="l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25625"/>
            <a:ext cx="2315845" cy="2315845"/>
          </a:xfrm>
          <a:prstGeom prst="rect">
            <a:avLst/>
          </a:prstGeom>
        </p:spPr>
      </p:pic>
      <p:pic>
        <p:nvPicPr>
          <p:cNvPr id="5" name="Изображение 4" descr="wa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925" y="1825625"/>
            <a:ext cx="2365375" cy="23653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47700" y="4432300"/>
            <a:ext cx="2315845" cy="368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2400">
                <a:solidFill>
                  <a:srgbClr val="FF0000"/>
                </a:solidFill>
              </a:rPr>
              <a:t>Лава</a:t>
            </a:r>
            <a:endParaRPr lang="ru-RU" altLang="en-US" sz="2400">
              <a:solidFill>
                <a:srgbClr val="FF0000"/>
              </a:solidFill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797925" y="4432300"/>
            <a:ext cx="236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400">
                <a:solidFill>
                  <a:srgbClr val="92D050"/>
                </a:solidFill>
              </a:rPr>
              <a:t>Вода</a:t>
            </a:r>
            <a:endParaRPr lang="ru-RU" altLang="en-US" sz="240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Move and Action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ru-RU" altLang="en-US"/>
              <a:t>Динозаврики могут двигаться</a:t>
            </a:r>
            <a:endParaRPr lang="ru-RU" altLang="en-US"/>
          </a:p>
        </p:txBody>
      </p:sp>
      <p:pic>
        <p:nvPicPr>
          <p:cNvPr id="4" name="Изображение 3" descr="green_din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2860040"/>
            <a:ext cx="12196445" cy="914400"/>
          </a:xfrm>
          <a:prstGeom prst="rect">
            <a:avLst/>
          </a:prstGeom>
        </p:spPr>
      </p:pic>
      <p:pic>
        <p:nvPicPr>
          <p:cNvPr id="5" name="Изображение 4" descr="red_din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" y="3887470"/>
            <a:ext cx="12197080" cy="89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Move and action 2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ru-RU" altLang="en-US"/>
              <a:t>Платформы тоже могут двигаться!</a:t>
            </a:r>
            <a:endParaRPr lang="ru-RU" altLang="en-US"/>
          </a:p>
          <a:p>
            <a:pPr algn="ctr"/>
            <a:r>
              <a:rPr lang="ru-RU" altLang="en-US"/>
              <a:t>А некоторые даже по команде!!</a:t>
            </a:r>
            <a:endParaRPr lang="ru-RU" altLang="en-US"/>
          </a:p>
          <a:p>
            <a:pPr algn="ctr"/>
            <a:r>
              <a:rPr lang="ru-RU" altLang="en-US"/>
              <a:t>Вскоре, вы увидитеэто своими глазами!!!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Увиличивай счёт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lang="ru-RU" altLang="en-US">
                <a:solidFill>
                  <a:srgbClr val="92D050"/>
                </a:solidFill>
              </a:rPr>
              <a:t>Собирай бананы и арбузы и дел</a:t>
            </a:r>
            <a:r>
              <a:rPr lang="ru-RU" altLang="en-US">
                <a:solidFill>
                  <a:srgbClr val="FF0000"/>
                </a:solidFill>
              </a:rPr>
              <a:t>ай это как можно быстрее что бы </a:t>
            </a:r>
            <a:r>
              <a:rPr lang="ru-RU" altLang="en-US">
                <a:solidFill>
                  <a:srgbClr val="92D050"/>
                </a:solidFill>
              </a:rPr>
              <a:t>заработать б</a:t>
            </a:r>
            <a:r>
              <a:rPr lang="ru-RU" altLang="en-US">
                <a:solidFill>
                  <a:srgbClr val="FF0000"/>
                </a:solidFill>
              </a:rPr>
              <a:t>ольше очков</a:t>
            </a:r>
            <a:endParaRPr lang="ru-RU" altLang="en-US">
              <a:solidFill>
                <a:srgbClr val="FF0000"/>
              </a:solidFill>
            </a:endParaRPr>
          </a:p>
        </p:txBody>
      </p:sp>
      <p:pic>
        <p:nvPicPr>
          <p:cNvPr id="4" name="Изображение 3" descr="2025-02-02_23-32-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895" y="3095625"/>
            <a:ext cx="4523105" cy="3762375"/>
          </a:xfrm>
          <a:prstGeom prst="rect">
            <a:avLst/>
          </a:prstGeom>
        </p:spPr>
      </p:pic>
      <p:pic>
        <p:nvPicPr>
          <p:cNvPr id="5" name="Изображение 4" descr="2025-02-02_23-33-44"/>
          <p:cNvPicPr>
            <a:picLocks noChangeAspect="1"/>
          </p:cNvPicPr>
          <p:nvPr/>
        </p:nvPicPr>
        <p:blipFill>
          <a:blip r:embed="rId2"/>
          <a:srcRect l="7289"/>
          <a:stretch>
            <a:fillRect/>
          </a:stretch>
        </p:blipFill>
        <p:spPr>
          <a:xfrm>
            <a:off x="0" y="3108960"/>
            <a:ext cx="4523105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Открывай новые уровни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2025-02-02_23-35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0" y="2586355"/>
            <a:ext cx="3267075" cy="3590925"/>
          </a:xfrm>
          <a:prstGeom prst="rect">
            <a:avLst/>
          </a:prstGeom>
        </p:spPr>
      </p:pic>
      <p:pic>
        <p:nvPicPr>
          <p:cNvPr id="5" name="Изображение 4" descr="2025-02-02_23-35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355"/>
            <a:ext cx="3867150" cy="3524250"/>
          </a:xfrm>
          <a:prstGeom prst="rect">
            <a:avLst/>
          </a:prstGeom>
        </p:spPr>
      </p:pic>
      <p:pic>
        <p:nvPicPr>
          <p:cNvPr id="6" name="Изображение 5" descr="2025-02-02_23-36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2576830"/>
            <a:ext cx="35718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Покупай улучшения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rgbClr val="FF0000"/>
                </a:solidFill>
              </a:rPr>
              <a:t>В какой нибудь там гранд сага</a:t>
            </a:r>
            <a:r>
              <a:rPr lang="ru-RU" altLang="en-US">
                <a:solidFill>
                  <a:srgbClr val="92D050"/>
                </a:solidFill>
              </a:rPr>
              <a:t>, а у нас игра совершенно бесплатна и </a:t>
            </a:r>
            <a:r>
              <a:rPr lang="ru-RU" altLang="en-US">
                <a:solidFill>
                  <a:srgbClr val="FF0000"/>
                </a:solidFill>
              </a:rPr>
              <a:t>не требует материальных вло</a:t>
            </a:r>
            <a:r>
              <a:rPr lang="ru-RU" altLang="en-US">
                <a:solidFill>
                  <a:srgbClr val="92D050"/>
                </a:solidFill>
              </a:rPr>
              <a:t>жений!</a:t>
            </a:r>
            <a:endParaRPr lang="ru-RU" altLang="en-US">
              <a:solidFill>
                <a:srgbClr val="92D050"/>
              </a:solidFill>
            </a:endParaRPr>
          </a:p>
        </p:txBody>
      </p:sp>
      <p:pic>
        <p:nvPicPr>
          <p:cNvPr id="7" name="Изображение 6" descr="2025-02-02_23-14-32"/>
          <p:cNvPicPr>
            <a:picLocks noChangeAspect="1"/>
          </p:cNvPicPr>
          <p:nvPr/>
        </p:nvPicPr>
        <p:blipFill>
          <a:blip r:embed="rId1"/>
          <a:srcRect b="49104"/>
          <a:stretch>
            <a:fillRect/>
          </a:stretch>
        </p:blipFill>
        <p:spPr>
          <a:xfrm>
            <a:off x="5525135" y="3063875"/>
            <a:ext cx="1763395" cy="187579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3761740" y="5034280"/>
            <a:ext cx="352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DinoSwampHeros Free</a:t>
            </a:r>
            <a:endParaRPr lang="en-US" altLang="en-US"/>
          </a:p>
        </p:txBody>
      </p:sp>
      <p:pic>
        <p:nvPicPr>
          <p:cNvPr id="6" name="Изображение 5" descr="2025-02-02_23-13-05"/>
          <p:cNvPicPr>
            <a:picLocks noChangeAspect="1"/>
          </p:cNvPicPr>
          <p:nvPr/>
        </p:nvPicPr>
        <p:blipFill>
          <a:blip r:embed="rId2"/>
          <a:srcRect b="42101"/>
          <a:stretch>
            <a:fillRect/>
          </a:stretch>
        </p:blipFill>
        <p:spPr>
          <a:xfrm flipH="1">
            <a:off x="3761740" y="3063875"/>
            <a:ext cx="1763395" cy="1875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Для двоих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rgbClr val="92D050"/>
                </a:solidFill>
              </a:rPr>
              <a:t>Лучшая игра для укрепления взаимоотношений, </a:t>
            </a:r>
            <a:endParaRPr lang="ru-RU" altLang="en-US">
              <a:solidFill>
                <a:srgbClr val="92D050"/>
              </a:solidFill>
            </a:endParaRPr>
          </a:p>
          <a:p>
            <a:r>
              <a:rPr lang="ru-RU" altLang="en-US">
                <a:solidFill>
                  <a:srgbClr val="92D050"/>
                </a:solidFill>
              </a:rPr>
              <a:t>или востановления их. </a:t>
            </a:r>
            <a:endParaRPr lang="ru-RU" altLang="en-US">
              <a:solidFill>
                <a:srgbClr val="92D050"/>
              </a:solidFill>
            </a:endParaRPr>
          </a:p>
          <a:p>
            <a:r>
              <a:rPr lang="ru-RU" altLang="en-US">
                <a:solidFill>
                  <a:srgbClr val="92D050"/>
                </a:solidFill>
              </a:rPr>
              <a:t>Ведь вы должны работать в команде.</a:t>
            </a:r>
            <a:endParaRPr lang="ru-RU" altLang="en-US">
              <a:solidFill>
                <a:srgbClr val="92D050"/>
              </a:solidFill>
            </a:endParaRPr>
          </a:p>
          <a:p>
            <a:endParaRPr lang="ru-RU" altLang="en-US"/>
          </a:p>
          <a:p>
            <a:pPr algn="r"/>
            <a:r>
              <a:rPr lang="ru-RU" altLang="en-US">
                <a:solidFill>
                  <a:srgbClr val="FF0000"/>
                </a:solidFill>
              </a:rPr>
              <a:t>Или вы можете играть </a:t>
            </a:r>
            <a:endParaRPr lang="ru-RU" altLang="en-US">
              <a:solidFill>
                <a:srgbClr val="FF0000"/>
              </a:solidFill>
            </a:endParaRPr>
          </a:p>
          <a:p>
            <a:pPr algn="r"/>
            <a:r>
              <a:rPr lang="ru-RU" altLang="en-US">
                <a:solidFill>
                  <a:srgbClr val="FF0000"/>
                </a:solidFill>
              </a:rPr>
              <a:t>один и доказать, </a:t>
            </a:r>
            <a:endParaRPr lang="ru-RU" altLang="en-US">
              <a:solidFill>
                <a:srgbClr val="FF0000"/>
              </a:solidFill>
            </a:endParaRPr>
          </a:p>
          <a:p>
            <a:pPr algn="r"/>
            <a:r>
              <a:rPr lang="ru-RU" altLang="en-US">
                <a:solidFill>
                  <a:srgbClr val="FF0000"/>
                </a:solidFill>
              </a:rPr>
              <a:t>что вы стоите двоих</a:t>
            </a:r>
            <a:endParaRPr lang="ru-RU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Presentation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</cp:lastModifiedBy>
  <cp:revision>2</cp:revision>
  <dcterms:created xsi:type="dcterms:W3CDTF">2025-02-02T20:09:36Z</dcterms:created>
  <dcterms:modified xsi:type="dcterms:W3CDTF">2025-02-02T20:50:37Z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CD60C1BBB9204F4982D9E7145D6ACC2C_12</vt:lpwstr>
  </property>
</Properties>
</file>