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7" r:id="rId2"/>
    <p:sldId id="323" r:id="rId3"/>
    <p:sldId id="324" r:id="rId4"/>
    <p:sldId id="318" r:id="rId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01F2B-5AB8-4AB6-AD8B-1A23A7A53A95}" type="datetimeFigureOut">
              <a:rPr lang="en-PK" smtClean="0"/>
              <a:t>06-Jul-2022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72BDF-CF94-4984-828B-B3B592B8276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330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https://vceela.com/#</a:t>
            </a:r>
          </a:p>
          <a:p>
            <a:r>
              <a:rPr lang="en-US" dirty="0"/>
              <a:t>https://www.handicraftsinindia.in/</a:t>
            </a:r>
          </a:p>
          <a:p>
            <a:r>
              <a:rPr lang="en-US" dirty="0"/>
              <a:t>https://folksy.com/</a:t>
            </a:r>
          </a:p>
          <a:p>
            <a:r>
              <a:rPr lang="en-US" dirty="0"/>
              <a:t>https://dastkarandhra.com/shop/</a:t>
            </a:r>
          </a:p>
          <a:p>
            <a:r>
              <a:rPr lang="en-US" dirty="0"/>
              <a:t>https://www.craftsvilla.com/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72BDF-CF94-4984-828B-B3B592B82768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545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76A2-D505-05C8-30D4-4BD79D32E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75019-8C97-EA3E-678D-DD0398FF9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214A9-B5C9-7EB4-64D0-3756AE24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D00-D937-4448-8025-D027BCD9F540}" type="datetimeFigureOut">
              <a:rPr lang="en-PK" smtClean="0"/>
              <a:t>06-Jul-2022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3C6C-ECB2-0FA3-1234-28795C28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CCD8-2FFC-0028-7DB3-F11304CB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DC83-5B18-4852-B81A-CF9BBA0D3F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193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C7EA-87CC-62FC-20BB-A7F1012C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DEA0A-6598-8713-806E-0A1C4DBEF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4148C-562E-4BBD-A911-A17A2508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D00-D937-4448-8025-D027BCD9F540}" type="datetimeFigureOut">
              <a:rPr lang="en-PK" smtClean="0"/>
              <a:t>06-Jul-2022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06BFD-B4AF-FC9A-38FD-0B3BF90B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E7A49-F774-6455-9E30-93057149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DC83-5B18-4852-B81A-CF9BBA0D3F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012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70249-E872-9488-6627-57A35ECD3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C5B7F-959C-32ED-C336-A79DC2C95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0FFC-E6A4-AF0E-858D-3D9EC3A8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D00-D937-4448-8025-D027BCD9F540}" type="datetimeFigureOut">
              <a:rPr lang="en-PK" smtClean="0"/>
              <a:t>06-Jul-2022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F882-C0E9-B768-F16D-89A19EAA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9AFD-22FF-C886-901A-90524AB6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DC83-5B18-4852-B81A-CF9BBA0D3F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83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032D-6E2C-A268-5813-209B288D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F44E-DA86-C5C5-B317-0D5EF14B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A47E6-EFD9-6054-EA87-64BECC29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D00-D937-4448-8025-D027BCD9F540}" type="datetimeFigureOut">
              <a:rPr lang="en-PK" smtClean="0"/>
              <a:t>06-Jul-2022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CF7F-F9C5-C604-4C70-991F74D9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61207-EF46-199B-E5E7-E32C1856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DC83-5B18-4852-B81A-CF9BBA0D3F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467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2C56-6496-65FB-E0EF-83A0082D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3E024-F69A-55F4-9964-F7B03A75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E097-BC32-A383-755D-86EE8670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D00-D937-4448-8025-D027BCD9F540}" type="datetimeFigureOut">
              <a:rPr lang="en-PK" smtClean="0"/>
              <a:t>06-Jul-2022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F7F7-AEE7-0711-F1A5-328EF155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2AB9-5FBE-988E-900D-17BE11AC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DC83-5B18-4852-B81A-CF9BBA0D3F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8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0B98-1E99-5C07-E75E-449025CB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081D-D629-B320-ECA5-2ED44635C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F0FE4-81AB-6DAD-A349-CCBF68E8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CE162-0C32-E8E7-9C15-F56CEE0D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D00-D937-4448-8025-D027BCD9F540}" type="datetimeFigureOut">
              <a:rPr lang="en-PK" smtClean="0"/>
              <a:t>06-Jul-2022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F5FCB-308A-6AC0-C7C9-A397E370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B09D3-C4FC-22A1-2CA6-67586C39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DC83-5B18-4852-B81A-CF9BBA0D3F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543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7517-CFD5-5B9A-3075-7E5AC7C6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0D212-1994-0A7F-DD68-04A8E26EE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F7C56-471B-2A04-66E6-DBD45CAFD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7A157-C2BC-0770-4C34-68B657E1F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C29BA-5E98-123E-987B-21CF6197A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7C9EB-2750-94EE-23E7-C3BE6CDB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D00-D937-4448-8025-D027BCD9F540}" type="datetimeFigureOut">
              <a:rPr lang="en-PK" smtClean="0"/>
              <a:t>06-Jul-2022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04160-0E32-770A-8057-0105B52C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A39DF-539D-9A21-9743-9C22D576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DC83-5B18-4852-B81A-CF9BBA0D3F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0889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4E4E-B06C-A6E6-6668-413CEEBB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8DB6F-9CD7-9723-71D2-4922258E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D00-D937-4448-8025-D027BCD9F540}" type="datetimeFigureOut">
              <a:rPr lang="en-PK" smtClean="0"/>
              <a:t>06-Jul-2022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5C2D3-BADF-D770-A170-D661F508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DB683-97C4-A1BB-5340-8C0B3DA8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DC83-5B18-4852-B81A-CF9BBA0D3F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439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DE8F6-A5AD-B27F-34F5-22D1DBB7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D00-D937-4448-8025-D027BCD9F540}" type="datetimeFigureOut">
              <a:rPr lang="en-PK" smtClean="0"/>
              <a:t>06-Jul-2022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39F59-E4FE-1699-0B03-E7D69710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D83B-6CC2-B325-4EEB-FD72CF25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DC83-5B18-4852-B81A-CF9BBA0D3F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000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807D-1EBC-F5C5-19BF-2A38047F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CF96-4549-C897-489D-BEF16BA59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A69E0-E1D4-4898-87C1-0AD3A6792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AB020-C37F-B6F8-B091-1E01F5B7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D00-D937-4448-8025-D027BCD9F540}" type="datetimeFigureOut">
              <a:rPr lang="en-PK" smtClean="0"/>
              <a:t>06-Jul-2022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DA801-438A-378B-3974-07BFBA3D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89529-903E-DDE7-FE9C-E15A2B9D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DC83-5B18-4852-B81A-CF9BBA0D3F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38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FB68-21AC-48C7-7D65-4C1F0E79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AB6A1-75B2-7DBC-967B-E1EED4234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86B00-34B1-AC9D-44AB-7B35384B3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D0D8-2311-DF77-4DE5-530656E4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D00-D937-4448-8025-D027BCD9F540}" type="datetimeFigureOut">
              <a:rPr lang="en-PK" smtClean="0"/>
              <a:t>06-Jul-2022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16041-AF67-1C02-C805-A7F5FBB5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07207-8963-00B9-E835-7CA57585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DC83-5B18-4852-B81A-CF9BBA0D3F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166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3221D-8908-102E-964F-45143C24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85754-A124-7AD2-2803-22BC5395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2F1ED-8064-098C-63AA-16AEB43C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1D00-D937-4448-8025-D027BCD9F540}" type="datetimeFigureOut">
              <a:rPr lang="en-PK" smtClean="0"/>
              <a:t>06-Jul-2022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7855-2B60-CA6A-A91F-FE05F4F57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60C5-3811-6E0B-861C-40D31A19B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3DC83-5B18-4852-B81A-CF9BBA0D3F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1985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0BAE12-2547-FECC-5873-6F8E19C1B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5" r="1309" b="55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5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D7694B-F798-0834-C7CA-F0568362C38A}"/>
              </a:ext>
            </a:extLst>
          </p:cNvPr>
          <p:cNvSpPr/>
          <p:nvPr/>
        </p:nvSpPr>
        <p:spPr>
          <a:xfrm>
            <a:off x="4531058" y="109181"/>
            <a:ext cx="2524835" cy="50496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HANDICRAFTS</a:t>
            </a:r>
            <a:endParaRPr lang="en-PK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44FDA6-C6D2-3AA7-9137-15E81E34F376}"/>
              </a:ext>
            </a:extLst>
          </p:cNvPr>
          <p:cNvSpPr/>
          <p:nvPr/>
        </p:nvSpPr>
        <p:spPr>
          <a:xfrm>
            <a:off x="274324" y="873455"/>
            <a:ext cx="1842447" cy="5732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1. CRAFTS</a:t>
            </a:r>
            <a:endParaRPr lang="en-PK" dirty="0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CD6321-28E8-79F8-5C9E-A31002971645}"/>
              </a:ext>
            </a:extLst>
          </p:cNvPr>
          <p:cNvSpPr/>
          <p:nvPr/>
        </p:nvSpPr>
        <p:spPr>
          <a:xfrm>
            <a:off x="2455415" y="873455"/>
            <a:ext cx="1842447" cy="5732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2. HOME DECOR</a:t>
            </a:r>
            <a:endParaRPr lang="en-PK" dirty="0">
              <a:solidFill>
                <a:schemeClr val="l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82A83-0E2E-0795-4FCD-1C86EF9315AE}"/>
              </a:ext>
            </a:extLst>
          </p:cNvPr>
          <p:cNvSpPr/>
          <p:nvPr/>
        </p:nvSpPr>
        <p:spPr>
          <a:xfrm>
            <a:off x="4877296" y="873455"/>
            <a:ext cx="1842447" cy="5732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3. APPAREL</a:t>
            </a:r>
            <a:endParaRPr lang="en-PK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2901E3-5AB3-5B23-F700-094C4E04882F}"/>
              </a:ext>
            </a:extLst>
          </p:cNvPr>
          <p:cNvSpPr/>
          <p:nvPr/>
        </p:nvSpPr>
        <p:spPr>
          <a:xfrm>
            <a:off x="7469827" y="873455"/>
            <a:ext cx="1842447" cy="5732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4. FOOTWEAR</a:t>
            </a:r>
            <a:endParaRPr lang="en-PK" dirty="0">
              <a:solidFill>
                <a:schemeClr val="l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2F1AD-2631-BF7C-F3D2-1F028C3EFDCF}"/>
              </a:ext>
            </a:extLst>
          </p:cNvPr>
          <p:cNvSpPr/>
          <p:nvPr/>
        </p:nvSpPr>
        <p:spPr>
          <a:xfrm>
            <a:off x="10067496" y="873455"/>
            <a:ext cx="1842447" cy="5732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5. ACCESSORIES</a:t>
            </a:r>
            <a:endParaRPr lang="en-PK" dirty="0">
              <a:solidFill>
                <a:schemeClr val="lt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334A54-2CCD-8A0D-47B6-5DCD31221DA1}"/>
              </a:ext>
            </a:extLst>
          </p:cNvPr>
          <p:cNvSpPr/>
          <p:nvPr/>
        </p:nvSpPr>
        <p:spPr>
          <a:xfrm>
            <a:off x="2455415" y="1665025"/>
            <a:ext cx="1842447" cy="368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 Home Decor</a:t>
            </a:r>
            <a:endParaRPr lang="en-PK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BA76D8-7F6B-DC4D-A322-7E36FFB3C4C8}"/>
              </a:ext>
            </a:extLst>
          </p:cNvPr>
          <p:cNvSpPr/>
          <p:nvPr/>
        </p:nvSpPr>
        <p:spPr>
          <a:xfrm>
            <a:off x="274324" y="1665025"/>
            <a:ext cx="1842447" cy="368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 Functional</a:t>
            </a:r>
            <a:endParaRPr lang="en-P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034FFB-836B-4583-F7DA-86A1670BDBB2}"/>
              </a:ext>
            </a:extLst>
          </p:cNvPr>
          <p:cNvSpPr txBox="1"/>
          <p:nvPr/>
        </p:nvSpPr>
        <p:spPr>
          <a:xfrm>
            <a:off x="291384" y="2129051"/>
            <a:ext cx="18253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PK"/>
            </a:defPPr>
            <a:lvl1pPr marL="342900" indent="-342900">
              <a:buFont typeface="+mj-lt"/>
              <a:buAutoNum type="arabicPeriod"/>
              <a:defRPr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PK" dirty="0"/>
              <a:t>Blue Pottery</a:t>
            </a:r>
          </a:p>
          <a:p>
            <a:r>
              <a:rPr lang="en-PK" dirty="0"/>
              <a:t>Ceramics &amp; Pottery</a:t>
            </a:r>
          </a:p>
          <a:p>
            <a:r>
              <a:rPr lang="en-PK" dirty="0"/>
              <a:t>Basketry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699532-725A-10D2-22C3-458FDF07C177}"/>
              </a:ext>
            </a:extLst>
          </p:cNvPr>
          <p:cNvSpPr/>
          <p:nvPr/>
        </p:nvSpPr>
        <p:spPr>
          <a:xfrm>
            <a:off x="274323" y="3156044"/>
            <a:ext cx="1842447" cy="368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 Decorative</a:t>
            </a:r>
            <a:endParaRPr lang="en-PK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66434-078E-C20C-A7A1-C1F1708909F6}"/>
              </a:ext>
            </a:extLst>
          </p:cNvPr>
          <p:cNvSpPr txBox="1"/>
          <p:nvPr/>
        </p:nvSpPr>
        <p:spPr>
          <a:xfrm>
            <a:off x="274323" y="3548049"/>
            <a:ext cx="18424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PK"/>
            </a:defPPr>
            <a:lvl1pPr marL="342900" indent="-342900">
              <a:buFont typeface="+mj-lt"/>
              <a:buAutoNum type="arabicPeriod"/>
              <a:defRPr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PK" dirty="0"/>
              <a:t>Camel Skin</a:t>
            </a:r>
          </a:p>
          <a:p>
            <a:r>
              <a:rPr lang="en-PK" dirty="0"/>
              <a:t>Lacquer Art</a:t>
            </a:r>
          </a:p>
          <a:p>
            <a:r>
              <a:rPr lang="en-PK" dirty="0"/>
              <a:t>Wood Craft</a:t>
            </a:r>
          </a:p>
          <a:p>
            <a:r>
              <a:rPr lang="en-PK" dirty="0"/>
              <a:t>Metal Craft</a:t>
            </a:r>
          </a:p>
          <a:p>
            <a:r>
              <a:rPr lang="en-PK" dirty="0"/>
              <a:t>Onyx Craft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60E44CE-1079-AD24-0EC5-4208984F8842}"/>
              </a:ext>
            </a:extLst>
          </p:cNvPr>
          <p:cNvSpPr/>
          <p:nvPr/>
        </p:nvSpPr>
        <p:spPr>
          <a:xfrm>
            <a:off x="274322" y="4995076"/>
            <a:ext cx="1842447" cy="368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 Fashion</a:t>
            </a:r>
            <a:endParaRPr lang="en-P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E29FD5-118A-80C0-5E97-71B636F5409D}"/>
              </a:ext>
            </a:extLst>
          </p:cNvPr>
          <p:cNvSpPr txBox="1"/>
          <p:nvPr/>
        </p:nvSpPr>
        <p:spPr>
          <a:xfrm>
            <a:off x="274322" y="5459102"/>
            <a:ext cx="16889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PK"/>
            </a:defPPr>
            <a:lvl1pPr marL="342900" indent="-342900">
              <a:buFont typeface="+mj-lt"/>
              <a:buAutoNum type="arabicPeriod"/>
              <a:defRPr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PK" dirty="0" err="1"/>
              <a:t>Ajrak</a:t>
            </a:r>
            <a:endParaRPr lang="en-PK" dirty="0"/>
          </a:p>
          <a:p>
            <a:r>
              <a:rPr lang="en-PK" dirty="0" err="1"/>
              <a:t>Khussa</a:t>
            </a:r>
            <a:endParaRPr lang="en-PK" dirty="0"/>
          </a:p>
          <a:p>
            <a:r>
              <a:rPr lang="en-PK" dirty="0"/>
              <a:t>Paper Mache</a:t>
            </a:r>
          </a:p>
          <a:p>
            <a:r>
              <a:rPr lang="en-PK" dirty="0"/>
              <a:t>Bone Carving</a:t>
            </a:r>
          </a:p>
          <a:p>
            <a:r>
              <a:rPr lang="en-PK" dirty="0"/>
              <a:t>Truck 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91C573-48DC-2C20-4BAF-EEA0254EC0FA}"/>
              </a:ext>
            </a:extLst>
          </p:cNvPr>
          <p:cNvSpPr txBox="1"/>
          <p:nvPr/>
        </p:nvSpPr>
        <p:spPr>
          <a:xfrm>
            <a:off x="2472453" y="2110228"/>
            <a:ext cx="18424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Boxes &amp; Jars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Vases &amp; Holders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Pottery &amp; Tableware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Trays &amp; Baskets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DB66117-B361-71B4-73D4-7EDED91C3B43}"/>
              </a:ext>
            </a:extLst>
          </p:cNvPr>
          <p:cNvSpPr/>
          <p:nvPr/>
        </p:nvSpPr>
        <p:spPr>
          <a:xfrm>
            <a:off x="2455414" y="3708413"/>
            <a:ext cx="1842447" cy="368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 Furnishing</a:t>
            </a:r>
            <a:endParaRPr lang="en-P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8A0B7A-E320-B352-4305-72E1F4F821EF}"/>
              </a:ext>
            </a:extLst>
          </p:cNvPr>
          <p:cNvSpPr txBox="1"/>
          <p:nvPr/>
        </p:nvSpPr>
        <p:spPr>
          <a:xfrm>
            <a:off x="2459960" y="4070082"/>
            <a:ext cx="20084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PK"/>
            </a:defPPr>
            <a:lvl1pPr marL="342900" indent="-342900">
              <a:buFont typeface="+mj-lt"/>
              <a:buAutoNum type="arabicPeriod"/>
              <a:defRPr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Doors &amp; Wall Hangings</a:t>
            </a:r>
          </a:p>
          <a:p>
            <a:r>
              <a:rPr lang="en-US" dirty="0"/>
              <a:t>Paintings</a:t>
            </a:r>
          </a:p>
          <a:p>
            <a:r>
              <a:rPr lang="en-US" dirty="0"/>
              <a:t>Sculptures</a:t>
            </a:r>
          </a:p>
          <a:p>
            <a:r>
              <a:rPr lang="en-US" dirty="0"/>
              <a:t>Furniture</a:t>
            </a:r>
          </a:p>
          <a:p>
            <a:r>
              <a:rPr lang="en-US" dirty="0"/>
              <a:t>Rugs &amp; Carpets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E108EC-FFB1-9D61-8EB3-A9AD001B7A59}"/>
              </a:ext>
            </a:extLst>
          </p:cNvPr>
          <p:cNvSpPr/>
          <p:nvPr/>
        </p:nvSpPr>
        <p:spPr>
          <a:xfrm>
            <a:off x="2438352" y="5508118"/>
            <a:ext cx="1842447" cy="368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 Home Textile</a:t>
            </a:r>
            <a:endParaRPr lang="en-PK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7BBD62-8F22-550C-702B-BA3B4CAF5824}"/>
              </a:ext>
            </a:extLst>
          </p:cNvPr>
          <p:cNvSpPr txBox="1"/>
          <p:nvPr/>
        </p:nvSpPr>
        <p:spPr>
          <a:xfrm>
            <a:off x="2438352" y="5849312"/>
            <a:ext cx="1859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PK"/>
            </a:defPPr>
            <a:lvl1pPr marL="342900" indent="-342900">
              <a:buFont typeface="+mj-lt"/>
              <a:buAutoNum type="arabicPeriod"/>
              <a:defRPr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Cushions</a:t>
            </a:r>
          </a:p>
          <a:p>
            <a:r>
              <a:rPr lang="en-US" dirty="0"/>
              <a:t>Bed Covers</a:t>
            </a:r>
          </a:p>
          <a:p>
            <a:r>
              <a:rPr lang="en-US" dirty="0"/>
              <a:t>Blankets &amp; </a:t>
            </a:r>
            <a:r>
              <a:rPr lang="en-US" dirty="0" err="1"/>
              <a:t>Khess</a:t>
            </a:r>
            <a:endParaRPr lang="en-US" dirty="0"/>
          </a:p>
          <a:p>
            <a:r>
              <a:rPr lang="en-US" dirty="0"/>
              <a:t>Tissue Box Covers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CB4347F-1700-BA36-1AC4-9B8BC440D771}"/>
              </a:ext>
            </a:extLst>
          </p:cNvPr>
          <p:cNvSpPr/>
          <p:nvPr/>
        </p:nvSpPr>
        <p:spPr>
          <a:xfrm>
            <a:off x="4877275" y="1646179"/>
            <a:ext cx="1842447" cy="368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A. Women Clothing</a:t>
            </a:r>
            <a:endParaRPr lang="en-PK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8220DF-3A42-BA0E-08AF-49C678859B16}"/>
              </a:ext>
            </a:extLst>
          </p:cNvPr>
          <p:cNvSpPr txBox="1"/>
          <p:nvPr/>
        </p:nvSpPr>
        <p:spPr>
          <a:xfrm>
            <a:off x="4902289" y="2137524"/>
            <a:ext cx="18117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PK"/>
            </a:defPPr>
            <a:lvl1pPr marL="342900" indent="-342900">
              <a:buFont typeface="+mj-lt"/>
              <a:buAutoNum type="arabicPeriod"/>
              <a:defRPr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Scarfs &amp; Shawls</a:t>
            </a:r>
          </a:p>
          <a:p>
            <a:r>
              <a:rPr lang="en-US" dirty="0"/>
              <a:t>Unstitched Fabric</a:t>
            </a:r>
          </a:p>
          <a:p>
            <a:r>
              <a:rPr lang="en-US" dirty="0" err="1"/>
              <a:t>Pret</a:t>
            </a:r>
            <a:r>
              <a:rPr lang="en-US" dirty="0"/>
              <a:t>, Shirts &amp; Kurta</a:t>
            </a:r>
          </a:p>
          <a:p>
            <a:r>
              <a:rPr lang="en-US" dirty="0"/>
              <a:t>Hats &amp; Cats</a:t>
            </a:r>
          </a:p>
          <a:p>
            <a:r>
              <a:rPr lang="en-US" dirty="0"/>
              <a:t>Coats &amp; Uppers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D295645-BD48-D67C-2AA2-93C20FDE41B1}"/>
              </a:ext>
            </a:extLst>
          </p:cNvPr>
          <p:cNvSpPr/>
          <p:nvPr/>
        </p:nvSpPr>
        <p:spPr>
          <a:xfrm>
            <a:off x="4885250" y="3558286"/>
            <a:ext cx="1842447" cy="368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 Men Clothing</a:t>
            </a:r>
            <a:endParaRPr lang="en-P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4AEC2B-EBDE-0B7E-58A4-44114CC75F45}"/>
              </a:ext>
            </a:extLst>
          </p:cNvPr>
          <p:cNvSpPr txBox="1"/>
          <p:nvPr/>
        </p:nvSpPr>
        <p:spPr>
          <a:xfrm>
            <a:off x="4889796" y="3919957"/>
            <a:ext cx="23678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PK"/>
            </a:defPPr>
            <a:lvl1pPr marL="342900" indent="-342900">
              <a:buFont typeface="+mj-lt"/>
              <a:buAutoNum type="arabicPeriod"/>
              <a:defRPr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Scarfs &amp; Shawls</a:t>
            </a:r>
          </a:p>
          <a:p>
            <a:r>
              <a:rPr lang="en-US" dirty="0"/>
              <a:t>Shirts &amp; Kurta</a:t>
            </a:r>
          </a:p>
          <a:p>
            <a:r>
              <a:rPr lang="en-US" dirty="0"/>
              <a:t>Unstitched Fabric</a:t>
            </a:r>
          </a:p>
          <a:p>
            <a:r>
              <a:rPr lang="en-US" dirty="0"/>
              <a:t>Hats &amp; Caps</a:t>
            </a:r>
          </a:p>
          <a:p>
            <a:r>
              <a:rPr lang="en-US" dirty="0"/>
              <a:t>Coats &amp; Uppers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0E52D-CF74-B051-3410-1322DD765721}"/>
              </a:ext>
            </a:extLst>
          </p:cNvPr>
          <p:cNvSpPr txBox="1"/>
          <p:nvPr/>
        </p:nvSpPr>
        <p:spPr>
          <a:xfrm>
            <a:off x="4868188" y="5658240"/>
            <a:ext cx="18595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PK"/>
            </a:defPPr>
            <a:lvl1pPr marL="342900" indent="-342900">
              <a:buFont typeface="+mj-lt"/>
              <a:buAutoNum type="arabicPeriod"/>
              <a:defRPr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Dresses</a:t>
            </a:r>
          </a:p>
          <a:p>
            <a:r>
              <a:rPr lang="en-US" dirty="0"/>
              <a:t>Kurta &amp; Shirts</a:t>
            </a:r>
          </a:p>
          <a:p>
            <a:r>
              <a:rPr lang="en-US" dirty="0"/>
              <a:t>Hats &amp; Caps</a:t>
            </a:r>
          </a:p>
          <a:p>
            <a:r>
              <a:rPr lang="en-US" dirty="0"/>
              <a:t>Sweaters, Coats &amp; Uppers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36E48B-C087-BE09-CDE0-486E080F6D80}"/>
              </a:ext>
            </a:extLst>
          </p:cNvPr>
          <p:cNvSpPr/>
          <p:nvPr/>
        </p:nvSpPr>
        <p:spPr>
          <a:xfrm>
            <a:off x="4871596" y="5251045"/>
            <a:ext cx="1842447" cy="368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 Kids Clothing</a:t>
            </a:r>
            <a:endParaRPr lang="en-PK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12C1E72-444C-6B97-EDC6-5134858BF784}"/>
              </a:ext>
            </a:extLst>
          </p:cNvPr>
          <p:cNvSpPr/>
          <p:nvPr/>
        </p:nvSpPr>
        <p:spPr>
          <a:xfrm>
            <a:off x="7469786" y="1651354"/>
            <a:ext cx="1842447" cy="368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A. Women Shoes</a:t>
            </a:r>
            <a:endParaRPr lang="en-PK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F5C63E-70B2-7A10-ADF9-2B726B9D5EC8}"/>
              </a:ext>
            </a:extLst>
          </p:cNvPr>
          <p:cNvSpPr txBox="1"/>
          <p:nvPr/>
        </p:nvSpPr>
        <p:spPr>
          <a:xfrm>
            <a:off x="7494800" y="2142699"/>
            <a:ext cx="1811754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PK"/>
            </a:defPPr>
            <a:lvl1pPr marL="342900" indent="-342900">
              <a:buFont typeface="+mj-lt"/>
              <a:buAutoNum type="arabicPeriod"/>
              <a:defRPr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err="1"/>
              <a:t>Khussa</a:t>
            </a:r>
            <a:r>
              <a:rPr lang="en-US" dirty="0"/>
              <a:t> &amp; </a:t>
            </a:r>
            <a:r>
              <a:rPr lang="en-US" dirty="0" err="1"/>
              <a:t>Peeptoes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Chappal &amp; Sandals</a:t>
            </a:r>
          </a:p>
          <a:p>
            <a:pPr>
              <a:lnSpc>
                <a:spcPct val="150000"/>
              </a:lnSpc>
            </a:pPr>
            <a:r>
              <a:rPr lang="en-US" dirty="0"/>
              <a:t>Pumps &amp; Heels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EA304B6-59DA-58FA-ECFF-BF334AD3B6A2}"/>
              </a:ext>
            </a:extLst>
          </p:cNvPr>
          <p:cNvSpPr/>
          <p:nvPr/>
        </p:nvSpPr>
        <p:spPr>
          <a:xfrm>
            <a:off x="7477761" y="3877365"/>
            <a:ext cx="1842447" cy="368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 Men Shoes</a:t>
            </a:r>
            <a:endParaRPr lang="en-PK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AFDD92-AAE7-2E1A-68A7-576623DF0234}"/>
              </a:ext>
            </a:extLst>
          </p:cNvPr>
          <p:cNvSpPr txBox="1"/>
          <p:nvPr/>
        </p:nvSpPr>
        <p:spPr>
          <a:xfrm>
            <a:off x="7482307" y="4239036"/>
            <a:ext cx="2367896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PK"/>
            </a:defPPr>
            <a:lvl1pPr marL="342900" indent="-342900">
              <a:buFont typeface="+mj-lt"/>
              <a:buAutoNum type="arabicPeriod"/>
              <a:defRPr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Peshawari Chappal</a:t>
            </a:r>
          </a:p>
          <a:p>
            <a:pPr>
              <a:lnSpc>
                <a:spcPct val="150000"/>
              </a:lnSpc>
            </a:pPr>
            <a:r>
              <a:rPr lang="en-US" dirty="0"/>
              <a:t>Baluchi Chappal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Khussa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A649486-3452-38F5-FC52-FD11B9A5F4E3}"/>
              </a:ext>
            </a:extLst>
          </p:cNvPr>
          <p:cNvSpPr/>
          <p:nvPr/>
        </p:nvSpPr>
        <p:spPr>
          <a:xfrm>
            <a:off x="10091303" y="1646179"/>
            <a:ext cx="1842447" cy="368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A. Bags &amp; Purses</a:t>
            </a:r>
            <a:endParaRPr lang="en-PK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2EC47D-6DCD-0041-1BB9-3B1AD696755B}"/>
              </a:ext>
            </a:extLst>
          </p:cNvPr>
          <p:cNvSpPr txBox="1"/>
          <p:nvPr/>
        </p:nvSpPr>
        <p:spPr>
          <a:xfrm>
            <a:off x="10116317" y="2137524"/>
            <a:ext cx="18117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PK"/>
            </a:defPPr>
            <a:lvl1pPr marL="342900" indent="-342900">
              <a:buFont typeface="+mj-lt"/>
              <a:buAutoNum type="arabicPeriod"/>
              <a:defRPr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Clutches &amp; Wristlets</a:t>
            </a:r>
          </a:p>
          <a:p>
            <a:r>
              <a:rPr lang="en-US" dirty="0"/>
              <a:t>Pouches</a:t>
            </a:r>
          </a:p>
          <a:p>
            <a:r>
              <a:rPr lang="en-US" dirty="0"/>
              <a:t>Handbags</a:t>
            </a:r>
          </a:p>
          <a:p>
            <a:r>
              <a:rPr lang="en-US" dirty="0"/>
              <a:t>Shoulder Bags</a:t>
            </a:r>
          </a:p>
          <a:p>
            <a:r>
              <a:rPr lang="en-US" dirty="0"/>
              <a:t>Wallets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BAD3186-3258-F1A3-28EF-3AEE6AA19861}"/>
              </a:ext>
            </a:extLst>
          </p:cNvPr>
          <p:cNvSpPr/>
          <p:nvPr/>
        </p:nvSpPr>
        <p:spPr>
          <a:xfrm>
            <a:off x="10099278" y="3558286"/>
            <a:ext cx="1842447" cy="368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 </a:t>
            </a:r>
            <a:r>
              <a:rPr lang="en-US" dirty="0" err="1"/>
              <a:t>Jewellery</a:t>
            </a:r>
            <a:endParaRPr lang="en-PK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227166-FF61-D532-C404-5F27617814DD}"/>
              </a:ext>
            </a:extLst>
          </p:cNvPr>
          <p:cNvSpPr txBox="1"/>
          <p:nvPr/>
        </p:nvSpPr>
        <p:spPr>
          <a:xfrm>
            <a:off x="10103824" y="3919957"/>
            <a:ext cx="2367896" cy="13515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PK"/>
            </a:defPPr>
            <a:lvl1pPr marL="342900" indent="-342900">
              <a:buFont typeface="+mj-lt"/>
              <a:buAutoNum type="arabicPeriod"/>
              <a:defRPr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Earrings</a:t>
            </a:r>
          </a:p>
          <a:p>
            <a:pPr>
              <a:lnSpc>
                <a:spcPct val="150000"/>
              </a:lnSpc>
            </a:pPr>
            <a:r>
              <a:rPr lang="en-US" dirty="0"/>
              <a:t>Bangles</a:t>
            </a:r>
          </a:p>
          <a:p>
            <a:pPr>
              <a:lnSpc>
                <a:spcPct val="150000"/>
              </a:lnSpc>
            </a:pPr>
            <a:r>
              <a:rPr lang="en-US" dirty="0"/>
              <a:t>Necklaces</a:t>
            </a:r>
          </a:p>
          <a:p>
            <a:pPr>
              <a:lnSpc>
                <a:spcPct val="150000"/>
              </a:lnSpc>
            </a:pPr>
            <a:r>
              <a:rPr lang="en-US" dirty="0"/>
              <a:t>Rings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18FEE8-85AD-16EB-60EE-992DDF16827F}"/>
              </a:ext>
            </a:extLst>
          </p:cNvPr>
          <p:cNvSpPr txBox="1"/>
          <p:nvPr/>
        </p:nvSpPr>
        <p:spPr>
          <a:xfrm>
            <a:off x="10082216" y="5658240"/>
            <a:ext cx="185951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PK"/>
            </a:defPPr>
            <a:lvl1pPr marL="342900" indent="-342900">
              <a:buFont typeface="+mj-lt"/>
              <a:buAutoNum type="arabicPeriod"/>
              <a:defRPr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Phone Covers</a:t>
            </a:r>
          </a:p>
          <a:p>
            <a:pPr>
              <a:lnSpc>
                <a:spcPct val="150000"/>
              </a:lnSpc>
            </a:pPr>
            <a:r>
              <a:rPr lang="en-US" dirty="0"/>
              <a:t>Gloves &amp; Mitts</a:t>
            </a:r>
          </a:p>
          <a:p>
            <a:pPr>
              <a:lnSpc>
                <a:spcPct val="150000"/>
              </a:lnSpc>
            </a:pPr>
            <a:r>
              <a:rPr lang="en-US" dirty="0"/>
              <a:t>Combs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CBDB7BD-0CD7-E548-B261-2FCFB00CAAED}"/>
              </a:ext>
            </a:extLst>
          </p:cNvPr>
          <p:cNvSpPr/>
          <p:nvPr/>
        </p:nvSpPr>
        <p:spPr>
          <a:xfrm>
            <a:off x="10085624" y="5360229"/>
            <a:ext cx="1842447" cy="368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 Miscellaneous</a:t>
            </a:r>
            <a:endParaRPr lang="en-PK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C89C9EF-80B2-3345-B73F-B65BE1628FF6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3364859" y="-1555162"/>
            <a:ext cx="259306" cy="4597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4CFAA7B-0AB4-77DE-FCB0-676EDE951531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rot="5400000">
            <a:off x="4455405" y="-464616"/>
            <a:ext cx="259306" cy="2416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8958780-F7BE-A7B6-C061-9E6FA1C71D9E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rot="16200000" flipH="1">
            <a:off x="5666345" y="741280"/>
            <a:ext cx="259306" cy="5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23FF100-7642-3DA6-A6B0-7CE1BFBDC880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 rot="16200000" flipH="1">
            <a:off x="6962610" y="-554986"/>
            <a:ext cx="259306" cy="2597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82C422A-4B33-0BA3-5E2F-7DFAECAFB13B}"/>
              </a:ext>
            </a:extLst>
          </p:cNvPr>
          <p:cNvCxnSpPr>
            <a:cxnSpLocks/>
            <a:stCxn id="2" idx="4"/>
            <a:endCxn id="11" idx="0"/>
          </p:cNvCxnSpPr>
          <p:nvPr/>
        </p:nvCxnSpPr>
        <p:spPr>
          <a:xfrm rot="16200000" flipH="1">
            <a:off x="8261445" y="-1853820"/>
            <a:ext cx="259306" cy="5195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DE37910-5E9B-3BFC-1B42-0C51454E7DD8}"/>
              </a:ext>
            </a:extLst>
          </p:cNvPr>
          <p:cNvCxnSpPr>
            <a:cxnSpLocks/>
            <a:stCxn id="3" idx="1"/>
            <a:endCxn id="18" idx="1"/>
          </p:cNvCxnSpPr>
          <p:nvPr/>
        </p:nvCxnSpPr>
        <p:spPr>
          <a:xfrm rot="10800000" flipV="1">
            <a:off x="274324" y="1160058"/>
            <a:ext cx="12700" cy="689212"/>
          </a:xfrm>
          <a:prstGeom prst="bentConnector3">
            <a:avLst>
              <a:gd name="adj1" fmla="val 1907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B6C8FE7-E0EB-4F05-88EC-65CEA47491EB}"/>
              </a:ext>
            </a:extLst>
          </p:cNvPr>
          <p:cNvCxnSpPr>
            <a:cxnSpLocks/>
            <a:stCxn id="3" idx="1"/>
            <a:endCxn id="21" idx="1"/>
          </p:cNvCxnSpPr>
          <p:nvPr/>
        </p:nvCxnSpPr>
        <p:spPr>
          <a:xfrm rot="10800000" flipV="1">
            <a:off x="274324" y="1160057"/>
            <a:ext cx="1" cy="218023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58EBC44-059F-17D3-B4A1-E11B8A32778B}"/>
              </a:ext>
            </a:extLst>
          </p:cNvPr>
          <p:cNvCxnSpPr>
            <a:cxnSpLocks/>
            <a:stCxn id="3" idx="1"/>
            <a:endCxn id="24" idx="1"/>
          </p:cNvCxnSpPr>
          <p:nvPr/>
        </p:nvCxnSpPr>
        <p:spPr>
          <a:xfrm rot="10800000" flipV="1">
            <a:off x="274322" y="1160057"/>
            <a:ext cx="2" cy="4019263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C05BAE3-5142-6F50-4467-5903FF0E5A78}"/>
              </a:ext>
            </a:extLst>
          </p:cNvPr>
          <p:cNvCxnSpPr>
            <a:cxnSpLocks/>
            <a:stCxn id="7" idx="1"/>
            <a:endCxn id="17" idx="1"/>
          </p:cNvCxnSpPr>
          <p:nvPr/>
        </p:nvCxnSpPr>
        <p:spPr>
          <a:xfrm rot="10800000" flipV="1">
            <a:off x="2455415" y="1160058"/>
            <a:ext cx="12700" cy="689212"/>
          </a:xfrm>
          <a:prstGeom prst="bentConnector3">
            <a:avLst>
              <a:gd name="adj1" fmla="val 1907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49C2081-4D60-DACC-A7E6-EB80D15B46E7}"/>
              </a:ext>
            </a:extLst>
          </p:cNvPr>
          <p:cNvCxnSpPr>
            <a:cxnSpLocks/>
            <a:stCxn id="7" idx="1"/>
            <a:endCxn id="28" idx="1"/>
          </p:cNvCxnSpPr>
          <p:nvPr/>
        </p:nvCxnSpPr>
        <p:spPr>
          <a:xfrm rot="10800000" flipV="1">
            <a:off x="2455415" y="1160058"/>
            <a:ext cx="1" cy="2732600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3B52647-8642-D787-6D09-F1381A9C6271}"/>
              </a:ext>
            </a:extLst>
          </p:cNvPr>
          <p:cNvCxnSpPr>
            <a:cxnSpLocks/>
            <a:stCxn id="7" idx="1"/>
            <a:endCxn id="30" idx="1"/>
          </p:cNvCxnSpPr>
          <p:nvPr/>
        </p:nvCxnSpPr>
        <p:spPr>
          <a:xfrm rot="10800000" flipV="1">
            <a:off x="2438353" y="1160057"/>
            <a:ext cx="17063" cy="4532305"/>
          </a:xfrm>
          <a:prstGeom prst="bentConnector3">
            <a:avLst>
              <a:gd name="adj1" fmla="val 1439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2864C15B-90A6-99F6-78B0-4FC071C2180F}"/>
              </a:ext>
            </a:extLst>
          </p:cNvPr>
          <p:cNvCxnSpPr>
            <a:cxnSpLocks/>
            <a:stCxn id="9" idx="1"/>
            <a:endCxn id="32" idx="1"/>
          </p:cNvCxnSpPr>
          <p:nvPr/>
        </p:nvCxnSpPr>
        <p:spPr>
          <a:xfrm rot="10800000" flipV="1">
            <a:off x="4877276" y="1160058"/>
            <a:ext cx="21" cy="670366"/>
          </a:xfrm>
          <a:prstGeom prst="bentConnector3">
            <a:avLst>
              <a:gd name="adj1" fmla="val 1088671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93B302B6-83BE-0BFB-CB8E-1179CA7A7B9D}"/>
              </a:ext>
            </a:extLst>
          </p:cNvPr>
          <p:cNvCxnSpPr>
            <a:cxnSpLocks/>
            <a:stCxn id="9" idx="1"/>
            <a:endCxn id="34" idx="1"/>
          </p:cNvCxnSpPr>
          <p:nvPr/>
        </p:nvCxnSpPr>
        <p:spPr>
          <a:xfrm rot="10800000" flipH="1" flipV="1">
            <a:off x="4877296" y="1160057"/>
            <a:ext cx="7954" cy="2582473"/>
          </a:xfrm>
          <a:prstGeom prst="bentConnector3">
            <a:avLst>
              <a:gd name="adj1" fmla="val -2874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4ACBC14-D993-92F4-6627-DC5B006A9CB1}"/>
              </a:ext>
            </a:extLst>
          </p:cNvPr>
          <p:cNvCxnSpPr>
            <a:cxnSpLocks/>
            <a:stCxn id="9" idx="1"/>
            <a:endCxn id="37" idx="1"/>
          </p:cNvCxnSpPr>
          <p:nvPr/>
        </p:nvCxnSpPr>
        <p:spPr>
          <a:xfrm rot="10800000" flipV="1">
            <a:off x="4871596" y="1160058"/>
            <a:ext cx="5700" cy="4275232"/>
          </a:xfrm>
          <a:prstGeom prst="bentConnector3">
            <a:avLst>
              <a:gd name="adj1" fmla="val 4110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AD3829A-4CA7-A563-69F3-F17FE832EEEB}"/>
              </a:ext>
            </a:extLst>
          </p:cNvPr>
          <p:cNvCxnSpPr>
            <a:cxnSpLocks/>
            <a:stCxn id="10" idx="1"/>
            <a:endCxn id="38" idx="1"/>
          </p:cNvCxnSpPr>
          <p:nvPr/>
        </p:nvCxnSpPr>
        <p:spPr>
          <a:xfrm rot="10800000" flipV="1">
            <a:off x="7469787" y="1160057"/>
            <a:ext cx="41" cy="675541"/>
          </a:xfrm>
          <a:prstGeom prst="bentConnector3">
            <a:avLst>
              <a:gd name="adj1" fmla="val 557660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13D2D44D-7909-DFF7-5790-BC3D3AC208F1}"/>
              </a:ext>
            </a:extLst>
          </p:cNvPr>
          <p:cNvCxnSpPr>
            <a:cxnSpLocks/>
            <a:stCxn id="10" idx="1"/>
            <a:endCxn id="40" idx="1"/>
          </p:cNvCxnSpPr>
          <p:nvPr/>
        </p:nvCxnSpPr>
        <p:spPr>
          <a:xfrm rot="10800000" flipH="1" flipV="1">
            <a:off x="7469827" y="1160058"/>
            <a:ext cx="7934" cy="2901552"/>
          </a:xfrm>
          <a:prstGeom prst="bentConnector3">
            <a:avLst>
              <a:gd name="adj1" fmla="val -2881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5E887197-1F0B-E61C-9CE1-AEE0D61F8226}"/>
              </a:ext>
            </a:extLst>
          </p:cNvPr>
          <p:cNvCxnSpPr>
            <a:cxnSpLocks/>
            <a:stCxn id="11" idx="1"/>
            <a:endCxn id="44" idx="1"/>
          </p:cNvCxnSpPr>
          <p:nvPr/>
        </p:nvCxnSpPr>
        <p:spPr>
          <a:xfrm rot="10800000" flipH="1" flipV="1">
            <a:off x="10067495" y="1160058"/>
            <a:ext cx="23807" cy="670366"/>
          </a:xfrm>
          <a:prstGeom prst="bentConnector3">
            <a:avLst>
              <a:gd name="adj1" fmla="val -960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01D8C1C8-C8B7-75C6-5F23-DA5C9A51189F}"/>
              </a:ext>
            </a:extLst>
          </p:cNvPr>
          <p:cNvCxnSpPr>
            <a:cxnSpLocks/>
            <a:stCxn id="11" idx="1"/>
            <a:endCxn id="46" idx="1"/>
          </p:cNvCxnSpPr>
          <p:nvPr/>
        </p:nvCxnSpPr>
        <p:spPr>
          <a:xfrm rot="10800000" flipH="1" flipV="1">
            <a:off x="10067496" y="1160057"/>
            <a:ext cx="31782" cy="2582473"/>
          </a:xfrm>
          <a:prstGeom prst="bentConnector3">
            <a:avLst>
              <a:gd name="adj1" fmla="val -71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38069D94-241C-6B98-4739-25F5259F2C0F}"/>
              </a:ext>
            </a:extLst>
          </p:cNvPr>
          <p:cNvCxnSpPr>
            <a:cxnSpLocks/>
            <a:stCxn id="11" idx="1"/>
            <a:endCxn id="49" idx="1"/>
          </p:cNvCxnSpPr>
          <p:nvPr/>
        </p:nvCxnSpPr>
        <p:spPr>
          <a:xfrm rot="10800000" flipH="1" flipV="1">
            <a:off x="10067496" y="1160058"/>
            <a:ext cx="18128" cy="4384416"/>
          </a:xfrm>
          <a:prstGeom prst="bentConnector3">
            <a:avLst>
              <a:gd name="adj1" fmla="val -1261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FDE391-6454-CB49-AD28-0D29A75B1009}"/>
              </a:ext>
            </a:extLst>
          </p:cNvPr>
          <p:cNvSpPr txBox="1"/>
          <p:nvPr/>
        </p:nvSpPr>
        <p:spPr>
          <a:xfrm>
            <a:off x="-122829" y="-113298"/>
            <a:ext cx="12191980" cy="83099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Further headings for main dropdown menu</a:t>
            </a:r>
            <a:endParaRPr lang="en-PK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D155D-2EBE-2620-C865-A3B40CCC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3" y="815851"/>
            <a:ext cx="4592280" cy="3061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E4D7E-5356-72C7-4C3E-63CE3582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608" y="815851"/>
            <a:ext cx="2890991" cy="3061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8A5379-C3DC-8B06-3C33-DFB358D2D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32" y="3936627"/>
            <a:ext cx="5988768" cy="2809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090779-BB52-405E-0766-577B5D93E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695" y="815850"/>
            <a:ext cx="3194465" cy="3070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52D269-A3D8-A248-8A4E-987EAF7DD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316" y="3942425"/>
            <a:ext cx="5809844" cy="28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D1BD575-BD0C-CB94-499C-5660106C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472B29-B5EA-CACF-6422-456100E0B96E}"/>
              </a:ext>
            </a:extLst>
          </p:cNvPr>
          <p:cNvSpPr/>
          <p:nvPr/>
        </p:nvSpPr>
        <p:spPr>
          <a:xfrm>
            <a:off x="-870857" y="1476827"/>
            <a:ext cx="7576457" cy="393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THANK YOU</a:t>
            </a:r>
            <a:endParaRPr lang="en-PK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84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244</Words>
  <Application>Microsoft Office PowerPoint</Application>
  <PresentationFormat>Widescreen</PresentationFormat>
  <Paragraphs>88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Shan Ahmed- 06432</dc:creator>
  <cp:lastModifiedBy>Syed Shan Ahmed- 06432</cp:lastModifiedBy>
  <cp:revision>90</cp:revision>
  <dcterms:created xsi:type="dcterms:W3CDTF">2022-06-10T15:41:27Z</dcterms:created>
  <dcterms:modified xsi:type="dcterms:W3CDTF">2022-07-06T01:06:15Z</dcterms:modified>
</cp:coreProperties>
</file>