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E1C0-1880-4769-B557-3B30C0229C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916A3C-1A99-44C6-80C1-4E9F75A5E43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-Définition du problème.</a:t>
          </a:r>
          <a:endParaRPr lang="en-US"/>
        </a:p>
      </dgm:t>
    </dgm:pt>
    <dgm:pt modelId="{96E6F860-1BCF-4FAA-8DC4-17A98A737D23}" type="parTrans" cxnId="{9CDF7495-3FB1-4D3D-B11C-76C53FE161D3}">
      <dgm:prSet/>
      <dgm:spPr/>
      <dgm:t>
        <a:bodyPr/>
        <a:lstStyle/>
        <a:p>
          <a:endParaRPr lang="en-US"/>
        </a:p>
      </dgm:t>
    </dgm:pt>
    <dgm:pt modelId="{6F2D4784-1DCD-4402-829C-19D3AE0C3245}" type="sibTrans" cxnId="{9CDF7495-3FB1-4D3D-B11C-76C53FE161D3}">
      <dgm:prSet/>
      <dgm:spPr/>
      <dgm:t>
        <a:bodyPr/>
        <a:lstStyle/>
        <a:p>
          <a:endParaRPr lang="en-US"/>
        </a:p>
      </dgm:t>
    </dgm:pt>
    <dgm:pt modelId="{4B532078-57C9-4A8D-AB1C-6D9B823439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-Contexte actuel.</a:t>
          </a:r>
          <a:endParaRPr lang="en-US"/>
        </a:p>
      </dgm:t>
    </dgm:pt>
    <dgm:pt modelId="{6B9649D1-B715-4C6B-A15D-C721785DA87C}" type="parTrans" cxnId="{E71A0F16-F225-4D9A-8C46-B3A17FC186BD}">
      <dgm:prSet/>
      <dgm:spPr/>
      <dgm:t>
        <a:bodyPr/>
        <a:lstStyle/>
        <a:p>
          <a:endParaRPr lang="en-US"/>
        </a:p>
      </dgm:t>
    </dgm:pt>
    <dgm:pt modelId="{99CEBBC7-BE7D-40FC-AA33-55D864B78C6C}" type="sibTrans" cxnId="{E71A0F16-F225-4D9A-8C46-B3A17FC186BD}">
      <dgm:prSet/>
      <dgm:spPr/>
      <dgm:t>
        <a:bodyPr/>
        <a:lstStyle/>
        <a:p>
          <a:endParaRPr lang="en-US"/>
        </a:p>
      </dgm:t>
    </dgm:pt>
    <dgm:pt modelId="{28750D63-4E5C-444C-A071-1D4A2AC20C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-Solution que l’on peut apporter.</a:t>
          </a:r>
          <a:endParaRPr lang="en-US"/>
        </a:p>
      </dgm:t>
    </dgm:pt>
    <dgm:pt modelId="{936DA625-6402-405D-9A9F-DEB17F10F9BB}" type="parTrans" cxnId="{1EC6E405-F750-4CA0-AE1D-B32058A1E41D}">
      <dgm:prSet/>
      <dgm:spPr/>
      <dgm:t>
        <a:bodyPr/>
        <a:lstStyle/>
        <a:p>
          <a:endParaRPr lang="en-US"/>
        </a:p>
      </dgm:t>
    </dgm:pt>
    <dgm:pt modelId="{DE0BB2FA-3F54-429C-A146-85D95BBF22CE}" type="sibTrans" cxnId="{1EC6E405-F750-4CA0-AE1D-B32058A1E41D}">
      <dgm:prSet/>
      <dgm:spPr/>
      <dgm:t>
        <a:bodyPr/>
        <a:lstStyle/>
        <a:p>
          <a:endParaRPr lang="en-US"/>
        </a:p>
      </dgm:t>
    </dgm:pt>
    <dgm:pt modelId="{B5C15AF5-62D6-4179-9BB3-A9BF2654306C}" type="pres">
      <dgm:prSet presAssocID="{543CE1C0-1880-4769-B557-3B30C0229CEA}" presName="root" presStyleCnt="0">
        <dgm:presLayoutVars>
          <dgm:dir/>
          <dgm:resizeHandles val="exact"/>
        </dgm:presLayoutVars>
      </dgm:prSet>
      <dgm:spPr/>
    </dgm:pt>
    <dgm:pt modelId="{170FAC94-A39B-471B-8138-4D2E29107EC9}" type="pres">
      <dgm:prSet presAssocID="{1E916A3C-1A99-44C6-80C1-4E9F75A5E43C}" presName="compNode" presStyleCnt="0"/>
      <dgm:spPr/>
    </dgm:pt>
    <dgm:pt modelId="{4C3761CC-40A0-4227-8025-CB8CD3987F0D}" type="pres">
      <dgm:prSet presAssocID="{1E916A3C-1A99-44C6-80C1-4E9F75A5E43C}" presName="bgRect" presStyleLbl="bgShp" presStyleIdx="0" presStyleCnt="3"/>
      <dgm:spPr/>
    </dgm:pt>
    <dgm:pt modelId="{8F764FDD-A4AA-4D9C-99F4-744B305A9F44}" type="pres">
      <dgm:prSet presAssocID="{1E916A3C-1A99-44C6-80C1-4E9F75A5E4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70E531-51A5-4DC0-9EBB-012FFF9D2A73}" type="pres">
      <dgm:prSet presAssocID="{1E916A3C-1A99-44C6-80C1-4E9F75A5E43C}" presName="spaceRect" presStyleCnt="0"/>
      <dgm:spPr/>
    </dgm:pt>
    <dgm:pt modelId="{7A691F08-91BC-444E-A2AC-F40502B11C6C}" type="pres">
      <dgm:prSet presAssocID="{1E916A3C-1A99-44C6-80C1-4E9F75A5E43C}" presName="parTx" presStyleLbl="revTx" presStyleIdx="0" presStyleCnt="3">
        <dgm:presLayoutVars>
          <dgm:chMax val="0"/>
          <dgm:chPref val="0"/>
        </dgm:presLayoutVars>
      </dgm:prSet>
      <dgm:spPr/>
    </dgm:pt>
    <dgm:pt modelId="{83268642-0843-43F2-A066-3136A4433950}" type="pres">
      <dgm:prSet presAssocID="{6F2D4784-1DCD-4402-829C-19D3AE0C3245}" presName="sibTrans" presStyleCnt="0"/>
      <dgm:spPr/>
    </dgm:pt>
    <dgm:pt modelId="{01701C5C-1390-477A-AE85-DDE60FC4F5BB}" type="pres">
      <dgm:prSet presAssocID="{4B532078-57C9-4A8D-AB1C-6D9B823439D9}" presName="compNode" presStyleCnt="0"/>
      <dgm:spPr/>
    </dgm:pt>
    <dgm:pt modelId="{AF8001F5-75B8-4672-8404-4E7542902A1C}" type="pres">
      <dgm:prSet presAssocID="{4B532078-57C9-4A8D-AB1C-6D9B823439D9}" presName="bgRect" presStyleLbl="bgShp" presStyleIdx="1" presStyleCnt="3"/>
      <dgm:spPr/>
    </dgm:pt>
    <dgm:pt modelId="{79947FCA-31CC-477B-A1C3-C344D6CC3CE1}" type="pres">
      <dgm:prSet presAssocID="{4B532078-57C9-4A8D-AB1C-6D9B823439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BBEC74A3-F3E3-41A7-998D-A31BBA647BE2}" type="pres">
      <dgm:prSet presAssocID="{4B532078-57C9-4A8D-AB1C-6D9B823439D9}" presName="spaceRect" presStyleCnt="0"/>
      <dgm:spPr/>
    </dgm:pt>
    <dgm:pt modelId="{CD172057-0A3F-42F7-874D-9698AB576746}" type="pres">
      <dgm:prSet presAssocID="{4B532078-57C9-4A8D-AB1C-6D9B823439D9}" presName="parTx" presStyleLbl="revTx" presStyleIdx="1" presStyleCnt="3">
        <dgm:presLayoutVars>
          <dgm:chMax val="0"/>
          <dgm:chPref val="0"/>
        </dgm:presLayoutVars>
      </dgm:prSet>
      <dgm:spPr/>
    </dgm:pt>
    <dgm:pt modelId="{8F144E50-8B80-47ED-B7F6-3568ED619F0D}" type="pres">
      <dgm:prSet presAssocID="{99CEBBC7-BE7D-40FC-AA33-55D864B78C6C}" presName="sibTrans" presStyleCnt="0"/>
      <dgm:spPr/>
    </dgm:pt>
    <dgm:pt modelId="{9664F02A-485B-4A7A-99DF-08F1458C7409}" type="pres">
      <dgm:prSet presAssocID="{28750D63-4E5C-444C-A071-1D4A2AC20C36}" presName="compNode" presStyleCnt="0"/>
      <dgm:spPr/>
    </dgm:pt>
    <dgm:pt modelId="{3C533868-E081-4818-9E85-F6F615BC1380}" type="pres">
      <dgm:prSet presAssocID="{28750D63-4E5C-444C-A071-1D4A2AC20C36}" presName="bgRect" presStyleLbl="bgShp" presStyleIdx="2" presStyleCnt="3"/>
      <dgm:spPr/>
    </dgm:pt>
    <dgm:pt modelId="{8E2905F2-626F-4A9A-BDD4-6482CDF5F406}" type="pres">
      <dgm:prSet presAssocID="{28750D63-4E5C-444C-A071-1D4A2AC20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BCEBADF-363B-4D8A-B87A-4218BEC6D76C}" type="pres">
      <dgm:prSet presAssocID="{28750D63-4E5C-444C-A071-1D4A2AC20C36}" presName="spaceRect" presStyleCnt="0"/>
      <dgm:spPr/>
    </dgm:pt>
    <dgm:pt modelId="{2FF15824-56C9-4691-A39B-AFA9209341A3}" type="pres">
      <dgm:prSet presAssocID="{28750D63-4E5C-444C-A071-1D4A2AC20C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C6E405-F750-4CA0-AE1D-B32058A1E41D}" srcId="{543CE1C0-1880-4769-B557-3B30C0229CEA}" destId="{28750D63-4E5C-444C-A071-1D4A2AC20C36}" srcOrd="2" destOrd="0" parTransId="{936DA625-6402-405D-9A9F-DEB17F10F9BB}" sibTransId="{DE0BB2FA-3F54-429C-A146-85D95BBF22CE}"/>
    <dgm:cxn modelId="{20044607-DF7A-4ED3-BFC2-B8519929B066}" type="presOf" srcId="{28750D63-4E5C-444C-A071-1D4A2AC20C36}" destId="{2FF15824-56C9-4691-A39B-AFA9209341A3}" srcOrd="0" destOrd="0" presId="urn:microsoft.com/office/officeart/2018/2/layout/IconVerticalSolidList"/>
    <dgm:cxn modelId="{6251360D-1273-45F1-BE4C-8260C971298C}" type="presOf" srcId="{1E916A3C-1A99-44C6-80C1-4E9F75A5E43C}" destId="{7A691F08-91BC-444E-A2AC-F40502B11C6C}" srcOrd="0" destOrd="0" presId="urn:microsoft.com/office/officeart/2018/2/layout/IconVerticalSolidList"/>
    <dgm:cxn modelId="{E71A0F16-F225-4D9A-8C46-B3A17FC186BD}" srcId="{543CE1C0-1880-4769-B557-3B30C0229CEA}" destId="{4B532078-57C9-4A8D-AB1C-6D9B823439D9}" srcOrd="1" destOrd="0" parTransId="{6B9649D1-B715-4C6B-A15D-C721785DA87C}" sibTransId="{99CEBBC7-BE7D-40FC-AA33-55D864B78C6C}"/>
    <dgm:cxn modelId="{CB80666F-1366-480F-8FFC-828D5479868E}" type="presOf" srcId="{543CE1C0-1880-4769-B557-3B30C0229CEA}" destId="{B5C15AF5-62D6-4179-9BB3-A9BF2654306C}" srcOrd="0" destOrd="0" presId="urn:microsoft.com/office/officeart/2018/2/layout/IconVerticalSolidList"/>
    <dgm:cxn modelId="{974A3073-E030-480D-BAF7-F233A7F4E081}" type="presOf" srcId="{4B532078-57C9-4A8D-AB1C-6D9B823439D9}" destId="{CD172057-0A3F-42F7-874D-9698AB576746}" srcOrd="0" destOrd="0" presId="urn:microsoft.com/office/officeart/2018/2/layout/IconVerticalSolidList"/>
    <dgm:cxn modelId="{9CDF7495-3FB1-4D3D-B11C-76C53FE161D3}" srcId="{543CE1C0-1880-4769-B557-3B30C0229CEA}" destId="{1E916A3C-1A99-44C6-80C1-4E9F75A5E43C}" srcOrd="0" destOrd="0" parTransId="{96E6F860-1BCF-4FAA-8DC4-17A98A737D23}" sibTransId="{6F2D4784-1DCD-4402-829C-19D3AE0C3245}"/>
    <dgm:cxn modelId="{CCCE8BAE-20E8-4832-B404-9EFEE39BD298}" type="presParOf" srcId="{B5C15AF5-62D6-4179-9BB3-A9BF2654306C}" destId="{170FAC94-A39B-471B-8138-4D2E29107EC9}" srcOrd="0" destOrd="0" presId="urn:microsoft.com/office/officeart/2018/2/layout/IconVerticalSolidList"/>
    <dgm:cxn modelId="{F43C26AC-B563-4833-AA21-A5E36F855B85}" type="presParOf" srcId="{170FAC94-A39B-471B-8138-4D2E29107EC9}" destId="{4C3761CC-40A0-4227-8025-CB8CD3987F0D}" srcOrd="0" destOrd="0" presId="urn:microsoft.com/office/officeart/2018/2/layout/IconVerticalSolidList"/>
    <dgm:cxn modelId="{72983C25-2FB6-4F09-B1A5-AC446B16312F}" type="presParOf" srcId="{170FAC94-A39B-471B-8138-4D2E29107EC9}" destId="{8F764FDD-A4AA-4D9C-99F4-744B305A9F44}" srcOrd="1" destOrd="0" presId="urn:microsoft.com/office/officeart/2018/2/layout/IconVerticalSolidList"/>
    <dgm:cxn modelId="{24582878-970B-4093-83EA-152B50BEDC6F}" type="presParOf" srcId="{170FAC94-A39B-471B-8138-4D2E29107EC9}" destId="{3B70E531-51A5-4DC0-9EBB-012FFF9D2A73}" srcOrd="2" destOrd="0" presId="urn:microsoft.com/office/officeart/2018/2/layout/IconVerticalSolidList"/>
    <dgm:cxn modelId="{8EF2DA6C-B5A1-404D-9B75-A089A060F0F8}" type="presParOf" srcId="{170FAC94-A39B-471B-8138-4D2E29107EC9}" destId="{7A691F08-91BC-444E-A2AC-F40502B11C6C}" srcOrd="3" destOrd="0" presId="urn:microsoft.com/office/officeart/2018/2/layout/IconVerticalSolidList"/>
    <dgm:cxn modelId="{1707137B-05AC-4978-90CE-BB9105BFD8BB}" type="presParOf" srcId="{B5C15AF5-62D6-4179-9BB3-A9BF2654306C}" destId="{83268642-0843-43F2-A066-3136A4433950}" srcOrd="1" destOrd="0" presId="urn:microsoft.com/office/officeart/2018/2/layout/IconVerticalSolidList"/>
    <dgm:cxn modelId="{54D1133F-D8C5-4B03-ABB1-E1E9E2A1DAC7}" type="presParOf" srcId="{B5C15AF5-62D6-4179-9BB3-A9BF2654306C}" destId="{01701C5C-1390-477A-AE85-DDE60FC4F5BB}" srcOrd="2" destOrd="0" presId="urn:microsoft.com/office/officeart/2018/2/layout/IconVerticalSolidList"/>
    <dgm:cxn modelId="{104E05B8-BFF3-4E3C-AACA-3A40975F3960}" type="presParOf" srcId="{01701C5C-1390-477A-AE85-DDE60FC4F5BB}" destId="{AF8001F5-75B8-4672-8404-4E7542902A1C}" srcOrd="0" destOrd="0" presId="urn:microsoft.com/office/officeart/2018/2/layout/IconVerticalSolidList"/>
    <dgm:cxn modelId="{710893C9-FB34-4DB5-ADD4-8F44C01B9216}" type="presParOf" srcId="{01701C5C-1390-477A-AE85-DDE60FC4F5BB}" destId="{79947FCA-31CC-477B-A1C3-C344D6CC3CE1}" srcOrd="1" destOrd="0" presId="urn:microsoft.com/office/officeart/2018/2/layout/IconVerticalSolidList"/>
    <dgm:cxn modelId="{6BAF7E34-4128-4355-BE3D-F2D9CA00209C}" type="presParOf" srcId="{01701C5C-1390-477A-AE85-DDE60FC4F5BB}" destId="{BBEC74A3-F3E3-41A7-998D-A31BBA647BE2}" srcOrd="2" destOrd="0" presId="urn:microsoft.com/office/officeart/2018/2/layout/IconVerticalSolidList"/>
    <dgm:cxn modelId="{B5750FCB-9B0A-4CFB-8B02-2614F7E8811A}" type="presParOf" srcId="{01701C5C-1390-477A-AE85-DDE60FC4F5BB}" destId="{CD172057-0A3F-42F7-874D-9698AB576746}" srcOrd="3" destOrd="0" presId="urn:microsoft.com/office/officeart/2018/2/layout/IconVerticalSolidList"/>
    <dgm:cxn modelId="{239B687D-928F-4952-AA08-15E453D2BF27}" type="presParOf" srcId="{B5C15AF5-62D6-4179-9BB3-A9BF2654306C}" destId="{8F144E50-8B80-47ED-B7F6-3568ED619F0D}" srcOrd="3" destOrd="0" presId="urn:microsoft.com/office/officeart/2018/2/layout/IconVerticalSolidList"/>
    <dgm:cxn modelId="{CC55500E-C46D-47DA-A5FE-9B5341F0E291}" type="presParOf" srcId="{B5C15AF5-62D6-4179-9BB3-A9BF2654306C}" destId="{9664F02A-485B-4A7A-99DF-08F1458C7409}" srcOrd="4" destOrd="0" presId="urn:microsoft.com/office/officeart/2018/2/layout/IconVerticalSolidList"/>
    <dgm:cxn modelId="{BBAFAA8F-3D02-41B3-9C37-609CC7365692}" type="presParOf" srcId="{9664F02A-485B-4A7A-99DF-08F1458C7409}" destId="{3C533868-E081-4818-9E85-F6F615BC1380}" srcOrd="0" destOrd="0" presId="urn:microsoft.com/office/officeart/2018/2/layout/IconVerticalSolidList"/>
    <dgm:cxn modelId="{34D1B3B4-6029-4420-81FD-74C19758D318}" type="presParOf" srcId="{9664F02A-485B-4A7A-99DF-08F1458C7409}" destId="{8E2905F2-626F-4A9A-BDD4-6482CDF5F406}" srcOrd="1" destOrd="0" presId="urn:microsoft.com/office/officeart/2018/2/layout/IconVerticalSolidList"/>
    <dgm:cxn modelId="{79846984-0E28-4EFE-9671-111AFCFB5B79}" type="presParOf" srcId="{9664F02A-485B-4A7A-99DF-08F1458C7409}" destId="{ABCEBADF-363B-4D8A-B87A-4218BEC6D76C}" srcOrd="2" destOrd="0" presId="urn:microsoft.com/office/officeart/2018/2/layout/IconVerticalSolidList"/>
    <dgm:cxn modelId="{328E1154-F5F3-4F30-AABD-4E5CC61A41A7}" type="presParOf" srcId="{9664F02A-485B-4A7A-99DF-08F1458C7409}" destId="{2FF15824-56C9-4691-A39B-AFA9209341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051D1-B3E2-4E32-AA8A-288F558B49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73F1A2-9B1A-4240-AD7D-1E73A595B5A3}">
      <dgm:prSet/>
      <dgm:spPr/>
      <dgm:t>
        <a:bodyPr/>
        <a:lstStyle/>
        <a:p>
          <a:pPr>
            <a:defRPr cap="all"/>
          </a:pPr>
          <a:r>
            <a:rPr lang="fr-FR" b="0" i="0" dirty="0"/>
            <a:t>Les problèmes mis en avant</a:t>
          </a:r>
          <a:endParaRPr lang="en-US" dirty="0"/>
        </a:p>
      </dgm:t>
    </dgm:pt>
    <dgm:pt modelId="{259D0AB1-7019-4FF3-BBB4-9FB750D2BAF3}" type="parTrans" cxnId="{6ABE7979-B174-4851-9365-A391B7094CC5}">
      <dgm:prSet/>
      <dgm:spPr/>
      <dgm:t>
        <a:bodyPr/>
        <a:lstStyle/>
        <a:p>
          <a:endParaRPr lang="en-US"/>
        </a:p>
      </dgm:t>
    </dgm:pt>
    <dgm:pt modelId="{EB39FD24-A59C-40DB-A377-51A8863AB6EC}" type="sibTrans" cxnId="{6ABE7979-B174-4851-9365-A391B7094CC5}">
      <dgm:prSet/>
      <dgm:spPr/>
      <dgm:t>
        <a:bodyPr/>
        <a:lstStyle/>
        <a:p>
          <a:endParaRPr lang="en-US"/>
        </a:p>
      </dgm:t>
    </dgm:pt>
    <dgm:pt modelId="{211B34D5-0CE6-42DB-838F-112E10006EDA}">
      <dgm:prSet/>
      <dgm:spPr/>
      <dgm:t>
        <a:bodyPr/>
        <a:lstStyle/>
        <a:p>
          <a:pPr>
            <a:defRPr cap="all"/>
          </a:pPr>
          <a:r>
            <a:rPr lang="fr-FR" b="0" i="0" dirty="0"/>
            <a:t>Evolution inquiétante de la situation</a:t>
          </a:r>
          <a:endParaRPr lang="en-US" dirty="0"/>
        </a:p>
      </dgm:t>
    </dgm:pt>
    <dgm:pt modelId="{9EBA1B83-8090-429C-AD4D-EDACD2DC721C}" type="parTrans" cxnId="{6AE6CED3-98BC-4B05-8571-ACB4DBDCDC2B}">
      <dgm:prSet/>
      <dgm:spPr/>
      <dgm:t>
        <a:bodyPr/>
        <a:lstStyle/>
        <a:p>
          <a:endParaRPr lang="en-US"/>
        </a:p>
      </dgm:t>
    </dgm:pt>
    <dgm:pt modelId="{02F955D4-D59F-4BE9-996E-4C10B1904381}" type="sibTrans" cxnId="{6AE6CED3-98BC-4B05-8571-ACB4DBDCDC2B}">
      <dgm:prSet/>
      <dgm:spPr/>
      <dgm:t>
        <a:bodyPr/>
        <a:lstStyle/>
        <a:p>
          <a:endParaRPr lang="en-US"/>
        </a:p>
      </dgm:t>
    </dgm:pt>
    <dgm:pt modelId="{0A4B17D7-A3C5-4EF3-B662-1590B01750B1}" type="pres">
      <dgm:prSet presAssocID="{DE2051D1-B3E2-4E32-AA8A-288F558B492D}" presName="root" presStyleCnt="0">
        <dgm:presLayoutVars>
          <dgm:dir/>
          <dgm:resizeHandles val="exact"/>
        </dgm:presLayoutVars>
      </dgm:prSet>
      <dgm:spPr/>
    </dgm:pt>
    <dgm:pt modelId="{085DF016-DB94-4155-8147-098224001911}" type="pres">
      <dgm:prSet presAssocID="{6073F1A2-9B1A-4240-AD7D-1E73A595B5A3}" presName="compNode" presStyleCnt="0"/>
      <dgm:spPr/>
    </dgm:pt>
    <dgm:pt modelId="{C3CBA4D3-79A2-4586-A58C-50514C44D924}" type="pres">
      <dgm:prSet presAssocID="{6073F1A2-9B1A-4240-AD7D-1E73A595B5A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91639E9-817F-45E8-BCCE-CF554D42FDD2}" type="pres">
      <dgm:prSet presAssocID="{6073F1A2-9B1A-4240-AD7D-1E73A595B5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F6AF71B-9FA8-4C23-81C5-7333D431E81E}" type="pres">
      <dgm:prSet presAssocID="{6073F1A2-9B1A-4240-AD7D-1E73A595B5A3}" presName="spaceRect" presStyleCnt="0"/>
      <dgm:spPr/>
    </dgm:pt>
    <dgm:pt modelId="{442DD864-F51B-411D-B524-10206275B3DD}" type="pres">
      <dgm:prSet presAssocID="{6073F1A2-9B1A-4240-AD7D-1E73A595B5A3}" presName="textRect" presStyleLbl="revTx" presStyleIdx="0" presStyleCnt="2">
        <dgm:presLayoutVars>
          <dgm:chMax val="1"/>
          <dgm:chPref val="1"/>
        </dgm:presLayoutVars>
      </dgm:prSet>
      <dgm:spPr/>
    </dgm:pt>
    <dgm:pt modelId="{4F322076-38ED-4540-BECE-72C7AB9C2826}" type="pres">
      <dgm:prSet presAssocID="{EB39FD24-A59C-40DB-A377-51A8863AB6EC}" presName="sibTrans" presStyleCnt="0"/>
      <dgm:spPr/>
    </dgm:pt>
    <dgm:pt modelId="{AC1C3F17-45DE-4957-8DA7-22C50620262D}" type="pres">
      <dgm:prSet presAssocID="{211B34D5-0CE6-42DB-838F-112E10006EDA}" presName="compNode" presStyleCnt="0"/>
      <dgm:spPr/>
    </dgm:pt>
    <dgm:pt modelId="{5E8E33B7-A214-41C6-9239-1B089C6593A4}" type="pres">
      <dgm:prSet presAssocID="{211B34D5-0CE6-42DB-838F-112E10006ED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911CF03-2734-4E45-BE1F-100A138FFBB7}" type="pres">
      <dgm:prSet presAssocID="{211B34D5-0CE6-42DB-838F-112E10006E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Down"/>
        </a:ext>
      </dgm:extLst>
    </dgm:pt>
    <dgm:pt modelId="{753741E8-8E06-4BC0-A7C1-9CF44BFBA475}" type="pres">
      <dgm:prSet presAssocID="{211B34D5-0CE6-42DB-838F-112E10006EDA}" presName="spaceRect" presStyleCnt="0"/>
      <dgm:spPr/>
    </dgm:pt>
    <dgm:pt modelId="{42D4520C-06F7-469C-9007-4EA298904252}" type="pres">
      <dgm:prSet presAssocID="{211B34D5-0CE6-42DB-838F-112E10006E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BE7979-B174-4851-9365-A391B7094CC5}" srcId="{DE2051D1-B3E2-4E32-AA8A-288F558B492D}" destId="{6073F1A2-9B1A-4240-AD7D-1E73A595B5A3}" srcOrd="0" destOrd="0" parTransId="{259D0AB1-7019-4FF3-BBB4-9FB750D2BAF3}" sibTransId="{EB39FD24-A59C-40DB-A377-51A8863AB6EC}"/>
    <dgm:cxn modelId="{24468398-A817-4E17-933E-0C2D462948DB}" type="presOf" srcId="{DE2051D1-B3E2-4E32-AA8A-288F558B492D}" destId="{0A4B17D7-A3C5-4EF3-B662-1590B01750B1}" srcOrd="0" destOrd="0" presId="urn:microsoft.com/office/officeart/2018/5/layout/IconLeafLabelList"/>
    <dgm:cxn modelId="{1726A7A8-0BAE-455B-A798-BD61E397048C}" type="presOf" srcId="{6073F1A2-9B1A-4240-AD7D-1E73A595B5A3}" destId="{442DD864-F51B-411D-B524-10206275B3DD}" srcOrd="0" destOrd="0" presId="urn:microsoft.com/office/officeart/2018/5/layout/IconLeafLabelList"/>
    <dgm:cxn modelId="{6AE6CED3-98BC-4B05-8571-ACB4DBDCDC2B}" srcId="{DE2051D1-B3E2-4E32-AA8A-288F558B492D}" destId="{211B34D5-0CE6-42DB-838F-112E10006EDA}" srcOrd="1" destOrd="0" parTransId="{9EBA1B83-8090-429C-AD4D-EDACD2DC721C}" sibTransId="{02F955D4-D59F-4BE9-996E-4C10B1904381}"/>
    <dgm:cxn modelId="{993DBEED-A49B-45D4-92CC-FEE49FCECF87}" type="presOf" srcId="{211B34D5-0CE6-42DB-838F-112E10006EDA}" destId="{42D4520C-06F7-469C-9007-4EA298904252}" srcOrd="0" destOrd="0" presId="urn:microsoft.com/office/officeart/2018/5/layout/IconLeafLabelList"/>
    <dgm:cxn modelId="{431E8DC3-8554-4175-A783-13CEB7F5855B}" type="presParOf" srcId="{0A4B17D7-A3C5-4EF3-B662-1590B01750B1}" destId="{085DF016-DB94-4155-8147-098224001911}" srcOrd="0" destOrd="0" presId="urn:microsoft.com/office/officeart/2018/5/layout/IconLeafLabelList"/>
    <dgm:cxn modelId="{1A3FFB8E-3B15-45E4-A040-E3B887EB7C22}" type="presParOf" srcId="{085DF016-DB94-4155-8147-098224001911}" destId="{C3CBA4D3-79A2-4586-A58C-50514C44D924}" srcOrd="0" destOrd="0" presId="urn:microsoft.com/office/officeart/2018/5/layout/IconLeafLabelList"/>
    <dgm:cxn modelId="{438AD09A-7565-451C-8873-4C77DF296285}" type="presParOf" srcId="{085DF016-DB94-4155-8147-098224001911}" destId="{A91639E9-817F-45E8-BCCE-CF554D42FDD2}" srcOrd="1" destOrd="0" presId="urn:microsoft.com/office/officeart/2018/5/layout/IconLeafLabelList"/>
    <dgm:cxn modelId="{4AC1A68E-432C-4E98-86FE-EFC61647883D}" type="presParOf" srcId="{085DF016-DB94-4155-8147-098224001911}" destId="{2F6AF71B-9FA8-4C23-81C5-7333D431E81E}" srcOrd="2" destOrd="0" presId="urn:microsoft.com/office/officeart/2018/5/layout/IconLeafLabelList"/>
    <dgm:cxn modelId="{BF20D1CA-57A0-4922-B31B-7385D0074A1C}" type="presParOf" srcId="{085DF016-DB94-4155-8147-098224001911}" destId="{442DD864-F51B-411D-B524-10206275B3DD}" srcOrd="3" destOrd="0" presId="urn:microsoft.com/office/officeart/2018/5/layout/IconLeafLabelList"/>
    <dgm:cxn modelId="{756203FD-E774-4E0A-9A58-4960A19F57C5}" type="presParOf" srcId="{0A4B17D7-A3C5-4EF3-B662-1590B01750B1}" destId="{4F322076-38ED-4540-BECE-72C7AB9C2826}" srcOrd="1" destOrd="0" presId="urn:microsoft.com/office/officeart/2018/5/layout/IconLeafLabelList"/>
    <dgm:cxn modelId="{CF2C33A4-1366-4EAE-9FFE-056F87679984}" type="presParOf" srcId="{0A4B17D7-A3C5-4EF3-B662-1590B01750B1}" destId="{AC1C3F17-45DE-4957-8DA7-22C50620262D}" srcOrd="2" destOrd="0" presId="urn:microsoft.com/office/officeart/2018/5/layout/IconLeafLabelList"/>
    <dgm:cxn modelId="{AC61A5D9-CE97-4E48-B6B8-3AF7BEAC846F}" type="presParOf" srcId="{AC1C3F17-45DE-4957-8DA7-22C50620262D}" destId="{5E8E33B7-A214-41C6-9239-1B089C6593A4}" srcOrd="0" destOrd="0" presId="urn:microsoft.com/office/officeart/2018/5/layout/IconLeafLabelList"/>
    <dgm:cxn modelId="{9520C397-5D6B-4CBD-AC44-0AC7955E1070}" type="presParOf" srcId="{AC1C3F17-45DE-4957-8DA7-22C50620262D}" destId="{3911CF03-2734-4E45-BE1F-100A138FFBB7}" srcOrd="1" destOrd="0" presId="urn:microsoft.com/office/officeart/2018/5/layout/IconLeafLabelList"/>
    <dgm:cxn modelId="{D13863E2-166E-4CA1-910C-E3A2BA013F55}" type="presParOf" srcId="{AC1C3F17-45DE-4957-8DA7-22C50620262D}" destId="{753741E8-8E06-4BC0-A7C1-9CF44BFBA475}" srcOrd="2" destOrd="0" presId="urn:microsoft.com/office/officeart/2018/5/layout/IconLeafLabelList"/>
    <dgm:cxn modelId="{698123F2-DC82-4CF0-8791-45655EA9B520}" type="presParOf" srcId="{AC1C3F17-45DE-4957-8DA7-22C50620262D}" destId="{42D4520C-06F7-469C-9007-4EA2989042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56174-990B-4072-B825-0AFDFB95AB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D9138C-C317-4F36-BF85-9AEDE80FEBE8}">
      <dgm:prSet/>
      <dgm:spPr/>
      <dgm:t>
        <a:bodyPr/>
        <a:lstStyle/>
        <a:p>
          <a:pPr>
            <a:defRPr cap="all"/>
          </a:pPr>
          <a:r>
            <a:rPr lang="fr-FR" b="0" i="0"/>
            <a:t>Répétitif</a:t>
          </a:r>
          <a:endParaRPr lang="en-US"/>
        </a:p>
      </dgm:t>
    </dgm:pt>
    <dgm:pt modelId="{7F636FBC-51B9-40EA-A949-2E6575C488D3}" type="parTrans" cxnId="{C17FD905-184E-46C1-9E1B-0B6C7DC9F228}">
      <dgm:prSet/>
      <dgm:spPr/>
      <dgm:t>
        <a:bodyPr/>
        <a:lstStyle/>
        <a:p>
          <a:endParaRPr lang="en-US"/>
        </a:p>
      </dgm:t>
    </dgm:pt>
    <dgm:pt modelId="{35753366-DE9B-4419-A8D8-097A9E2E47BB}" type="sibTrans" cxnId="{C17FD905-184E-46C1-9E1B-0B6C7DC9F228}">
      <dgm:prSet/>
      <dgm:spPr/>
      <dgm:t>
        <a:bodyPr/>
        <a:lstStyle/>
        <a:p>
          <a:endParaRPr lang="en-US"/>
        </a:p>
      </dgm:t>
    </dgm:pt>
    <dgm:pt modelId="{56130AB1-0E34-4214-9660-92FEE6C38FA0}">
      <dgm:prSet/>
      <dgm:spPr/>
      <dgm:t>
        <a:bodyPr/>
        <a:lstStyle/>
        <a:p>
          <a:pPr>
            <a:defRPr cap="all"/>
          </a:pPr>
          <a:r>
            <a:rPr lang="fr-FR" b="0" i="0"/>
            <a:t>Précis</a:t>
          </a:r>
          <a:endParaRPr lang="en-US"/>
        </a:p>
      </dgm:t>
    </dgm:pt>
    <dgm:pt modelId="{4326D6C5-F4E7-4378-98DD-E7161EE189B3}" type="parTrans" cxnId="{6E416433-18A6-44BF-9DF9-509C82BDBD98}">
      <dgm:prSet/>
      <dgm:spPr/>
      <dgm:t>
        <a:bodyPr/>
        <a:lstStyle/>
        <a:p>
          <a:endParaRPr lang="en-US"/>
        </a:p>
      </dgm:t>
    </dgm:pt>
    <dgm:pt modelId="{A34E37CE-F2B7-4BF4-8362-FDFABB809723}" type="sibTrans" cxnId="{6E416433-18A6-44BF-9DF9-509C82BDBD98}">
      <dgm:prSet/>
      <dgm:spPr/>
      <dgm:t>
        <a:bodyPr/>
        <a:lstStyle/>
        <a:p>
          <a:endParaRPr lang="en-US"/>
        </a:p>
      </dgm:t>
    </dgm:pt>
    <dgm:pt modelId="{FAC2B9D8-FCAB-4BC4-91F0-0FA4AB1E9D23}">
      <dgm:prSet/>
      <dgm:spPr/>
      <dgm:t>
        <a:bodyPr/>
        <a:lstStyle/>
        <a:p>
          <a:pPr>
            <a:defRPr cap="all"/>
          </a:pPr>
          <a:r>
            <a:rPr lang="fr-FR" b="0" i="0"/>
            <a:t>Régulier</a:t>
          </a:r>
          <a:endParaRPr lang="en-US"/>
        </a:p>
      </dgm:t>
    </dgm:pt>
    <dgm:pt modelId="{61114E23-C1A7-45F9-9F6D-E80E21C4124D}" type="parTrans" cxnId="{82AE6B9B-1ADA-46DB-9C66-F484CD3C1E8E}">
      <dgm:prSet/>
      <dgm:spPr/>
      <dgm:t>
        <a:bodyPr/>
        <a:lstStyle/>
        <a:p>
          <a:endParaRPr lang="en-US"/>
        </a:p>
      </dgm:t>
    </dgm:pt>
    <dgm:pt modelId="{FB5EBD50-23A1-4077-9DFA-68BCAEFF28FF}" type="sibTrans" cxnId="{82AE6B9B-1ADA-46DB-9C66-F484CD3C1E8E}">
      <dgm:prSet/>
      <dgm:spPr/>
      <dgm:t>
        <a:bodyPr/>
        <a:lstStyle/>
        <a:p>
          <a:endParaRPr lang="en-US"/>
        </a:p>
      </dgm:t>
    </dgm:pt>
    <dgm:pt modelId="{CBA2DC26-C041-4CD2-AFDD-C3E5C2091136}">
      <dgm:prSet/>
      <dgm:spPr/>
      <dgm:t>
        <a:bodyPr/>
        <a:lstStyle/>
        <a:p>
          <a:pPr>
            <a:defRPr cap="all"/>
          </a:pPr>
          <a:r>
            <a:rPr lang="fr-FR" b="0" i="0"/>
            <a:t>Attractif</a:t>
          </a:r>
          <a:endParaRPr lang="en-US"/>
        </a:p>
      </dgm:t>
    </dgm:pt>
    <dgm:pt modelId="{56A768E1-E209-4045-99E9-14A0629440B1}" type="parTrans" cxnId="{FC9D718A-81CF-4862-BD30-29766573D424}">
      <dgm:prSet/>
      <dgm:spPr/>
      <dgm:t>
        <a:bodyPr/>
        <a:lstStyle/>
        <a:p>
          <a:endParaRPr lang="en-US"/>
        </a:p>
      </dgm:t>
    </dgm:pt>
    <dgm:pt modelId="{9DF5BC1B-6D81-449D-A07A-50CB75273A6B}" type="sibTrans" cxnId="{FC9D718A-81CF-4862-BD30-29766573D424}">
      <dgm:prSet/>
      <dgm:spPr/>
      <dgm:t>
        <a:bodyPr/>
        <a:lstStyle/>
        <a:p>
          <a:endParaRPr lang="en-US"/>
        </a:p>
      </dgm:t>
    </dgm:pt>
    <dgm:pt modelId="{5E59714D-85C7-4EA2-8789-470B8C031E9D}" type="pres">
      <dgm:prSet presAssocID="{71D56174-990B-4072-B825-0AFDFB95AB66}" presName="root" presStyleCnt="0">
        <dgm:presLayoutVars>
          <dgm:dir/>
          <dgm:resizeHandles val="exact"/>
        </dgm:presLayoutVars>
      </dgm:prSet>
      <dgm:spPr/>
    </dgm:pt>
    <dgm:pt modelId="{EF333543-2CCC-471C-81CA-7B9CF6A70CA5}" type="pres">
      <dgm:prSet presAssocID="{78D9138C-C317-4F36-BF85-9AEDE80FEBE8}" presName="compNode" presStyleCnt="0"/>
      <dgm:spPr/>
    </dgm:pt>
    <dgm:pt modelId="{43FC03E8-BD20-4465-B568-38DF2F761F86}" type="pres">
      <dgm:prSet presAssocID="{78D9138C-C317-4F36-BF85-9AEDE80FEBE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B81483-C2CF-4893-BFDC-B640FE5A9555}" type="pres">
      <dgm:prSet presAssocID="{78D9138C-C317-4F36-BF85-9AEDE80FEB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CB5B4A9-35CB-43D9-8AB1-0933CD769249}" type="pres">
      <dgm:prSet presAssocID="{78D9138C-C317-4F36-BF85-9AEDE80FEBE8}" presName="spaceRect" presStyleCnt="0"/>
      <dgm:spPr/>
    </dgm:pt>
    <dgm:pt modelId="{773E52D1-3D46-4BFC-85E8-55EB9B54608F}" type="pres">
      <dgm:prSet presAssocID="{78D9138C-C317-4F36-BF85-9AEDE80FEBE8}" presName="textRect" presStyleLbl="revTx" presStyleIdx="0" presStyleCnt="4">
        <dgm:presLayoutVars>
          <dgm:chMax val="1"/>
          <dgm:chPref val="1"/>
        </dgm:presLayoutVars>
      </dgm:prSet>
      <dgm:spPr/>
    </dgm:pt>
    <dgm:pt modelId="{69F9037D-6FED-45CF-B1F5-217986E0EE95}" type="pres">
      <dgm:prSet presAssocID="{35753366-DE9B-4419-A8D8-097A9E2E47BB}" presName="sibTrans" presStyleCnt="0"/>
      <dgm:spPr/>
    </dgm:pt>
    <dgm:pt modelId="{EB95FDEE-135C-4D5A-B897-2F90DE4FE27B}" type="pres">
      <dgm:prSet presAssocID="{56130AB1-0E34-4214-9660-92FEE6C38FA0}" presName="compNode" presStyleCnt="0"/>
      <dgm:spPr/>
    </dgm:pt>
    <dgm:pt modelId="{AE19A92B-266F-4CA7-A79A-1E14CE80C73F}" type="pres">
      <dgm:prSet presAssocID="{56130AB1-0E34-4214-9660-92FEE6C38FA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504409-8999-41DB-9948-F7E903BD961A}" type="pres">
      <dgm:prSet presAssocID="{56130AB1-0E34-4214-9660-92FEE6C38F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269E7B-AFA2-44F2-BFEE-42ECA1101450}" type="pres">
      <dgm:prSet presAssocID="{56130AB1-0E34-4214-9660-92FEE6C38FA0}" presName="spaceRect" presStyleCnt="0"/>
      <dgm:spPr/>
    </dgm:pt>
    <dgm:pt modelId="{F5BA4CB1-3461-46E7-8952-A5AB52135FB6}" type="pres">
      <dgm:prSet presAssocID="{56130AB1-0E34-4214-9660-92FEE6C38FA0}" presName="textRect" presStyleLbl="revTx" presStyleIdx="1" presStyleCnt="4">
        <dgm:presLayoutVars>
          <dgm:chMax val="1"/>
          <dgm:chPref val="1"/>
        </dgm:presLayoutVars>
      </dgm:prSet>
      <dgm:spPr/>
    </dgm:pt>
    <dgm:pt modelId="{12D46241-1D0F-4407-B244-C085E6350A4A}" type="pres">
      <dgm:prSet presAssocID="{A34E37CE-F2B7-4BF4-8362-FDFABB809723}" presName="sibTrans" presStyleCnt="0"/>
      <dgm:spPr/>
    </dgm:pt>
    <dgm:pt modelId="{95129397-0992-4FCD-BF24-D8CDF2BDB263}" type="pres">
      <dgm:prSet presAssocID="{FAC2B9D8-FCAB-4BC4-91F0-0FA4AB1E9D23}" presName="compNode" presStyleCnt="0"/>
      <dgm:spPr/>
    </dgm:pt>
    <dgm:pt modelId="{62D2C353-ADDB-4F65-B035-FEACCC631286}" type="pres">
      <dgm:prSet presAssocID="{FAC2B9D8-FCAB-4BC4-91F0-0FA4AB1E9D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35853-90EC-40C9-A140-0998F22D7DAE}" type="pres">
      <dgm:prSet presAssocID="{FAC2B9D8-FCAB-4BC4-91F0-0FA4AB1E9D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072448-A061-4B39-9C21-5AE66301477B}" type="pres">
      <dgm:prSet presAssocID="{FAC2B9D8-FCAB-4BC4-91F0-0FA4AB1E9D23}" presName="spaceRect" presStyleCnt="0"/>
      <dgm:spPr/>
    </dgm:pt>
    <dgm:pt modelId="{155C9212-B9EB-4D1D-8069-3E9031202231}" type="pres">
      <dgm:prSet presAssocID="{FAC2B9D8-FCAB-4BC4-91F0-0FA4AB1E9D23}" presName="textRect" presStyleLbl="revTx" presStyleIdx="2" presStyleCnt="4">
        <dgm:presLayoutVars>
          <dgm:chMax val="1"/>
          <dgm:chPref val="1"/>
        </dgm:presLayoutVars>
      </dgm:prSet>
      <dgm:spPr/>
    </dgm:pt>
    <dgm:pt modelId="{08F146CC-8BD7-433A-A684-4CBB04468E34}" type="pres">
      <dgm:prSet presAssocID="{FB5EBD50-23A1-4077-9DFA-68BCAEFF28FF}" presName="sibTrans" presStyleCnt="0"/>
      <dgm:spPr/>
    </dgm:pt>
    <dgm:pt modelId="{61A4998E-8583-4427-8B75-332EA73F53B6}" type="pres">
      <dgm:prSet presAssocID="{CBA2DC26-C041-4CD2-AFDD-C3E5C2091136}" presName="compNode" presStyleCnt="0"/>
      <dgm:spPr/>
    </dgm:pt>
    <dgm:pt modelId="{73D703FC-A170-4FD7-9202-C3264954D723}" type="pres">
      <dgm:prSet presAssocID="{CBA2DC26-C041-4CD2-AFDD-C3E5C209113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2DE7BB1-69C7-430D-8D6D-A341115FA2B5}" type="pres">
      <dgm:prSet presAssocID="{CBA2DC26-C041-4CD2-AFDD-C3E5C20911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66480E1-9839-44EE-AB29-260139056410}" type="pres">
      <dgm:prSet presAssocID="{CBA2DC26-C041-4CD2-AFDD-C3E5C2091136}" presName="spaceRect" presStyleCnt="0"/>
      <dgm:spPr/>
    </dgm:pt>
    <dgm:pt modelId="{9E28121C-FC01-48A4-8655-60042417EF81}" type="pres">
      <dgm:prSet presAssocID="{CBA2DC26-C041-4CD2-AFDD-C3E5C20911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7FD905-184E-46C1-9E1B-0B6C7DC9F228}" srcId="{71D56174-990B-4072-B825-0AFDFB95AB66}" destId="{78D9138C-C317-4F36-BF85-9AEDE80FEBE8}" srcOrd="0" destOrd="0" parTransId="{7F636FBC-51B9-40EA-A949-2E6575C488D3}" sibTransId="{35753366-DE9B-4419-A8D8-097A9E2E47BB}"/>
    <dgm:cxn modelId="{679A3F0E-D37A-41DD-8186-708DEC80CDF2}" type="presOf" srcId="{71D56174-990B-4072-B825-0AFDFB95AB66}" destId="{5E59714D-85C7-4EA2-8789-470B8C031E9D}" srcOrd="0" destOrd="0" presId="urn:microsoft.com/office/officeart/2018/5/layout/IconLeafLabelList"/>
    <dgm:cxn modelId="{BC52DE10-9D4B-4985-A205-D5760FA7CE69}" type="presOf" srcId="{CBA2DC26-C041-4CD2-AFDD-C3E5C2091136}" destId="{9E28121C-FC01-48A4-8655-60042417EF81}" srcOrd="0" destOrd="0" presId="urn:microsoft.com/office/officeart/2018/5/layout/IconLeafLabelList"/>
    <dgm:cxn modelId="{6E416433-18A6-44BF-9DF9-509C82BDBD98}" srcId="{71D56174-990B-4072-B825-0AFDFB95AB66}" destId="{56130AB1-0E34-4214-9660-92FEE6C38FA0}" srcOrd="1" destOrd="0" parTransId="{4326D6C5-F4E7-4378-98DD-E7161EE189B3}" sibTransId="{A34E37CE-F2B7-4BF4-8362-FDFABB809723}"/>
    <dgm:cxn modelId="{45E90F54-84CB-4657-AAA9-40DE6E4BE411}" type="presOf" srcId="{78D9138C-C317-4F36-BF85-9AEDE80FEBE8}" destId="{773E52D1-3D46-4BFC-85E8-55EB9B54608F}" srcOrd="0" destOrd="0" presId="urn:microsoft.com/office/officeart/2018/5/layout/IconLeafLabelList"/>
    <dgm:cxn modelId="{2098DD57-62D3-49A7-8F4D-9A89F082E827}" type="presOf" srcId="{FAC2B9D8-FCAB-4BC4-91F0-0FA4AB1E9D23}" destId="{155C9212-B9EB-4D1D-8069-3E9031202231}" srcOrd="0" destOrd="0" presId="urn:microsoft.com/office/officeart/2018/5/layout/IconLeafLabelList"/>
    <dgm:cxn modelId="{FC9D718A-81CF-4862-BD30-29766573D424}" srcId="{71D56174-990B-4072-B825-0AFDFB95AB66}" destId="{CBA2DC26-C041-4CD2-AFDD-C3E5C2091136}" srcOrd="3" destOrd="0" parTransId="{56A768E1-E209-4045-99E9-14A0629440B1}" sibTransId="{9DF5BC1B-6D81-449D-A07A-50CB75273A6B}"/>
    <dgm:cxn modelId="{82AE6B9B-1ADA-46DB-9C66-F484CD3C1E8E}" srcId="{71D56174-990B-4072-B825-0AFDFB95AB66}" destId="{FAC2B9D8-FCAB-4BC4-91F0-0FA4AB1E9D23}" srcOrd="2" destOrd="0" parTransId="{61114E23-C1A7-45F9-9F6D-E80E21C4124D}" sibTransId="{FB5EBD50-23A1-4077-9DFA-68BCAEFF28FF}"/>
    <dgm:cxn modelId="{54F260C9-FAB7-4CB8-9AD9-1298FF533184}" type="presOf" srcId="{56130AB1-0E34-4214-9660-92FEE6C38FA0}" destId="{F5BA4CB1-3461-46E7-8952-A5AB52135FB6}" srcOrd="0" destOrd="0" presId="urn:microsoft.com/office/officeart/2018/5/layout/IconLeafLabelList"/>
    <dgm:cxn modelId="{40599FE3-BEE9-4F9A-B786-02ECAF4243D0}" type="presParOf" srcId="{5E59714D-85C7-4EA2-8789-470B8C031E9D}" destId="{EF333543-2CCC-471C-81CA-7B9CF6A70CA5}" srcOrd="0" destOrd="0" presId="urn:microsoft.com/office/officeart/2018/5/layout/IconLeafLabelList"/>
    <dgm:cxn modelId="{BFAFCEA1-C59A-49C9-A448-C7E8932EFF4A}" type="presParOf" srcId="{EF333543-2CCC-471C-81CA-7B9CF6A70CA5}" destId="{43FC03E8-BD20-4465-B568-38DF2F761F86}" srcOrd="0" destOrd="0" presId="urn:microsoft.com/office/officeart/2018/5/layout/IconLeafLabelList"/>
    <dgm:cxn modelId="{60E8ECE3-5F71-4391-B385-0CF2FDF67BEF}" type="presParOf" srcId="{EF333543-2CCC-471C-81CA-7B9CF6A70CA5}" destId="{4FB81483-C2CF-4893-BFDC-B640FE5A9555}" srcOrd="1" destOrd="0" presId="urn:microsoft.com/office/officeart/2018/5/layout/IconLeafLabelList"/>
    <dgm:cxn modelId="{84937E64-5FA8-45BD-95F7-F9F01BE25144}" type="presParOf" srcId="{EF333543-2CCC-471C-81CA-7B9CF6A70CA5}" destId="{ACB5B4A9-35CB-43D9-8AB1-0933CD769249}" srcOrd="2" destOrd="0" presId="urn:microsoft.com/office/officeart/2018/5/layout/IconLeafLabelList"/>
    <dgm:cxn modelId="{C7CD9C8B-E405-45F1-ABDB-43B795454983}" type="presParOf" srcId="{EF333543-2CCC-471C-81CA-7B9CF6A70CA5}" destId="{773E52D1-3D46-4BFC-85E8-55EB9B54608F}" srcOrd="3" destOrd="0" presId="urn:microsoft.com/office/officeart/2018/5/layout/IconLeafLabelList"/>
    <dgm:cxn modelId="{A7D2000B-C8B4-43A4-8479-68FE5529A3CF}" type="presParOf" srcId="{5E59714D-85C7-4EA2-8789-470B8C031E9D}" destId="{69F9037D-6FED-45CF-B1F5-217986E0EE95}" srcOrd="1" destOrd="0" presId="urn:microsoft.com/office/officeart/2018/5/layout/IconLeafLabelList"/>
    <dgm:cxn modelId="{069D7E1F-6EB1-4FE5-B523-1CDCCA2FFB01}" type="presParOf" srcId="{5E59714D-85C7-4EA2-8789-470B8C031E9D}" destId="{EB95FDEE-135C-4D5A-B897-2F90DE4FE27B}" srcOrd="2" destOrd="0" presId="urn:microsoft.com/office/officeart/2018/5/layout/IconLeafLabelList"/>
    <dgm:cxn modelId="{D65A1770-CF94-4CAD-A81D-2CE8C3144DBD}" type="presParOf" srcId="{EB95FDEE-135C-4D5A-B897-2F90DE4FE27B}" destId="{AE19A92B-266F-4CA7-A79A-1E14CE80C73F}" srcOrd="0" destOrd="0" presId="urn:microsoft.com/office/officeart/2018/5/layout/IconLeafLabelList"/>
    <dgm:cxn modelId="{3E28B7D5-9788-4143-ACD3-47DC807D3518}" type="presParOf" srcId="{EB95FDEE-135C-4D5A-B897-2F90DE4FE27B}" destId="{A2504409-8999-41DB-9948-F7E903BD961A}" srcOrd="1" destOrd="0" presId="urn:microsoft.com/office/officeart/2018/5/layout/IconLeafLabelList"/>
    <dgm:cxn modelId="{E2523333-9DAD-472E-86B9-2FB3E28BDB98}" type="presParOf" srcId="{EB95FDEE-135C-4D5A-B897-2F90DE4FE27B}" destId="{1B269E7B-AFA2-44F2-BFEE-42ECA1101450}" srcOrd="2" destOrd="0" presId="urn:microsoft.com/office/officeart/2018/5/layout/IconLeafLabelList"/>
    <dgm:cxn modelId="{D6688E29-CCC8-4FC3-A30A-31672E717846}" type="presParOf" srcId="{EB95FDEE-135C-4D5A-B897-2F90DE4FE27B}" destId="{F5BA4CB1-3461-46E7-8952-A5AB52135FB6}" srcOrd="3" destOrd="0" presId="urn:microsoft.com/office/officeart/2018/5/layout/IconLeafLabelList"/>
    <dgm:cxn modelId="{3779546D-2E76-4E6A-B8DE-6156BAAE36CD}" type="presParOf" srcId="{5E59714D-85C7-4EA2-8789-470B8C031E9D}" destId="{12D46241-1D0F-4407-B244-C085E6350A4A}" srcOrd="3" destOrd="0" presId="urn:microsoft.com/office/officeart/2018/5/layout/IconLeafLabelList"/>
    <dgm:cxn modelId="{2B49A334-E6A2-4015-8139-5B98A765A7C2}" type="presParOf" srcId="{5E59714D-85C7-4EA2-8789-470B8C031E9D}" destId="{95129397-0992-4FCD-BF24-D8CDF2BDB263}" srcOrd="4" destOrd="0" presId="urn:microsoft.com/office/officeart/2018/5/layout/IconLeafLabelList"/>
    <dgm:cxn modelId="{80152DC0-97DA-48BB-B76E-C42430325DD2}" type="presParOf" srcId="{95129397-0992-4FCD-BF24-D8CDF2BDB263}" destId="{62D2C353-ADDB-4F65-B035-FEACCC631286}" srcOrd="0" destOrd="0" presId="urn:microsoft.com/office/officeart/2018/5/layout/IconLeafLabelList"/>
    <dgm:cxn modelId="{651E98EA-6403-42ED-9487-05E0C466F8C7}" type="presParOf" srcId="{95129397-0992-4FCD-BF24-D8CDF2BDB263}" destId="{62C35853-90EC-40C9-A140-0998F22D7DAE}" srcOrd="1" destOrd="0" presId="urn:microsoft.com/office/officeart/2018/5/layout/IconLeafLabelList"/>
    <dgm:cxn modelId="{F5151F31-94D2-40BB-A1FA-3CEBF37A3B67}" type="presParOf" srcId="{95129397-0992-4FCD-BF24-D8CDF2BDB263}" destId="{08072448-A061-4B39-9C21-5AE66301477B}" srcOrd="2" destOrd="0" presId="urn:microsoft.com/office/officeart/2018/5/layout/IconLeafLabelList"/>
    <dgm:cxn modelId="{25DDB56B-224F-435A-9B23-62245B95D5BC}" type="presParOf" srcId="{95129397-0992-4FCD-BF24-D8CDF2BDB263}" destId="{155C9212-B9EB-4D1D-8069-3E9031202231}" srcOrd="3" destOrd="0" presId="urn:microsoft.com/office/officeart/2018/5/layout/IconLeafLabelList"/>
    <dgm:cxn modelId="{E6B54D27-F554-4BBD-8F80-797CAADFABB3}" type="presParOf" srcId="{5E59714D-85C7-4EA2-8789-470B8C031E9D}" destId="{08F146CC-8BD7-433A-A684-4CBB04468E34}" srcOrd="5" destOrd="0" presId="urn:microsoft.com/office/officeart/2018/5/layout/IconLeafLabelList"/>
    <dgm:cxn modelId="{E33818B2-A9B9-48C8-AE0E-0E1845D1FE41}" type="presParOf" srcId="{5E59714D-85C7-4EA2-8789-470B8C031E9D}" destId="{61A4998E-8583-4427-8B75-332EA73F53B6}" srcOrd="6" destOrd="0" presId="urn:microsoft.com/office/officeart/2018/5/layout/IconLeafLabelList"/>
    <dgm:cxn modelId="{5D169317-2637-4AC4-B4F3-AC1A7E610251}" type="presParOf" srcId="{61A4998E-8583-4427-8B75-332EA73F53B6}" destId="{73D703FC-A170-4FD7-9202-C3264954D723}" srcOrd="0" destOrd="0" presId="urn:microsoft.com/office/officeart/2018/5/layout/IconLeafLabelList"/>
    <dgm:cxn modelId="{B18EB372-C394-4889-B901-6FA7AD0535D1}" type="presParOf" srcId="{61A4998E-8583-4427-8B75-332EA73F53B6}" destId="{72DE7BB1-69C7-430D-8D6D-A341115FA2B5}" srcOrd="1" destOrd="0" presId="urn:microsoft.com/office/officeart/2018/5/layout/IconLeafLabelList"/>
    <dgm:cxn modelId="{5BCC5D1C-A9B6-4A4C-9881-81DCB97D9D97}" type="presParOf" srcId="{61A4998E-8583-4427-8B75-332EA73F53B6}" destId="{D66480E1-9839-44EE-AB29-260139056410}" srcOrd="2" destOrd="0" presId="urn:microsoft.com/office/officeart/2018/5/layout/IconLeafLabelList"/>
    <dgm:cxn modelId="{86869E44-EB49-4523-B480-C3324FB53C42}" type="presParOf" srcId="{61A4998E-8583-4427-8B75-332EA73F53B6}" destId="{9E28121C-FC01-48A4-8655-60042417EF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61CC-40A0-4227-8025-CB8CD3987F0D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64FDD-A4AA-4D9C-99F4-744B305A9F44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1F08-91BC-444E-A2AC-F40502B11C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-Définition du problème.</a:t>
          </a:r>
          <a:endParaRPr lang="en-US" sz="2500" kern="1200"/>
        </a:p>
      </dsp:txBody>
      <dsp:txXfrm>
        <a:off x="1508391" y="558"/>
        <a:ext cx="4987658" cy="1305966"/>
      </dsp:txXfrm>
    </dsp:sp>
    <dsp:sp modelId="{AF8001F5-75B8-4672-8404-4E7542902A1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47FCA-31CC-477B-A1C3-C344D6CC3CE1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2057-0A3F-42F7-874D-9698AB576746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-Contexte actuel.</a:t>
          </a:r>
          <a:endParaRPr lang="en-US" sz="2500" kern="1200"/>
        </a:p>
      </dsp:txBody>
      <dsp:txXfrm>
        <a:off x="1508391" y="1633016"/>
        <a:ext cx="4987658" cy="1305966"/>
      </dsp:txXfrm>
    </dsp:sp>
    <dsp:sp modelId="{3C533868-E081-4818-9E85-F6F615BC1380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905F2-626F-4A9A-BDD4-6482CDF5F406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15824-56C9-4691-A39B-AFA9209341A3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-Solution que l’on peut apporter.</a:t>
          </a:r>
          <a:endParaRPr lang="en-US" sz="25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A4D3-79A2-4586-A58C-50514C44D924}">
      <dsp:nvSpPr>
        <dsp:cNvPr id="0" name=""/>
        <dsp:cNvSpPr/>
      </dsp:nvSpPr>
      <dsp:spPr>
        <a:xfrm>
          <a:off x="248570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639E9-817F-45E8-BCCE-CF554D42FDD2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DD864-F51B-411D-B524-10206275B3DD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b="0" i="0" kern="1200" dirty="0"/>
            <a:t>Les problèmes mis en avant</a:t>
          </a:r>
          <a:endParaRPr lang="en-US" sz="2100" kern="1200" dirty="0"/>
        </a:p>
      </dsp:txBody>
      <dsp:txXfrm>
        <a:off x="1838544" y="2669638"/>
        <a:ext cx="3318750" cy="720000"/>
      </dsp:txXfrm>
    </dsp:sp>
    <dsp:sp modelId="{5E8E33B7-A214-41C6-9239-1B089C6593A4}">
      <dsp:nvSpPr>
        <dsp:cNvPr id="0" name=""/>
        <dsp:cNvSpPr/>
      </dsp:nvSpPr>
      <dsp:spPr>
        <a:xfrm>
          <a:off x="638523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1CF03-2734-4E45-BE1F-100A138FFBB7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4520C-06F7-469C-9007-4EA298904252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b="0" i="0" kern="1200" dirty="0"/>
            <a:t>Evolution inquiétante de la situation</a:t>
          </a:r>
          <a:endParaRPr lang="en-US" sz="2100" kern="1200" dirty="0"/>
        </a:p>
      </dsp:txBody>
      <dsp:txXfrm>
        <a:off x="5738075" y="2669638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C03E8-BD20-4465-B568-38DF2F761F86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81483-C2CF-4893-BFDC-B640FE5A9555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E52D1-3D46-4BFC-85E8-55EB9B54608F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b="0" i="0" kern="1200"/>
            <a:t>Répétitif</a:t>
          </a:r>
          <a:endParaRPr lang="en-US" sz="3200" kern="1200"/>
        </a:p>
      </dsp:txBody>
      <dsp:txXfrm>
        <a:off x="89042" y="2289522"/>
        <a:ext cx="2368460" cy="720000"/>
      </dsp:txXfrm>
    </dsp:sp>
    <dsp:sp modelId="{AE19A92B-266F-4CA7-A79A-1E14CE80C73F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04409-8999-41DB-9948-F7E903BD961A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A4CB1-3461-46E7-8952-A5AB52135FB6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b="0" i="0" kern="1200"/>
            <a:t>Précis</a:t>
          </a:r>
          <a:endParaRPr lang="en-US" sz="3200" kern="1200"/>
        </a:p>
      </dsp:txBody>
      <dsp:txXfrm>
        <a:off x="2871984" y="2289522"/>
        <a:ext cx="2368460" cy="720000"/>
      </dsp:txXfrm>
    </dsp:sp>
    <dsp:sp modelId="{62D2C353-ADDB-4F65-B035-FEACCC631286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35853-90EC-40C9-A140-0998F22D7DAE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C9212-B9EB-4D1D-8069-3E9031202231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b="0" i="0" kern="1200"/>
            <a:t>Régulier</a:t>
          </a:r>
          <a:endParaRPr lang="en-US" sz="3200" kern="1200"/>
        </a:p>
      </dsp:txBody>
      <dsp:txXfrm>
        <a:off x="5654925" y="2289522"/>
        <a:ext cx="2368460" cy="720000"/>
      </dsp:txXfrm>
    </dsp:sp>
    <dsp:sp modelId="{73D703FC-A170-4FD7-9202-C3264954D723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E7BB1-69C7-430D-8D6D-A341115FA2B5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121C-FC01-48A4-8655-60042417EF81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200" b="0" i="0" kern="1200"/>
            <a:t>Attractif</a:t>
          </a:r>
          <a:endParaRPr lang="en-US" sz="32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0079-FD36-421E-85BE-23877683BC3F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0418-30D1-46AC-A881-587FCE25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0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832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4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6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5572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7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22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14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486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6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714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1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772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91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175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0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24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4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9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rierinternational.com/article/sante-les-chirurgiens-de-plus-en-plus-maladroit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m/news/education-4601942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sprosdelapetiteenfance.fr/bebes-enfants/psycho-developpement/la-motricite-fine-en-4-points-clefs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2F297-4803-44FA-9AAD-C296E5FB9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5037484"/>
          </a:xfrm>
        </p:spPr>
        <p:txBody>
          <a:bodyPr anchor="ctr">
            <a:normAutofit/>
          </a:bodyPr>
          <a:lstStyle/>
          <a:p>
            <a:pPr algn="ctr"/>
            <a:r>
              <a:rPr lang="fr-FR" sz="3300" dirty="0" err="1">
                <a:solidFill>
                  <a:schemeClr val="tx1"/>
                </a:solidFill>
              </a:rPr>
              <a:t>CanevaVenture</a:t>
            </a:r>
            <a:br>
              <a:rPr lang="fr-FR" sz="3300" dirty="0">
                <a:solidFill>
                  <a:schemeClr val="tx1"/>
                </a:solidFill>
              </a:rPr>
            </a:br>
            <a:br>
              <a:rPr lang="fr-FR" sz="3300" dirty="0">
                <a:solidFill>
                  <a:schemeClr val="tx1"/>
                </a:solidFill>
              </a:rPr>
            </a:br>
            <a:br>
              <a:rPr lang="fr-FR" sz="3300" dirty="0">
                <a:solidFill>
                  <a:schemeClr val="tx1"/>
                </a:solidFill>
              </a:rPr>
            </a:br>
            <a:r>
              <a:rPr lang="fr-FR" sz="2000" dirty="0">
                <a:solidFill>
                  <a:schemeClr val="tx1"/>
                </a:solidFill>
              </a:rPr>
              <a:t>Par Romain Schlotter</a:t>
            </a:r>
            <a:endParaRPr lang="fr-FR" sz="3300" dirty="0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horloge, pièce, signe&#10;&#10;Description générée automatiquement">
            <a:extLst>
              <a:ext uri="{FF2B5EF4-FFF2-40B4-BE49-F238E27FC236}">
                <a16:creationId xmlns:a16="http://schemas.microsoft.com/office/drawing/2014/main" id="{31A211A9-A98D-4D6F-A812-E4AE1AA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093761"/>
            <a:ext cx="6253164" cy="46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2859D3-54EB-46BD-81D6-7A0575FE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rgbClr val="F2F2F2"/>
                </a:solidFill>
              </a:rPr>
              <a:t>Sommaire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AF3F4D-66AF-43E1-A628-2C5BD9819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91019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299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620385-EEC9-4739-9D0C-9CB3A007F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972" b="8758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7CEF03-D31F-487C-B1EC-C63119C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Baisse de la motricité fine chez les chirurgien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9A68D-5C64-4A12-82D8-0878BA7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Sources :</a:t>
            </a:r>
          </a:p>
          <a:p>
            <a:r>
              <a:rPr lang="fr-FR" dirty="0">
                <a:hlinkClick r:id="rId3"/>
              </a:rPr>
              <a:t>https://www.courrierinternational.com/article/sante-les-chirurgiens-de-plus-en-plus-maladroits</a:t>
            </a:r>
            <a:endParaRPr lang="fr-FR" dirty="0"/>
          </a:p>
          <a:p>
            <a:r>
              <a:rPr lang="fr-FR" dirty="0">
                <a:hlinkClick r:id="rId4"/>
              </a:rPr>
              <a:t>https://www.bbc.com/news/education-46019429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8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87325F-FF81-43BA-BA08-9EF68597D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74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9ADE14-C998-4E85-A767-7C0F2927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Qu’est-ce</a:t>
            </a:r>
            <a:r>
              <a:rPr lang="en-US" dirty="0"/>
              <a:t> que la </a:t>
            </a:r>
            <a:r>
              <a:rPr lang="en-US" dirty="0" err="1"/>
              <a:t>motricité</a:t>
            </a:r>
            <a:r>
              <a:rPr lang="en-US" dirty="0"/>
              <a:t> fine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809458-0412-480E-8279-236C7086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motricité</a:t>
            </a:r>
            <a:r>
              <a:rPr lang="en-US" sz="2400" dirty="0"/>
              <a:t> fine </a:t>
            </a:r>
            <a:r>
              <a:rPr lang="en-US" sz="2400" dirty="0" err="1"/>
              <a:t>concerne</a:t>
            </a:r>
            <a:r>
              <a:rPr lang="en-US" sz="2400" dirty="0"/>
              <a:t> les </a:t>
            </a:r>
            <a:r>
              <a:rPr lang="en-US" sz="2400" dirty="0" err="1"/>
              <a:t>mouvements</a:t>
            </a:r>
            <a:r>
              <a:rPr lang="en-US" sz="2400" dirty="0"/>
              <a:t> précis qui </a:t>
            </a:r>
            <a:r>
              <a:rPr lang="en-US" sz="2400" dirty="0" err="1"/>
              <a:t>sollicitent</a:t>
            </a:r>
            <a:r>
              <a:rPr lang="en-US" sz="2400" dirty="0"/>
              <a:t> les petits muscles et </a:t>
            </a:r>
            <a:r>
              <a:rPr lang="en-US" sz="2400" dirty="0" err="1"/>
              <a:t>notamment</a:t>
            </a:r>
            <a:r>
              <a:rPr lang="en-US" sz="2400" dirty="0"/>
              <a:t> </a:t>
            </a:r>
            <a:r>
              <a:rPr lang="en-US" sz="2400" dirty="0" err="1"/>
              <a:t>ceux</a:t>
            </a:r>
            <a:r>
              <a:rPr lang="en-US" sz="2400" dirty="0"/>
              <a:t> de la main et des </a:t>
            </a:r>
            <a:r>
              <a:rPr lang="en-US" sz="2400" dirty="0" err="1"/>
              <a:t>doigts</a:t>
            </a:r>
            <a:r>
              <a:rPr lang="en-US" sz="2400" dirty="0"/>
              <a:t>. </a:t>
            </a:r>
            <a:r>
              <a:rPr lang="en-US" sz="2400" dirty="0" err="1"/>
              <a:t>Saisir</a:t>
            </a:r>
            <a:r>
              <a:rPr lang="en-US" sz="2400" dirty="0"/>
              <a:t> un </a:t>
            </a:r>
            <a:r>
              <a:rPr lang="en-US" sz="2400" dirty="0" err="1"/>
              <a:t>objet</a:t>
            </a:r>
            <a:r>
              <a:rPr lang="en-US" sz="2400" dirty="0"/>
              <a:t>, le lancer, porter un </a:t>
            </a:r>
            <a:r>
              <a:rPr lang="en-US" sz="2400" dirty="0" err="1"/>
              <a:t>objet</a:t>
            </a:r>
            <a:r>
              <a:rPr lang="en-US" sz="2400" dirty="0"/>
              <a:t> à </a:t>
            </a:r>
            <a:r>
              <a:rPr lang="en-US" sz="2400" dirty="0" err="1"/>
              <a:t>sa</a:t>
            </a:r>
            <a:r>
              <a:rPr lang="en-US" sz="2400" dirty="0"/>
              <a:t> bouche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aussi</a:t>
            </a:r>
            <a:r>
              <a:rPr lang="en-US" sz="2400" dirty="0"/>
              <a:t> </a:t>
            </a:r>
            <a:r>
              <a:rPr lang="en-US" sz="2400" dirty="0" err="1"/>
              <a:t>découper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dessiner</a:t>
            </a:r>
            <a:r>
              <a:rPr lang="en-US" sz="2400" dirty="0"/>
              <a:t> font </a:t>
            </a:r>
            <a:r>
              <a:rPr lang="en-US" sz="2400" dirty="0" err="1"/>
              <a:t>partie</a:t>
            </a:r>
            <a:r>
              <a:rPr lang="en-US" sz="2400" dirty="0"/>
              <a:t> de </a:t>
            </a:r>
            <a:r>
              <a:rPr lang="en-US" sz="2400" dirty="0" err="1"/>
              <a:t>ces</a:t>
            </a:r>
            <a:r>
              <a:rPr lang="en-US" sz="2400" dirty="0"/>
              <a:t> </a:t>
            </a:r>
            <a:r>
              <a:rPr lang="en-US" sz="2400" dirty="0" err="1"/>
              <a:t>mouvements</a:t>
            </a:r>
            <a:r>
              <a:rPr lang="en-US" sz="2400" dirty="0"/>
              <a:t> fins.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Sources  </a:t>
            </a:r>
            <a:r>
              <a:rPr lang="en-US" sz="1800" dirty="0">
                <a:hlinkClick r:id="rId3"/>
              </a:rPr>
              <a:t>https://lesprosdelapetiteenfance.fr/bebes-enfants/psycho-developpement/la-motricite-fine-en-4-points-clefs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CDB17D-8BF1-42E1-9047-00BA604C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Crise sanitaire actuelle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6F987EE-DCE4-4E65-8930-6CCBB448D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61142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184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4D1223-7C90-4CF5-95D2-A1C3415A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Le jeu sérieux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DAC6FA-E98C-4D85-908D-ACBF24084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12210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97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2A314-8D22-481E-B959-EF580AA4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CanevaVenture</a:t>
            </a:r>
            <a:endParaRPr lang="fr-FR" dirty="0"/>
          </a:p>
        </p:txBody>
      </p:sp>
      <p:pic>
        <p:nvPicPr>
          <p:cNvPr id="5" name="Espace réservé du contenu 4" descr="Une image contenant lumière, assis, grand, suspendu&#10;&#10;Description générée automatiquement">
            <a:extLst>
              <a:ext uri="{FF2B5EF4-FFF2-40B4-BE49-F238E27FC236}">
                <a16:creationId xmlns:a16="http://schemas.microsoft.com/office/drawing/2014/main" id="{5BE911A7-AD43-4C96-8656-29355156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93" y="1853248"/>
            <a:ext cx="9845414" cy="5004752"/>
          </a:xfrm>
        </p:spPr>
      </p:pic>
    </p:spTree>
    <p:extLst>
      <p:ext uri="{BB962C8B-B14F-4D97-AF65-F5344CB8AC3E}">
        <p14:creationId xmlns:p14="http://schemas.microsoft.com/office/powerpoint/2010/main" val="356690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CanevaVenture   Par Romain Schlotter</vt:lpstr>
      <vt:lpstr>Sommaire</vt:lpstr>
      <vt:lpstr>Baisse de la motricité fine chez les chirurgien</vt:lpstr>
      <vt:lpstr>Qu’est-ce que la motricité fine ?</vt:lpstr>
      <vt:lpstr>Crise sanitaire actuelle</vt:lpstr>
      <vt:lpstr>Le jeu sérieux</vt:lpstr>
      <vt:lpstr>CanevaVenture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CanevaVenture   Par Romain Schlotter</dc:title>
  <dc:creator>Romain Schlotter</dc:creator>
  <cp:lastModifiedBy>Romain Schlotter</cp:lastModifiedBy>
  <cp:revision>2</cp:revision>
  <dcterms:created xsi:type="dcterms:W3CDTF">2020-06-19T13:19:09Z</dcterms:created>
  <dcterms:modified xsi:type="dcterms:W3CDTF">2020-06-19T13:19:40Z</dcterms:modified>
</cp:coreProperties>
</file>