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3"/>
  </p:notesMasterIdLst>
  <p:sldIdLst>
    <p:sldId id="256" r:id="rId2"/>
    <p:sldId id="257" r:id="rId3"/>
    <p:sldId id="271" r:id="rId4"/>
    <p:sldId id="258" r:id="rId5"/>
    <p:sldId id="263" r:id="rId6"/>
    <p:sldId id="262" r:id="rId7"/>
    <p:sldId id="261" r:id="rId8"/>
    <p:sldId id="266" r:id="rId9"/>
    <p:sldId id="272" r:id="rId10"/>
    <p:sldId id="273" r:id="rId11"/>
    <p:sldId id="270" r:id="rId12"/>
  </p:sldIdLst>
  <p:sldSz cx="12192000" cy="6858000"/>
  <p:notesSz cx="6858000" cy="9144000"/>
  <p:embeddedFontLst>
    <p:embeddedFont>
      <p:font typeface="Franklin Gothic" panose="020B0604020202020204" charset="0"/>
      <p:bold r:id="rId14"/>
    </p:embeddedFont>
    <p:embeddedFont>
      <p:font typeface="Franklin Gothic Medium" panose="020B0603020102020204" pitchFamily="34" charset="0"/>
      <p:regular r:id="rId15"/>
      <p:italic r:id="rId16"/>
    </p:embeddedFont>
    <p:embeddedFont>
      <p:font typeface="Libre Franklin"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97" autoAdjust="0"/>
  </p:normalViewPr>
  <p:slideViewPr>
    <p:cSldViewPr snapToGrid="0">
      <p:cViewPr varScale="1">
        <p:scale>
          <a:sx n="71" d="100"/>
          <a:sy n="71" d="100"/>
        </p:scale>
        <p:origin x="1109"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363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7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020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399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7327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28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140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118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5" y="148172"/>
            <a:ext cx="6420636" cy="1151688"/>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dirty="0">
                <a:solidFill>
                  <a:schemeClr val="tx1"/>
                </a:solidFill>
                <a:latin typeface="Franklin Gothic"/>
                <a:ea typeface="Franklin Gothic"/>
                <a:cs typeface="Franklin Gothic"/>
                <a:sym typeface="Franklin Gothic"/>
              </a:rPr>
              <a:t> </a:t>
            </a:r>
            <a:r>
              <a:rPr lang="en-US" sz="2400" dirty="0">
                <a:solidFill>
                  <a:schemeClr val="tx1"/>
                </a:solidFill>
                <a:highlight>
                  <a:srgbClr val="00FFFF"/>
                </a:highlight>
                <a:latin typeface="Franklin Gothic"/>
                <a:ea typeface="Franklin Gothic"/>
                <a:cs typeface="Franklin Gothic"/>
                <a:sym typeface="Franklin Gothic"/>
              </a:rPr>
              <a:t>DESIGN &amp; DEVELOPMENT OF </a:t>
            </a:r>
            <a:r>
              <a:rPr lang="en-US" sz="2400" dirty="0">
                <a:solidFill>
                  <a:schemeClr val="tx1"/>
                </a:solidFill>
                <a:highlight>
                  <a:srgbClr val="00FFFF"/>
                </a:highlight>
              </a:rPr>
              <a:t>TRIP</a:t>
            </a:r>
            <a:r>
              <a:rPr lang="en-US" sz="2400" dirty="0">
                <a:solidFill>
                  <a:schemeClr val="tx1"/>
                </a:solidFill>
                <a:highlight>
                  <a:srgbClr val="00FFFF"/>
                </a:highlight>
                <a:latin typeface="Franklin Gothic"/>
                <a:ea typeface="Franklin Gothic"/>
                <a:cs typeface="Franklin Gothic"/>
                <a:sym typeface="Franklin Gothic"/>
              </a:rPr>
              <a:t> PLAN</a:t>
            </a:r>
            <a:r>
              <a:rPr lang="en-US" sz="2400" dirty="0">
                <a:solidFill>
                  <a:schemeClr val="tx1"/>
                </a:solidFill>
                <a:highlight>
                  <a:srgbClr val="00FFFF"/>
                </a:highlight>
              </a:rPr>
              <a:t>NE</a:t>
            </a:r>
            <a:r>
              <a:rPr lang="en-US" sz="2400" dirty="0">
                <a:solidFill>
                  <a:schemeClr val="tx1"/>
                </a:solidFill>
                <a:highlight>
                  <a:srgbClr val="00FFFF"/>
                </a:highlight>
                <a:latin typeface="Franklin Gothic"/>
                <a:ea typeface="Franklin Gothic"/>
                <a:cs typeface="Franklin Gothic"/>
                <a:sym typeface="Franklin Gothic"/>
              </a:rPr>
              <a:t>R SYSTEM</a:t>
            </a:r>
            <a:endParaRPr sz="2400" dirty="0">
              <a:solidFill>
                <a:srgbClr val="92D050"/>
              </a:solidFill>
              <a:highlight>
                <a:srgbClr val="00FFFF"/>
              </a:highlight>
            </a:endParaRPr>
          </a:p>
        </p:txBody>
      </p:sp>
      <p:sp>
        <p:nvSpPr>
          <p:cNvPr id="211" name="Google Shape;211;p1"/>
          <p:cNvSpPr txBox="1">
            <a:spLocks noGrp="1"/>
          </p:cNvSpPr>
          <p:nvPr>
            <p:ph type="body" idx="1"/>
          </p:nvPr>
        </p:nvSpPr>
        <p:spPr>
          <a:xfrm>
            <a:off x="5823750" y="1575621"/>
            <a:ext cx="6045695" cy="5375785"/>
          </a:xfrm>
          <a:prstGeom prst="rect">
            <a:avLst/>
          </a:prstGeom>
          <a:noFill/>
          <a:ln>
            <a:noFill/>
          </a:ln>
        </p:spPr>
        <p:txBody>
          <a:bodyPr spcFirstLastPara="1" wrap="square" lIns="0" tIns="0" rIns="0" bIns="0" anchor="t" anchorCtr="0">
            <a:noAutofit/>
          </a:bodyPr>
          <a:lstStyle/>
          <a:p>
            <a:pPr marL="0" lvl="0" indent="0" algn="just"/>
            <a:r>
              <a:rPr lang="en-US" dirty="0">
                <a:latin typeface="Franklin Gothic"/>
                <a:ea typeface="Franklin Gothic"/>
                <a:cs typeface="Franklin Gothic"/>
                <a:sym typeface="Franklin Gothic"/>
              </a:rPr>
              <a:t>Problem Statement</a:t>
            </a:r>
            <a:r>
              <a:rPr lang="en-US" b="1" dirty="0">
                <a:latin typeface="Franklin Gothic"/>
                <a:ea typeface="Franklin Gothic"/>
                <a:cs typeface="Franklin Gothic"/>
                <a:sym typeface="Franklin Gothic"/>
              </a:rPr>
              <a:t>:</a:t>
            </a:r>
            <a:r>
              <a:rPr lang="en-US" b="1" dirty="0">
                <a:solidFill>
                  <a:schemeClr val="tx1"/>
                </a:solidFill>
                <a:latin typeface="Franklin Gothic"/>
                <a:ea typeface="Franklin Gothic"/>
                <a:cs typeface="Franklin Gothic"/>
                <a:sym typeface="Franklin Gothic"/>
              </a:rPr>
              <a:t>.</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 Trip planning is often a complex and time-consuming process, requiring users to consider multiple factors such as destinations, routes, accommodations, and budgets. The 'Trip Planner System' aims to address these challenges by designing and developing an intelligent, user-friendly platform that optimizes travel planning through smart automation and interactive maps.</a:t>
            </a:r>
            <a:endParaRPr lang="en-US" dirty="0">
              <a:solidFill>
                <a:schemeClr val="tx1"/>
              </a:solidFill>
              <a:latin typeface="Franklin Gothic"/>
              <a:ea typeface="Franklin Gothic"/>
              <a:cs typeface="Franklin Gothic"/>
              <a:sym typeface="Franklin Gothic"/>
            </a:endParaRPr>
          </a:p>
          <a:p>
            <a:pPr marL="0" lvl="0" indent="0"/>
            <a:r>
              <a:rPr lang="en-US" b="1" dirty="0">
                <a:latin typeface="Times New Roman" panose="02020603050405020304" pitchFamily="18" charset="0"/>
                <a:ea typeface="Franklin Gothic"/>
                <a:cs typeface="Times New Roman" panose="02020603050405020304" pitchFamily="18" charset="0"/>
                <a:sym typeface="Franklin Gothic"/>
              </a:rPr>
              <a:t>Project Group Number: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13</a:t>
            </a:r>
          </a:p>
          <a:p>
            <a:pPr marL="0" lvl="0" indent="0"/>
            <a:r>
              <a:rPr lang="en-US" b="1" dirty="0">
                <a:latin typeface="Times New Roman" panose="02020603050405020304" pitchFamily="18" charset="0"/>
                <a:ea typeface="Franklin Gothic"/>
                <a:cs typeface="Times New Roman" panose="02020603050405020304" pitchFamily="18" charset="0"/>
                <a:sym typeface="Franklin Gothic"/>
              </a:rPr>
              <a:t>Group Member Details</a:t>
            </a:r>
            <a:r>
              <a:rPr lang="en-US" dirty="0">
                <a:latin typeface="Times New Roman" panose="02020603050405020304" pitchFamily="18" charset="0"/>
                <a:ea typeface="Franklin Gothic"/>
                <a:cs typeface="Times New Roman" panose="02020603050405020304" pitchFamily="18" charset="0"/>
                <a:sym typeface="Franklin Gothic"/>
              </a:rPr>
              <a:t>:</a:t>
            </a:r>
            <a:endParaRPr lang="en-US"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marL="0" lvl="0" indent="0" algn="just"/>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1. </a:t>
            </a:r>
            <a:r>
              <a:rPr lang="en-US" dirty="0" err="1">
                <a:solidFill>
                  <a:schemeClr val="tx1"/>
                </a:solidFill>
                <a:latin typeface="Times New Roman" panose="02020603050405020304" pitchFamily="18" charset="0"/>
                <a:ea typeface="Franklin Gothic"/>
                <a:cs typeface="Times New Roman" panose="02020603050405020304" pitchFamily="18" charset="0"/>
                <a:sym typeface="Franklin Gothic"/>
              </a:rPr>
              <a:t>Irtiqa</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 </a:t>
            </a:r>
            <a:r>
              <a:rPr lang="en-US" dirty="0" err="1">
                <a:solidFill>
                  <a:schemeClr val="tx1"/>
                </a:solidFill>
                <a:latin typeface="Times New Roman" panose="02020603050405020304" pitchFamily="18" charset="0"/>
                <a:ea typeface="Franklin Gothic"/>
                <a:cs typeface="Times New Roman" panose="02020603050405020304" pitchFamily="18" charset="0"/>
                <a:sym typeface="Franklin Gothic"/>
              </a:rPr>
              <a:t>Aafreen</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 -               0187CS211075 </a:t>
            </a:r>
          </a:p>
          <a:p>
            <a:pPr marL="0" lvl="0" indent="0" algn="just"/>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2. </a:t>
            </a:r>
            <a:r>
              <a:rPr lang="en-US" dirty="0" err="1">
                <a:solidFill>
                  <a:schemeClr val="tx1"/>
                </a:solidFill>
                <a:latin typeface="Times New Roman" panose="02020603050405020304" pitchFamily="18" charset="0"/>
                <a:ea typeface="Franklin Gothic"/>
                <a:cs typeface="Times New Roman" panose="02020603050405020304" pitchFamily="18" charset="0"/>
                <a:sym typeface="Franklin Gothic"/>
              </a:rPr>
              <a:t>M.Maaz</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 Nafees -            0187CS211092</a:t>
            </a:r>
          </a:p>
          <a:p>
            <a:pPr marL="0" indent="0" algn="just"/>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3. Mujtaba Farooqui -         0187CS211103</a:t>
            </a:r>
          </a:p>
          <a:p>
            <a:pPr marL="0" lvl="0" indent="0" algn="just"/>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4</a:t>
            </a:r>
            <a:r>
              <a:rPr lang="en-US" dirty="0">
                <a:latin typeface="Times New Roman" panose="02020603050405020304" pitchFamily="18" charset="0"/>
                <a:ea typeface="Franklin Gothic"/>
                <a:cs typeface="Times New Roman" panose="02020603050405020304" pitchFamily="18" charset="0"/>
                <a:sym typeface="Franklin Gothic"/>
              </a:rPr>
              <a:t>. </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Mehkasha Mansoori -     0187CS211101</a:t>
            </a:r>
          </a:p>
          <a:p>
            <a:pPr marL="0" indent="0"/>
            <a:endParaRPr lang="en-US" dirty="0">
              <a:latin typeface="Franklin Gothic"/>
              <a:ea typeface="Franklin Gothic"/>
              <a:cs typeface="Franklin Gothic"/>
              <a:sym typeface="Franklin Gothic"/>
            </a:endParaRPr>
          </a:p>
          <a:p>
            <a:pPr marL="0" indent="0"/>
            <a:r>
              <a:rPr lang="en-US" b="1" dirty="0">
                <a:latin typeface="Times New Roman" panose="02020603050405020304" pitchFamily="18" charset="0"/>
                <a:ea typeface="Franklin Gothic"/>
                <a:cs typeface="Times New Roman" panose="02020603050405020304" pitchFamily="18" charset="0"/>
                <a:sym typeface="Franklin Gothic"/>
              </a:rPr>
              <a:t>Guide Details: </a:t>
            </a:r>
            <a:r>
              <a:rPr lang="en-US" b="1" dirty="0" err="1">
                <a:latin typeface="Times New Roman" panose="02020603050405020304" pitchFamily="18" charset="0"/>
                <a:ea typeface="Franklin Gothic"/>
                <a:cs typeface="Times New Roman" panose="02020603050405020304" pitchFamily="18" charset="0"/>
                <a:sym typeface="Franklin Gothic"/>
              </a:rPr>
              <a:t>Prof.Nargish</a:t>
            </a:r>
            <a:r>
              <a:rPr lang="en-US" b="1" dirty="0">
                <a:latin typeface="Times New Roman" panose="02020603050405020304" pitchFamily="18" charset="0"/>
                <a:ea typeface="Franklin Gothic"/>
                <a:cs typeface="Times New Roman" panose="02020603050405020304" pitchFamily="18" charset="0"/>
                <a:sym typeface="Franklin Gothic"/>
              </a:rPr>
              <a:t> Gupta</a:t>
            </a:r>
            <a:endParaRPr lang="en-US" b="1" dirty="0">
              <a:solidFill>
                <a:schemeClr val="tx1"/>
              </a:solidFill>
              <a:latin typeface="Times New Roman" panose="02020603050405020304" pitchFamily="18" charset="0"/>
              <a:cs typeface="Times New Roman" panose="02020603050405020304" pitchFamily="18" charset="0"/>
            </a:endParaRPr>
          </a:p>
          <a:p>
            <a:pPr marL="0" lvl="0" indent="0"/>
            <a:r>
              <a:rPr lang="en-US" dirty="0">
                <a:solidFill>
                  <a:schemeClr val="tx1"/>
                </a:solidFill>
                <a:latin typeface="Franklin Gothic Medium" panose="020B0603020102020204" pitchFamily="34" charset="0"/>
              </a:rPr>
              <a:t>                      </a:t>
            </a:r>
            <a:endParaRPr dirty="0"/>
          </a:p>
          <a:p>
            <a:pPr marL="0" indent="0"/>
            <a:br>
              <a:rPr lang="en-US" dirty="0">
                <a:latin typeface="Franklin Gothic"/>
                <a:ea typeface="Franklin Gothic"/>
                <a:cs typeface="Franklin Gothic"/>
                <a:sym typeface="Franklin Gothic"/>
              </a:rPr>
            </a:br>
            <a:endParaRPr lang="en-US" dirty="0">
              <a:latin typeface="Franklin Gothic"/>
              <a:ea typeface="Franklin Gothic"/>
              <a:cs typeface="Franklin Gothic"/>
              <a:sym typeface="Franklin Gothic"/>
            </a:endParaRPr>
          </a:p>
          <a:p>
            <a:pPr marL="0" indent="0"/>
            <a:endParaRPr dirty="0">
              <a:solidFill>
                <a:schemeClr val="tx1"/>
              </a:solidFill>
              <a:latin typeface="Franklin Gothic Medium" panose="020B0603020102020204" pitchFamily="34" charset="0"/>
            </a:endParaRPr>
          </a:p>
        </p:txBody>
      </p:sp>
      <p:sp>
        <p:nvSpPr>
          <p:cNvPr id="6" name="Title 2"/>
          <p:cNvSpPr txBox="1">
            <a:spLocks/>
          </p:cNvSpPr>
          <p:nvPr/>
        </p:nvSpPr>
        <p:spPr>
          <a:xfrm>
            <a:off x="964023" y="879063"/>
            <a:ext cx="4941477" cy="6108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ctr"/>
            <a:r>
              <a:rPr lang="en-US" sz="3600" dirty="0"/>
              <a:t>Major Project - II</a:t>
            </a:r>
          </a:p>
          <a:p>
            <a:pPr algn="ctr"/>
            <a:r>
              <a:rPr lang="en-US" sz="3600" dirty="0"/>
              <a:t>CS- 805</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4023" y="442636"/>
            <a:ext cx="893352" cy="1132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0E38D8C-ED59-B0A1-0E40-7DF199AFE10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10</a:t>
            </a:fld>
            <a:endParaRPr lang="en-US">
              <a:latin typeface="Libre Franklin"/>
              <a:ea typeface="Libre Franklin"/>
              <a:cs typeface="Libre Franklin"/>
              <a:sym typeface="Libre Franklin"/>
            </a:endParaRPr>
          </a:p>
        </p:txBody>
      </p:sp>
      <p:pic>
        <p:nvPicPr>
          <p:cNvPr id="26" name="Picture 25">
            <a:extLst>
              <a:ext uri="{FF2B5EF4-FFF2-40B4-BE49-F238E27FC236}">
                <a16:creationId xmlns:a16="http://schemas.microsoft.com/office/drawing/2014/main" id="{86970E6A-54FA-A2B7-3A09-36CA56163B3E}"/>
              </a:ext>
            </a:extLst>
          </p:cNvPr>
          <p:cNvPicPr>
            <a:picLocks noChangeAspect="1"/>
          </p:cNvPicPr>
          <p:nvPr/>
        </p:nvPicPr>
        <p:blipFill>
          <a:blip r:embed="rId2"/>
          <a:stretch>
            <a:fillRect/>
          </a:stretch>
        </p:blipFill>
        <p:spPr>
          <a:xfrm>
            <a:off x="6594438" y="1108038"/>
            <a:ext cx="4102772" cy="5749962"/>
          </a:xfrm>
          <a:prstGeom prst="rect">
            <a:avLst/>
          </a:prstGeom>
        </p:spPr>
      </p:pic>
      <p:pic>
        <p:nvPicPr>
          <p:cNvPr id="28" name="Picture 27">
            <a:extLst>
              <a:ext uri="{FF2B5EF4-FFF2-40B4-BE49-F238E27FC236}">
                <a16:creationId xmlns:a16="http://schemas.microsoft.com/office/drawing/2014/main" id="{9FFFC95D-EB99-AC49-FA30-55FD9007EC4C}"/>
              </a:ext>
            </a:extLst>
          </p:cNvPr>
          <p:cNvPicPr>
            <a:picLocks noChangeAspect="1"/>
          </p:cNvPicPr>
          <p:nvPr/>
        </p:nvPicPr>
        <p:blipFill>
          <a:blip r:embed="rId3"/>
          <a:stretch>
            <a:fillRect/>
          </a:stretch>
        </p:blipFill>
        <p:spPr>
          <a:xfrm>
            <a:off x="1494790" y="2108498"/>
            <a:ext cx="3884034" cy="4749501"/>
          </a:xfrm>
          <a:prstGeom prst="rect">
            <a:avLst/>
          </a:prstGeom>
        </p:spPr>
      </p:pic>
    </p:spTree>
    <p:extLst>
      <p:ext uri="{BB962C8B-B14F-4D97-AF65-F5344CB8AC3E}">
        <p14:creationId xmlns:p14="http://schemas.microsoft.com/office/powerpoint/2010/main" val="1725044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71" y="1173708"/>
            <a:ext cx="9276625" cy="47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46688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1064807"/>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Idea/Approach Details</a:t>
            </a:r>
            <a:endParaRPr dirty="0"/>
          </a:p>
        </p:txBody>
      </p:sp>
      <p:sp>
        <p:nvSpPr>
          <p:cNvPr id="218" name="Google Shape;218;p2"/>
          <p:cNvSpPr txBox="1">
            <a:spLocks noGrp="1"/>
          </p:cNvSpPr>
          <p:nvPr>
            <p:ph type="body" idx="1"/>
          </p:nvPr>
        </p:nvSpPr>
        <p:spPr>
          <a:xfrm>
            <a:off x="928616" y="2289364"/>
            <a:ext cx="4734766" cy="2862739"/>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 Describe your idea Solution/Prototype here:</a:t>
            </a:r>
            <a:endParaRPr dirty="0"/>
          </a:p>
          <a:p>
            <a:pPr marL="0" indent="0" algn="just"/>
            <a:r>
              <a:rPr lang="en-US" dirty="0">
                <a:latin typeface="Times New Roman" panose="02020603050405020304" pitchFamily="18" charset="0"/>
                <a:cs typeface="Times New Roman" panose="02020603050405020304" pitchFamily="18" charset="0"/>
              </a:rPr>
              <a:t>Trip planning is often a complex and time-consuming process, requiring users to consider multiple factors such as destinations, routes, accommodations, and budgets. Traditional methods of planning can be overwhelming, leading to inefficiencies and missed opportunities for a seamless travel experience.</a:t>
            </a:r>
          </a:p>
        </p:txBody>
      </p:sp>
      <p:sp>
        <p:nvSpPr>
          <p:cNvPr id="2" name="Google Shape;222;p2">
            <a:extLst>
              <a:ext uri="{FF2B5EF4-FFF2-40B4-BE49-F238E27FC236}">
                <a16:creationId xmlns:a16="http://schemas.microsoft.com/office/drawing/2014/main" id="{D17D62E3-421C-8B4F-24FC-7C53CF7AA148}"/>
              </a:ext>
            </a:extLst>
          </p:cNvPr>
          <p:cNvSpPr txBox="1"/>
          <p:nvPr/>
        </p:nvSpPr>
        <p:spPr>
          <a:xfrm>
            <a:off x="5801032" y="2289362"/>
            <a:ext cx="6253317" cy="3364186"/>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 Abstract</a:t>
            </a:r>
            <a:r>
              <a:rPr lang="en-US" sz="1600" b="0" i="0" dirty="0">
                <a:solidFill>
                  <a:schemeClr val="dk1"/>
                </a:solidFill>
                <a:latin typeface="Libre Franklin"/>
                <a:ea typeface="Libre Franklin"/>
                <a:cs typeface="Libre Franklin"/>
                <a:sym typeface="Libre Franklin"/>
              </a:rPr>
              <a:t>:</a:t>
            </a:r>
            <a:endParaRPr dirty="0"/>
          </a:p>
          <a:p>
            <a:pPr lvl="8" algn="just">
              <a:spcBef>
                <a:spcPts val="1000"/>
              </a:spcBef>
              <a:buClr>
                <a:schemeClr val="dk1"/>
              </a:buClr>
              <a:buSzPts val="1600"/>
            </a:pPr>
            <a:r>
              <a:rPr lang="en-US" sz="1600" b="0" i="0" dirty="0">
                <a:solidFill>
                  <a:schemeClr val="dk1"/>
                </a:solidFill>
                <a:latin typeface="Times New Roman" panose="02020603050405020304" pitchFamily="18" charset="0"/>
                <a:ea typeface="Libre Franklin"/>
                <a:cs typeface="Times New Roman" panose="02020603050405020304" pitchFamily="18" charset="0"/>
                <a:sym typeface="Libre Franklin"/>
              </a:rPr>
              <a:t>The Trip Planner System (TPS) is an intelligent and user-friendly platform designed to streamline and enhance the travel planning experience. By automating itinerary creation, route optimization, and real-time notifications, the system simplifies the complexities of trip planning. It offers online access to travel catalogs and interactive maps, allowing users to visualize and adjust their journeys with ease. Key features include smart recommendations, budget management, collaborative planning, and real-time updates, ensuring a seamless and enjoyable travel experience. With its efficient and scalable design, the Trip Planner System supports the smooth operation of travel arrangements for individuals and groups, transforming trip planning into an intuitive and stress-free process.</a:t>
            </a:r>
            <a:endParaRPr lang="en-US" sz="1600" dirty="0">
              <a:solidFill>
                <a:schemeClr val="dk1"/>
              </a:solidFill>
              <a:latin typeface="Times New Roman" panose="02020603050405020304" pitchFamily="18" charset="0"/>
              <a:cs typeface="Times New Roman" panose="02020603050405020304" pitchFamily="18" charset="0"/>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lang="en-US" sz="1600" dirty="0">
              <a:solidFill>
                <a:schemeClr val="dk1"/>
              </a:solidFill>
              <a:latin typeface="Libre Franklin"/>
              <a:sym typeface="Libre Franklin"/>
            </a:endParaRPr>
          </a:p>
          <a:p>
            <a:pPr marL="285750" marR="0" lvl="0" indent="-285750" algn="just" rtl="0">
              <a:lnSpc>
                <a:spcPct val="100000"/>
              </a:lnSpc>
              <a:spcBef>
                <a:spcPts val="1000"/>
              </a:spcBef>
              <a:spcAft>
                <a:spcPts val="0"/>
              </a:spcAft>
              <a:buClr>
                <a:schemeClr val="dk1"/>
              </a:buClr>
              <a:buSzPts val="1600"/>
              <a:buFont typeface="Noto Sans Symbols"/>
              <a:buChar char="⮚"/>
            </a:pPr>
            <a:endParaRPr dirty="0"/>
          </a:p>
          <a:p>
            <a:pPr marL="0" marR="0" lvl="0" indent="0" algn="just" rtl="0">
              <a:lnSpc>
                <a:spcPct val="100000"/>
              </a:lnSpc>
              <a:spcBef>
                <a:spcPts val="1000"/>
              </a:spcBef>
              <a:spcAft>
                <a:spcPts val="0"/>
              </a:spcAft>
              <a:buClr>
                <a:schemeClr val="dk1"/>
              </a:buClr>
              <a:buSzPts val="1600"/>
              <a:buFont typeface="Arial"/>
              <a:buNone/>
            </a:pPr>
            <a:endParaRPr sz="1600" b="0" i="0" dirty="0">
              <a:solidFill>
                <a:schemeClr val="dk1"/>
              </a:solidFill>
              <a:latin typeface="Libre Franklin"/>
              <a:ea typeface="Libre Franklin"/>
              <a:cs typeface="Libre Franklin"/>
              <a:sym typeface="Libre Franklin"/>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1D242B-7BA3-3026-6D55-F6CE3DAED80C}"/>
              </a:ext>
            </a:extLst>
          </p:cNvPr>
          <p:cNvSpPr>
            <a:spLocks noGrp="1"/>
          </p:cNvSpPr>
          <p:nvPr>
            <p:ph type="title"/>
          </p:nvPr>
        </p:nvSpPr>
        <p:spPr/>
        <p:txBody>
          <a:bodyPr/>
          <a:lstStyle/>
          <a:p>
            <a:r>
              <a:rPr lang="en-US" sz="4400" b="0" i="0" dirty="0">
                <a:solidFill>
                  <a:schemeClr val="tx1"/>
                </a:solidFill>
                <a:latin typeface="Franklin Gothic"/>
                <a:ea typeface="Franklin Gothic"/>
                <a:cs typeface="Franklin Gothic"/>
                <a:sym typeface="Franklin Gothic"/>
              </a:rPr>
              <a:t>Technology stack</a:t>
            </a:r>
            <a:endParaRPr lang="en-IN" dirty="0"/>
          </a:p>
        </p:txBody>
      </p:sp>
      <p:sp>
        <p:nvSpPr>
          <p:cNvPr id="4" name="Text Placeholder 3">
            <a:extLst>
              <a:ext uri="{FF2B5EF4-FFF2-40B4-BE49-F238E27FC236}">
                <a16:creationId xmlns:a16="http://schemas.microsoft.com/office/drawing/2014/main" id="{09DA7403-B9B1-527D-1DEF-813648A21B6B}"/>
              </a:ext>
            </a:extLst>
          </p:cNvPr>
          <p:cNvSpPr>
            <a:spLocks noGrp="1"/>
          </p:cNvSpPr>
          <p:nvPr>
            <p:ph type="body" idx="1"/>
          </p:nvPr>
        </p:nvSpPr>
        <p:spPr/>
        <p:txBody>
          <a:bodyPr/>
          <a:lstStyle/>
          <a:p>
            <a:r>
              <a:rPr lang="en-US" sz="2000" dirty="0">
                <a:solidFill>
                  <a:schemeClr val="lt2"/>
                </a:solidFill>
                <a:latin typeface="Franklin Gothic"/>
                <a:ea typeface="Franklin Gothic"/>
                <a:cs typeface="Franklin Gothic"/>
                <a:sym typeface="Franklin Gothic"/>
              </a:rPr>
              <a:t>Describe your Technology stack here:</a:t>
            </a:r>
            <a:endParaRPr lang="en-US" sz="2000" dirty="0">
              <a:solidFill>
                <a:schemeClr val="dk1"/>
              </a:solidFill>
              <a:latin typeface="Libre Franklin"/>
              <a:ea typeface="Libre Franklin"/>
              <a:cs typeface="Libre Franklin"/>
              <a:sym typeface="Libre Franklin"/>
            </a:endParaRPr>
          </a:p>
          <a:p>
            <a:endParaRPr lang="en-US" sz="2000" dirty="0"/>
          </a:p>
          <a:p>
            <a:pPr marL="514350" indent="-285750">
              <a:buFont typeface="Wingdings" panose="05000000000000000000" pitchFamily="2" charset="2"/>
              <a:buChar char="Ø"/>
            </a:pPr>
            <a:r>
              <a:rPr lang="en-US" sz="1600" dirty="0">
                <a:solidFill>
                  <a:schemeClr val="dk1"/>
                </a:solidFill>
                <a:latin typeface="Libre Franklin"/>
                <a:ea typeface="Libre Franklin"/>
                <a:cs typeface="Libre Franklin"/>
                <a:sym typeface="Libre Franklin"/>
              </a:rPr>
              <a:t>HTML</a:t>
            </a:r>
          </a:p>
          <a:p>
            <a:pPr marL="514350" indent="-285750">
              <a:buFont typeface="Wingdings" panose="05000000000000000000" pitchFamily="2" charset="2"/>
              <a:buChar char="Ø"/>
            </a:pPr>
            <a:r>
              <a:rPr lang="en-US" sz="1600" dirty="0"/>
              <a:t>CSS</a:t>
            </a:r>
            <a:endParaRPr lang="en-US" dirty="0"/>
          </a:p>
          <a:p>
            <a:pPr marL="514350" indent="-285750">
              <a:buFont typeface="Wingdings" panose="05000000000000000000" pitchFamily="2" charset="2"/>
              <a:buChar char="Ø"/>
            </a:pPr>
            <a:r>
              <a:rPr lang="en-US" dirty="0"/>
              <a:t>REACT  NATIVE </a:t>
            </a:r>
          </a:p>
          <a:p>
            <a:pPr marL="514350" indent="-285750">
              <a:buFont typeface="Wingdings" panose="05000000000000000000" pitchFamily="2" charset="2"/>
              <a:buChar char="Ø"/>
            </a:pPr>
            <a:r>
              <a:rPr lang="en-US" dirty="0">
                <a:solidFill>
                  <a:schemeClr val="dk1"/>
                </a:solidFill>
                <a:latin typeface="Libre Franklin"/>
                <a:ea typeface="Libre Franklin"/>
                <a:cs typeface="Libre Franklin"/>
                <a:sym typeface="Libre Franklin"/>
              </a:rPr>
              <a:t>FIREBASE</a:t>
            </a:r>
            <a:endParaRPr lang="en-IN" dirty="0"/>
          </a:p>
          <a:p>
            <a:pPr marL="514350" indent="-285750">
              <a:buFont typeface="Wingdings" panose="05000000000000000000" pitchFamily="2" charset="2"/>
              <a:buChar char="Ø"/>
            </a:pPr>
            <a:r>
              <a:rPr lang="en-IN" dirty="0"/>
              <a:t>MYSQL</a:t>
            </a:r>
          </a:p>
          <a:p>
            <a:pPr marL="514350" indent="-285750">
              <a:buFont typeface="Wingdings" panose="05000000000000000000" pitchFamily="2" charset="2"/>
              <a:buChar char="Ø"/>
            </a:pPr>
            <a:endParaRPr lang="en-IN" dirty="0"/>
          </a:p>
          <a:p>
            <a:endParaRPr lang="en-IN" dirty="0"/>
          </a:p>
        </p:txBody>
      </p:sp>
      <p:pic>
        <p:nvPicPr>
          <p:cNvPr id="9" name="Picture 8">
            <a:extLst>
              <a:ext uri="{FF2B5EF4-FFF2-40B4-BE49-F238E27FC236}">
                <a16:creationId xmlns:a16="http://schemas.microsoft.com/office/drawing/2014/main" id="{8123D2D8-D084-902B-F920-608862B424E0}"/>
              </a:ext>
            </a:extLst>
          </p:cNvPr>
          <p:cNvPicPr>
            <a:picLocks noChangeAspect="1"/>
          </p:cNvPicPr>
          <p:nvPr/>
        </p:nvPicPr>
        <p:blipFill>
          <a:blip r:embed="rId2"/>
          <a:stretch>
            <a:fillRect/>
          </a:stretch>
        </p:blipFill>
        <p:spPr>
          <a:xfrm>
            <a:off x="9688349" y="1821442"/>
            <a:ext cx="1607558" cy="160755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2" name="Picture Placeholder 11">
            <a:extLst>
              <a:ext uri="{FF2B5EF4-FFF2-40B4-BE49-F238E27FC236}">
                <a16:creationId xmlns:a16="http://schemas.microsoft.com/office/drawing/2014/main" id="{9630F54D-D5E5-21C3-53A3-FD9361B4FB62}"/>
              </a:ext>
            </a:extLst>
          </p:cNvPr>
          <p:cNvPicPr>
            <a:picLocks noGrp="1" noChangeAspect="1"/>
          </p:cNvPicPr>
          <p:nvPr>
            <p:ph type="pic" idx="2"/>
          </p:nvPr>
        </p:nvPicPr>
        <p:blipFill>
          <a:blip r:embed="rId3"/>
          <a:srcRect l="5842" r="5842"/>
          <a:stretch>
            <a:fillRect/>
          </a:stretch>
        </p:blipFill>
        <p:spPr>
          <a:xfrm>
            <a:off x="6688752" y="1489926"/>
            <a:ext cx="2260188" cy="2214406"/>
          </a:xfrm>
          <a:prstGeom prst="rect">
            <a:avLst/>
          </a:prstGeom>
        </p:spPr>
      </p:pic>
      <p:pic>
        <p:nvPicPr>
          <p:cNvPr id="15" name="Picture 14">
            <a:extLst>
              <a:ext uri="{FF2B5EF4-FFF2-40B4-BE49-F238E27FC236}">
                <a16:creationId xmlns:a16="http://schemas.microsoft.com/office/drawing/2014/main" id="{E880D88C-8577-FEE8-5B3D-4070EB1CBE95}"/>
              </a:ext>
            </a:extLst>
          </p:cNvPr>
          <p:cNvPicPr>
            <a:picLocks noChangeAspect="1"/>
          </p:cNvPicPr>
          <p:nvPr/>
        </p:nvPicPr>
        <p:blipFill>
          <a:blip r:embed="rId4"/>
          <a:stretch>
            <a:fillRect/>
          </a:stretch>
        </p:blipFill>
        <p:spPr>
          <a:xfrm>
            <a:off x="6584283" y="3429000"/>
            <a:ext cx="2469126" cy="2628302"/>
          </a:xfrm>
          <a:prstGeom prst="rect">
            <a:avLst/>
          </a:prstGeom>
        </p:spPr>
      </p:pic>
      <p:pic>
        <p:nvPicPr>
          <p:cNvPr id="2" name="Picture 1" descr="Different Between Html, Css and Javascript">
            <a:extLst>
              <a:ext uri="{FF2B5EF4-FFF2-40B4-BE49-F238E27FC236}">
                <a16:creationId xmlns:a16="http://schemas.microsoft.com/office/drawing/2014/main" id="{AC9CA659-D853-D569-C279-E3D732CFA0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44198" y="4052870"/>
            <a:ext cx="2495859" cy="162000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760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16778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Project Requirements </a:t>
            </a:r>
            <a:endParaRPr dirty="0"/>
          </a:p>
        </p:txBody>
      </p:sp>
      <p:sp>
        <p:nvSpPr>
          <p:cNvPr id="228" name="Google Shape;228;p3"/>
          <p:cNvSpPr txBox="1">
            <a:spLocks noGrp="1"/>
          </p:cNvSpPr>
          <p:nvPr>
            <p:ph type="body" idx="2"/>
          </p:nvPr>
        </p:nvSpPr>
        <p:spPr>
          <a:xfrm>
            <a:off x="952500" y="2228848"/>
            <a:ext cx="4838700" cy="42805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2000" dirty="0"/>
              <a:t>Functional Requirements</a:t>
            </a:r>
            <a:endParaRPr sz="2000" dirty="0"/>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chemeClr val="dk1"/>
              </a:buClr>
              <a:buSzPts val="1600"/>
              <a:buFont typeface="Noto Sans Symbols"/>
              <a:buChar char="⮚"/>
            </a:pPr>
            <a:r>
              <a:rPr lang="en-US" dirty="0"/>
              <a:t> </a:t>
            </a:r>
            <a:r>
              <a:rPr lang="en-US" dirty="0">
                <a:latin typeface="Times New Roman" panose="02020603050405020304" pitchFamily="18" charset="0"/>
                <a:cs typeface="Times New Roman" panose="02020603050405020304" pitchFamily="18" charset="0"/>
              </a:rPr>
              <a:t>User Management</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Trip Creation &amp; Management</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Location Search &amp; Recommendations</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Budget Management</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Transportation &amp; Accommodation</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Notifications &amp; Alerts</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Collaboration &amp; Sharing</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Maps &amp; Navigation</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Review &amp; Feedback</a:t>
            </a:r>
          </a:p>
          <a:p>
            <a:pPr marL="285750" lvl="0" indent="-285750" algn="l" rtl="0">
              <a:lnSpc>
                <a:spcPct val="150000"/>
              </a:lnSpc>
              <a:spcBef>
                <a:spcPts val="0"/>
              </a:spcBef>
              <a:spcAft>
                <a:spcPts val="0"/>
              </a:spcAft>
              <a:buClr>
                <a:schemeClr val="dk1"/>
              </a:buClr>
              <a:buSzPts val="1600"/>
              <a:buFont typeface="Noto Sans Symbols"/>
              <a:buChar char="⮚"/>
            </a:pPr>
            <a:r>
              <a:rPr lang="en-US" dirty="0">
                <a:latin typeface="Times New Roman" panose="02020603050405020304" pitchFamily="18" charset="0"/>
                <a:cs typeface="Times New Roman" panose="02020603050405020304" pitchFamily="18" charset="0"/>
              </a:rPr>
              <a:t>Reports &amp; History   </a:t>
            </a:r>
          </a:p>
          <a:p>
            <a:pPr marL="285750" lvl="0" indent="-285750" algn="l" rtl="0">
              <a:lnSpc>
                <a:spcPct val="90000"/>
              </a:lnSpc>
              <a:spcBef>
                <a:spcPts val="0"/>
              </a:spcBef>
              <a:spcAft>
                <a:spcPts val="0"/>
              </a:spcAft>
              <a:buClr>
                <a:schemeClr val="dk1"/>
              </a:buClr>
              <a:buSzPts val="1600"/>
              <a:buFont typeface="Noto Sans Symbols"/>
              <a:buChar char="⮚"/>
            </a:pPr>
            <a:endParaRPr lang="en-US" dirty="0"/>
          </a:p>
        </p:txBody>
      </p:sp>
      <p:sp>
        <p:nvSpPr>
          <p:cNvPr id="231" name="Google Shape;231;p3"/>
          <p:cNvSpPr txBox="1"/>
          <p:nvPr/>
        </p:nvSpPr>
        <p:spPr>
          <a:xfrm>
            <a:off x="6096000" y="2243142"/>
            <a:ext cx="5143500" cy="458790"/>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2000" dirty="0">
                <a:solidFill>
                  <a:schemeClr val="lt2"/>
                </a:solidFill>
                <a:latin typeface="Franklin Gothic"/>
                <a:ea typeface="Franklin Gothic"/>
                <a:cs typeface="Franklin Gothic"/>
                <a:sym typeface="Franklin Gothic"/>
              </a:rPr>
              <a:t>Non Functional Requirements</a:t>
            </a:r>
            <a:endParaRPr sz="160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2" name="Google Shape;232;p3">
            <a:extLst>
              <a:ext uri="{FF2B5EF4-FFF2-40B4-BE49-F238E27FC236}">
                <a16:creationId xmlns:a16="http://schemas.microsoft.com/office/drawing/2014/main" id="{1F742E42-B747-54FC-FCF7-318ADDFCECA8}"/>
              </a:ext>
            </a:extLst>
          </p:cNvPr>
          <p:cNvSpPr txBox="1"/>
          <p:nvPr/>
        </p:nvSpPr>
        <p:spPr>
          <a:xfrm>
            <a:off x="6096000"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Performance Requirements</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Security Requirements</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Availability Requirements</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Scalability Requirements</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Maintainability Requirements</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 Usability Requirements</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 Localization &amp; Internationalization</a:t>
            </a:r>
          </a:p>
          <a:p>
            <a:pPr marL="285750" marR="0" lvl="0" indent="-285750" algn="l" rtl="0">
              <a:lnSpc>
                <a:spcPct val="150000"/>
              </a:lnSpc>
              <a:spcBef>
                <a:spcPts val="0"/>
              </a:spcBef>
              <a:spcAft>
                <a:spcPts val="0"/>
              </a:spcAft>
              <a:buClr>
                <a:schemeClr val="dk1"/>
              </a:buClr>
              <a:buSzPts val="1600"/>
              <a:buFont typeface="Noto Sans Symbols"/>
              <a:buChar char="⮚"/>
            </a:pPr>
            <a:r>
              <a:rPr lang="en-US" sz="1600" dirty="0">
                <a:latin typeface="Times New Roman" panose="02020603050405020304" pitchFamily="18" charset="0"/>
                <a:cs typeface="Times New Roman" panose="02020603050405020304" pitchFamily="18" charset="0"/>
              </a:rPr>
              <a:t> Legal &amp; Compliance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196362"/>
            <a:ext cx="5780809" cy="432203"/>
          </a:xfrm>
          <a:prstGeom prst="rect">
            <a:avLst/>
          </a:prstGeom>
          <a:noFill/>
          <a:ln>
            <a:noFill/>
          </a:ln>
        </p:spPr>
        <p:txBody>
          <a:bodyPr spcFirstLastPara="1" wrap="square" lIns="0" tIns="0" rIns="0" bIns="0" anchor="b" anchorCtr="0">
            <a:normAutofit fontScale="90000"/>
          </a:bodyPr>
          <a:lstStyle/>
          <a:p>
            <a:pPr lvl="0">
              <a:buSzPct val="100000"/>
            </a:pPr>
            <a:r>
              <a:rPr lang="en-US" dirty="0"/>
              <a:t>Project Requirements </a:t>
            </a:r>
            <a:endParaRPr dirty="0"/>
          </a:p>
        </p:txBody>
      </p:sp>
      <p:sp>
        <p:nvSpPr>
          <p:cNvPr id="228" name="Google Shape;228;p3"/>
          <p:cNvSpPr txBox="1">
            <a:spLocks noGrp="1"/>
          </p:cNvSpPr>
          <p:nvPr>
            <p:ph type="body" idx="2"/>
          </p:nvPr>
        </p:nvSpPr>
        <p:spPr>
          <a:xfrm>
            <a:off x="762013" y="2271718"/>
            <a:ext cx="5472113" cy="38518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and Software requirements (Developer)	</a:t>
            </a:r>
            <a:endParaRPr dirty="0"/>
          </a:p>
        </p:txBody>
      </p:sp>
      <p:sp>
        <p:nvSpPr>
          <p:cNvPr id="229" name="Google Shape;229;p3"/>
          <p:cNvSpPr txBox="1">
            <a:spLocks noGrp="1"/>
          </p:cNvSpPr>
          <p:nvPr>
            <p:ph type="body" idx="1"/>
          </p:nvPr>
        </p:nvSpPr>
        <p:spPr>
          <a:xfrm>
            <a:off x="887363" y="2656903"/>
            <a:ext cx="4962525"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IN" sz="1800" b="1" dirty="0"/>
              <a:t>Hardware Requirements</a:t>
            </a:r>
            <a:r>
              <a:rPr lang="en-IN" b="1" dirty="0"/>
              <a:t>: </a:t>
            </a:r>
          </a:p>
          <a:p>
            <a:pPr marL="285750" lvl="0" indent="-285750" algn="l" rtl="0">
              <a:lnSpc>
                <a:spcPct val="90000"/>
              </a:lnSpc>
              <a:spcBef>
                <a:spcPts val="0"/>
              </a:spcBef>
              <a:spcAft>
                <a:spcPts val="0"/>
              </a:spcAft>
              <a:buClr>
                <a:schemeClr val="dk1"/>
              </a:buClr>
              <a:buSzPts val="1600"/>
              <a:buFont typeface="Noto Sans Symbols"/>
              <a:buChar char="⮚"/>
            </a:pPr>
            <a:r>
              <a:rPr lang="en-IN" dirty="0"/>
              <a:t> Server</a:t>
            </a:r>
          </a:p>
          <a:p>
            <a:pPr marL="285750" lvl="0" indent="-285750" algn="l" rtl="0">
              <a:lnSpc>
                <a:spcPct val="90000"/>
              </a:lnSpc>
              <a:spcBef>
                <a:spcPts val="0"/>
              </a:spcBef>
              <a:spcAft>
                <a:spcPts val="0"/>
              </a:spcAft>
              <a:buClr>
                <a:schemeClr val="dk1"/>
              </a:buClr>
              <a:buSzPts val="1600"/>
              <a:buFont typeface="Noto Sans Symbols"/>
              <a:buChar char="⮚"/>
            </a:pPr>
            <a:r>
              <a:rPr lang="en-IN" dirty="0"/>
              <a:t> Networking Equipment</a:t>
            </a:r>
          </a:p>
          <a:p>
            <a:pPr marL="285750" lvl="0" indent="-285750" algn="l" rtl="0">
              <a:lnSpc>
                <a:spcPct val="90000"/>
              </a:lnSpc>
              <a:spcBef>
                <a:spcPts val="0"/>
              </a:spcBef>
              <a:spcAft>
                <a:spcPts val="0"/>
              </a:spcAft>
              <a:buClr>
                <a:schemeClr val="dk1"/>
              </a:buClr>
              <a:buSzPts val="1600"/>
              <a:buFont typeface="Noto Sans Symbols"/>
              <a:buChar char="⮚"/>
            </a:pPr>
            <a:r>
              <a:rPr lang="en-IN" dirty="0"/>
              <a:t> Backup Solution</a:t>
            </a:r>
          </a:p>
          <a:p>
            <a:pPr marL="285750" lvl="0" indent="-285750" algn="l" rtl="0">
              <a:lnSpc>
                <a:spcPct val="90000"/>
              </a:lnSpc>
              <a:spcBef>
                <a:spcPts val="0"/>
              </a:spcBef>
              <a:spcAft>
                <a:spcPts val="0"/>
              </a:spcAft>
              <a:buClr>
                <a:schemeClr val="dk1"/>
              </a:buClr>
              <a:buSzPts val="1600"/>
              <a:buFont typeface="Noto Sans Symbols"/>
              <a:buChar char="⮚"/>
            </a:pPr>
            <a:endParaRPr lang="en-IN" dirty="0"/>
          </a:p>
          <a:p>
            <a:pPr marL="285750" lvl="0" indent="-285750" algn="l" rtl="0">
              <a:lnSpc>
                <a:spcPct val="90000"/>
              </a:lnSpc>
              <a:spcBef>
                <a:spcPts val="0"/>
              </a:spcBef>
              <a:spcAft>
                <a:spcPts val="0"/>
              </a:spcAft>
              <a:buClr>
                <a:schemeClr val="dk1"/>
              </a:buClr>
              <a:buSzPts val="1600"/>
              <a:buFont typeface="Noto Sans Symbols"/>
              <a:buChar char="⮚"/>
            </a:pPr>
            <a:endParaRPr lang="en-IN" dirty="0"/>
          </a:p>
          <a:p>
            <a:pPr marL="0" lvl="0" indent="0" algn="l" rtl="0">
              <a:lnSpc>
                <a:spcPct val="90000"/>
              </a:lnSpc>
              <a:spcBef>
                <a:spcPts val="0"/>
              </a:spcBef>
              <a:spcAft>
                <a:spcPts val="0"/>
              </a:spcAft>
              <a:buClr>
                <a:schemeClr val="dk1"/>
              </a:buClr>
              <a:buSzPts val="1600"/>
            </a:pPr>
            <a:r>
              <a:rPr lang="en-IN" sz="1800" b="1" dirty="0"/>
              <a:t>Software Requirements</a:t>
            </a:r>
            <a:r>
              <a:rPr lang="en-IN" sz="1800" dirty="0"/>
              <a:t>:</a:t>
            </a:r>
          </a:p>
          <a:p>
            <a:pPr marL="285750" lvl="0" indent="-285750" algn="l" rtl="0">
              <a:lnSpc>
                <a:spcPct val="90000"/>
              </a:lnSpc>
              <a:spcBef>
                <a:spcPts val="0"/>
              </a:spcBef>
              <a:spcAft>
                <a:spcPts val="0"/>
              </a:spcAft>
              <a:buClr>
                <a:schemeClr val="dk1"/>
              </a:buClr>
              <a:buSzPts val="1600"/>
              <a:buFont typeface="Noto Sans Symbols"/>
              <a:buChar char="⮚"/>
            </a:pPr>
            <a:r>
              <a:rPr lang="en-IN" dirty="0"/>
              <a:t> Operating System</a:t>
            </a:r>
          </a:p>
          <a:p>
            <a:pPr marL="285750" lvl="0" indent="-285750" algn="l" rtl="0">
              <a:lnSpc>
                <a:spcPct val="90000"/>
              </a:lnSpc>
              <a:spcBef>
                <a:spcPts val="0"/>
              </a:spcBef>
              <a:spcAft>
                <a:spcPts val="0"/>
              </a:spcAft>
              <a:buClr>
                <a:schemeClr val="dk1"/>
              </a:buClr>
              <a:buSzPts val="1600"/>
              <a:buFont typeface="Noto Sans Symbols"/>
              <a:buChar char="⮚"/>
            </a:pPr>
            <a:r>
              <a:rPr lang="en-IN" dirty="0"/>
              <a:t> Database Management System (DBMS)</a:t>
            </a:r>
          </a:p>
          <a:p>
            <a:pPr marL="285750" lvl="0" indent="-285750" algn="l" rtl="0">
              <a:lnSpc>
                <a:spcPct val="90000"/>
              </a:lnSpc>
              <a:spcBef>
                <a:spcPts val="0"/>
              </a:spcBef>
              <a:spcAft>
                <a:spcPts val="0"/>
              </a:spcAft>
              <a:buClr>
                <a:schemeClr val="dk1"/>
              </a:buClr>
              <a:buSzPts val="1600"/>
              <a:buFont typeface="Noto Sans Symbols"/>
              <a:buChar char="⮚"/>
            </a:pPr>
            <a:r>
              <a:rPr lang="en-IN" dirty="0"/>
              <a:t> Web Server</a:t>
            </a:r>
          </a:p>
          <a:p>
            <a:pPr marL="285750" lvl="0" indent="-285750" algn="l" rtl="0">
              <a:lnSpc>
                <a:spcPct val="90000"/>
              </a:lnSpc>
              <a:spcBef>
                <a:spcPts val="0"/>
              </a:spcBef>
              <a:spcAft>
                <a:spcPts val="0"/>
              </a:spcAft>
              <a:buClr>
                <a:schemeClr val="dk1"/>
              </a:buClr>
              <a:buSzPts val="1600"/>
              <a:buFont typeface="Noto Sans Symbols"/>
              <a:buChar char="⮚"/>
            </a:pPr>
            <a:r>
              <a:rPr lang="en-IN" dirty="0"/>
              <a:t> Application Framework</a:t>
            </a:r>
          </a:p>
          <a:p>
            <a:pPr marL="285750" lvl="0" indent="-285750" algn="l" rtl="0">
              <a:lnSpc>
                <a:spcPct val="90000"/>
              </a:lnSpc>
              <a:spcBef>
                <a:spcPts val="0"/>
              </a:spcBef>
              <a:spcAft>
                <a:spcPts val="0"/>
              </a:spcAft>
              <a:buClr>
                <a:schemeClr val="dk1"/>
              </a:buClr>
              <a:buSzPts val="1600"/>
              <a:buFont typeface="Noto Sans Symbols"/>
              <a:buChar char="⮚"/>
            </a:pPr>
            <a:r>
              <a:rPr lang="en-IN" dirty="0"/>
              <a:t>Programming Languages</a:t>
            </a:r>
          </a:p>
          <a:p>
            <a:pPr marL="285750" lvl="0" indent="-285750" algn="l" rtl="0">
              <a:lnSpc>
                <a:spcPct val="90000"/>
              </a:lnSpc>
              <a:spcBef>
                <a:spcPts val="0"/>
              </a:spcBef>
              <a:spcAft>
                <a:spcPts val="0"/>
              </a:spcAft>
              <a:buClr>
                <a:schemeClr val="dk1"/>
              </a:buClr>
              <a:buSzPts val="1600"/>
              <a:buFont typeface="Noto Sans Symbols"/>
              <a:buChar char="⮚"/>
            </a:pPr>
            <a:r>
              <a:rPr lang="en-IN" dirty="0"/>
              <a:t>Web Browser</a:t>
            </a:r>
          </a:p>
          <a:p>
            <a:pPr marL="285750" lvl="0" indent="-285750" algn="l" rtl="0">
              <a:lnSpc>
                <a:spcPct val="90000"/>
              </a:lnSpc>
              <a:spcBef>
                <a:spcPts val="0"/>
              </a:spcBef>
              <a:spcAft>
                <a:spcPts val="0"/>
              </a:spcAft>
              <a:buClr>
                <a:schemeClr val="dk1"/>
              </a:buClr>
              <a:buSzPts val="1600"/>
              <a:buFont typeface="Noto Sans Symbols"/>
              <a:buChar char="⮚"/>
            </a:pPr>
            <a:r>
              <a:rPr lang="en-IN" dirty="0"/>
              <a:t>Security Software</a:t>
            </a:r>
          </a:p>
          <a:p>
            <a:pPr marL="285750" lvl="0" indent="-285750" algn="l" rtl="0">
              <a:lnSpc>
                <a:spcPct val="90000"/>
              </a:lnSpc>
              <a:spcBef>
                <a:spcPts val="0"/>
              </a:spcBef>
              <a:spcAft>
                <a:spcPts val="0"/>
              </a:spcAft>
              <a:buClr>
                <a:schemeClr val="dk1"/>
              </a:buClr>
              <a:buSzPts val="1600"/>
              <a:buFont typeface="Noto Sans Symbols"/>
              <a:buChar char="⮚"/>
            </a:pPr>
            <a:r>
              <a:rPr lang="en-IN" dirty="0"/>
              <a:t>Backup and Recovery </a:t>
            </a:r>
            <a:endParaRPr lang="en-US" dirty="0"/>
          </a:p>
          <a:p>
            <a:pPr marL="285750" lvl="0" indent="-285750" algn="l" rtl="0">
              <a:lnSpc>
                <a:spcPct val="90000"/>
              </a:lnSpc>
              <a:spcBef>
                <a:spcPts val="0"/>
              </a:spcBef>
              <a:spcAft>
                <a:spcPts val="0"/>
              </a:spcAft>
              <a:buClr>
                <a:schemeClr val="dk1"/>
              </a:buClr>
              <a:buSzPts val="1600"/>
              <a:buFont typeface="Noto Sans Symbols"/>
              <a:buChar char="⮚"/>
            </a:pP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7" name="Google Shape;228;p3"/>
          <p:cNvSpPr txBox="1">
            <a:spLocks noGrp="1"/>
          </p:cNvSpPr>
          <p:nvPr>
            <p:ph type="body" idx="2"/>
          </p:nvPr>
        </p:nvSpPr>
        <p:spPr>
          <a:xfrm>
            <a:off x="6234127" y="2295520"/>
            <a:ext cx="4838700" cy="399479"/>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t>Hardware and Software requirements (Client)</a:t>
            </a:r>
            <a:endParaRPr dirty="0"/>
          </a:p>
        </p:txBody>
      </p:sp>
      <p:sp>
        <p:nvSpPr>
          <p:cNvPr id="8" name="Google Shape;229;p3"/>
          <p:cNvSpPr txBox="1">
            <a:spLocks noGrp="1"/>
          </p:cNvSpPr>
          <p:nvPr>
            <p:ph type="body" idx="1"/>
          </p:nvPr>
        </p:nvSpPr>
        <p:spPr>
          <a:xfrm>
            <a:off x="6234126" y="2694999"/>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IN" sz="1800" b="1" dirty="0"/>
              <a:t>Hardware Requirements</a:t>
            </a:r>
            <a:r>
              <a:rPr lang="en-IN" b="1" dirty="0"/>
              <a:t>: </a:t>
            </a:r>
          </a:p>
          <a:p>
            <a:pPr marL="285750" lvl="0" indent="-285750" algn="l" rtl="0">
              <a:lnSpc>
                <a:spcPct val="90000"/>
              </a:lnSpc>
              <a:spcBef>
                <a:spcPts val="0"/>
              </a:spcBef>
              <a:spcAft>
                <a:spcPts val="0"/>
              </a:spcAft>
              <a:buClr>
                <a:schemeClr val="dk1"/>
              </a:buClr>
              <a:buSzPts val="1600"/>
              <a:buFont typeface="Noto Sans Symbols"/>
              <a:buChar char="⮚"/>
            </a:pPr>
            <a:r>
              <a:rPr lang="en-IN" dirty="0"/>
              <a:t> Device</a:t>
            </a:r>
          </a:p>
          <a:p>
            <a:pPr marL="285750" lvl="0" indent="-285750" algn="l" rtl="0">
              <a:lnSpc>
                <a:spcPct val="90000"/>
              </a:lnSpc>
              <a:spcBef>
                <a:spcPts val="0"/>
              </a:spcBef>
              <a:spcAft>
                <a:spcPts val="0"/>
              </a:spcAft>
              <a:buClr>
                <a:schemeClr val="dk1"/>
              </a:buClr>
              <a:buSzPts val="1600"/>
              <a:buFont typeface="Noto Sans Symbols"/>
              <a:buChar char="⮚"/>
            </a:pPr>
            <a:r>
              <a:rPr lang="en-IN" dirty="0"/>
              <a:t>Storage</a:t>
            </a:r>
          </a:p>
          <a:p>
            <a:pPr marL="285750" lvl="0" indent="-285750" algn="l" rtl="0">
              <a:lnSpc>
                <a:spcPct val="90000"/>
              </a:lnSpc>
              <a:spcBef>
                <a:spcPts val="0"/>
              </a:spcBef>
              <a:spcAft>
                <a:spcPts val="0"/>
              </a:spcAft>
              <a:buClr>
                <a:schemeClr val="dk1"/>
              </a:buClr>
              <a:buSzPts val="1600"/>
              <a:buFont typeface="Noto Sans Symbols"/>
              <a:buChar char="⮚"/>
            </a:pPr>
            <a:r>
              <a:rPr lang="en-IN" dirty="0"/>
              <a:t>Network</a:t>
            </a:r>
          </a:p>
          <a:p>
            <a:pPr marL="285750" lvl="0" indent="-285750" algn="l" rtl="0">
              <a:lnSpc>
                <a:spcPct val="90000"/>
              </a:lnSpc>
              <a:spcBef>
                <a:spcPts val="0"/>
              </a:spcBef>
              <a:spcAft>
                <a:spcPts val="0"/>
              </a:spcAft>
              <a:buClr>
                <a:schemeClr val="dk1"/>
              </a:buClr>
              <a:buSzPts val="1600"/>
              <a:buFont typeface="Noto Sans Symbols"/>
              <a:buChar char="⮚"/>
            </a:pPr>
            <a:endParaRPr lang="en-IN" dirty="0"/>
          </a:p>
          <a:p>
            <a:pPr marL="285750" lvl="0" indent="-285750" algn="l" rtl="0">
              <a:lnSpc>
                <a:spcPct val="90000"/>
              </a:lnSpc>
              <a:spcBef>
                <a:spcPts val="0"/>
              </a:spcBef>
              <a:spcAft>
                <a:spcPts val="0"/>
              </a:spcAft>
              <a:buClr>
                <a:schemeClr val="dk1"/>
              </a:buClr>
              <a:buSzPts val="1600"/>
              <a:buFont typeface="Noto Sans Symbols"/>
              <a:buChar char="⮚"/>
            </a:pPr>
            <a:endParaRPr lang="en-IN" dirty="0"/>
          </a:p>
          <a:p>
            <a:pPr marL="0" lvl="0" indent="0" algn="l" rtl="0">
              <a:lnSpc>
                <a:spcPct val="90000"/>
              </a:lnSpc>
              <a:spcBef>
                <a:spcPts val="0"/>
              </a:spcBef>
              <a:spcAft>
                <a:spcPts val="0"/>
              </a:spcAft>
              <a:buClr>
                <a:schemeClr val="dk1"/>
              </a:buClr>
              <a:buSzPts val="1600"/>
            </a:pPr>
            <a:r>
              <a:rPr lang="en-IN" sz="1800" b="1" dirty="0"/>
              <a:t>Software Requirements</a:t>
            </a:r>
            <a:r>
              <a:rPr lang="en-IN" sz="1800" dirty="0"/>
              <a:t>:</a:t>
            </a:r>
          </a:p>
          <a:p>
            <a:pPr marL="285750" lvl="0" indent="-285750" algn="l" rtl="0">
              <a:lnSpc>
                <a:spcPct val="90000"/>
              </a:lnSpc>
              <a:spcBef>
                <a:spcPts val="0"/>
              </a:spcBef>
              <a:spcAft>
                <a:spcPts val="0"/>
              </a:spcAft>
              <a:buClr>
                <a:schemeClr val="dk1"/>
              </a:buClr>
              <a:buSzPts val="1600"/>
              <a:buFont typeface="Noto Sans Symbols"/>
              <a:buChar char="⮚"/>
            </a:pPr>
            <a:r>
              <a:rPr lang="en-IN" dirty="0"/>
              <a:t> Android/iOS </a:t>
            </a:r>
          </a:p>
          <a:p>
            <a:pPr marL="285750" lvl="0" indent="-285750" algn="l" rtl="0">
              <a:lnSpc>
                <a:spcPct val="90000"/>
              </a:lnSpc>
              <a:spcBef>
                <a:spcPts val="0"/>
              </a:spcBef>
              <a:spcAft>
                <a:spcPts val="0"/>
              </a:spcAft>
              <a:buClr>
                <a:schemeClr val="dk1"/>
              </a:buClr>
              <a:buSzPts val="1600"/>
              <a:buFont typeface="Noto Sans Symbols"/>
              <a:buChar char="⮚"/>
            </a:pPr>
            <a:r>
              <a:rPr lang="en-IN" dirty="0"/>
              <a:t> Web Server</a:t>
            </a:r>
          </a:p>
          <a:p>
            <a:pPr marL="285750" lvl="0" indent="-285750" algn="l" rtl="0">
              <a:lnSpc>
                <a:spcPct val="90000"/>
              </a:lnSpc>
              <a:spcBef>
                <a:spcPts val="0"/>
              </a:spcBef>
              <a:spcAft>
                <a:spcPts val="0"/>
              </a:spcAft>
              <a:buClr>
                <a:schemeClr val="dk1"/>
              </a:buClr>
              <a:buSzPts val="1600"/>
              <a:buFont typeface="Noto Sans Symbols"/>
              <a:buChar char="⮚"/>
            </a:pPr>
            <a:r>
              <a:rPr lang="en-IN" dirty="0"/>
              <a:t> Security Software</a:t>
            </a:r>
          </a:p>
          <a:p>
            <a:pPr marL="285750" lvl="0" indent="-285750" algn="l" rtl="0">
              <a:lnSpc>
                <a:spcPct val="90000"/>
              </a:lnSpc>
              <a:spcBef>
                <a:spcPts val="0"/>
              </a:spcBef>
              <a:spcAft>
                <a:spcPts val="0"/>
              </a:spcAft>
              <a:buClr>
                <a:schemeClr val="dk1"/>
              </a:buClr>
              <a:buSzPts val="1600"/>
              <a:buFont typeface="Noto Sans Symbols"/>
              <a:buChar char="⮚"/>
            </a:pPr>
            <a:r>
              <a:rPr lang="en-IN" dirty="0"/>
              <a:t>Backup and Recovery</a:t>
            </a:r>
          </a:p>
          <a:p>
            <a:pPr marL="0" lvl="0" indent="0" algn="l" rtl="0">
              <a:lnSpc>
                <a:spcPct val="90000"/>
              </a:lnSpc>
              <a:spcBef>
                <a:spcPts val="0"/>
              </a:spcBef>
              <a:spcAft>
                <a:spcPts val="0"/>
              </a:spcAft>
              <a:buClr>
                <a:schemeClr val="dk1"/>
              </a:buClr>
              <a:buSzPts val="1600"/>
            </a:pPr>
            <a:endParaRPr lang="en-US" dirty="0"/>
          </a:p>
          <a:p>
            <a:pPr marL="0" lvl="0" indent="0" algn="l" rtl="0">
              <a:lnSpc>
                <a:spcPct val="90000"/>
              </a:lnSpc>
              <a:spcBef>
                <a:spcPts val="0"/>
              </a:spcBef>
              <a:spcAft>
                <a:spcPts val="0"/>
              </a:spcAft>
              <a:buClr>
                <a:schemeClr val="dk1"/>
              </a:buClr>
              <a:buSzPts val="1600"/>
            </a:pPr>
            <a:endParaRPr lang="en-US" dirty="0"/>
          </a:p>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endParaRPr lang="en-US" dirty="0"/>
          </a:p>
          <a:p>
            <a:pPr marL="285750" lvl="0" indent="-285750" algn="l" rtl="0">
              <a:lnSpc>
                <a:spcPct val="90000"/>
              </a:lnSpc>
              <a:spcBef>
                <a:spcPts val="0"/>
              </a:spcBef>
              <a:spcAft>
                <a:spcPts val="0"/>
              </a:spcAft>
              <a:buClr>
                <a:schemeClr val="dk1"/>
              </a:buClr>
              <a:buSzPts val="1600"/>
              <a:buFont typeface="Wingdings" panose="05000000000000000000" pitchFamily="2" charset="2"/>
              <a:buChar char="Ø"/>
            </a:pPr>
            <a:endParaRPr lang="en-US" dirty="0"/>
          </a:p>
        </p:txBody>
      </p:sp>
    </p:spTree>
    <p:extLst>
      <p:ext uri="{BB962C8B-B14F-4D97-AF65-F5344CB8AC3E}">
        <p14:creationId xmlns:p14="http://schemas.microsoft.com/office/powerpoint/2010/main" val="115548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253514"/>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t>Design </a:t>
            </a:r>
            <a:endParaRPr dirty="0"/>
          </a:p>
        </p:txBody>
      </p:sp>
      <p:sp>
        <p:nvSpPr>
          <p:cNvPr id="228" name="Google Shape;228;p3"/>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dirty="0"/>
              <a:t>Describe </a:t>
            </a:r>
            <a:r>
              <a:rPr lang="en-US" dirty="0"/>
              <a:t>data flow diagram here</a:t>
            </a:r>
            <a:endParaRPr dirty="0"/>
          </a:p>
        </p:txBody>
      </p:sp>
      <p:sp>
        <p:nvSpPr>
          <p:cNvPr id="229" name="Google Shape;229;p3"/>
          <p:cNvSpPr txBox="1">
            <a:spLocks noGrp="1"/>
          </p:cNvSpPr>
          <p:nvPr>
            <p:ph type="body" idx="1"/>
          </p:nvPr>
        </p:nvSpPr>
        <p:spPr>
          <a:xfrm>
            <a:off x="952499" y="2601915"/>
            <a:ext cx="10000636" cy="4054524"/>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t>  </a:t>
            </a:r>
            <a:endParaRPr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12" name="Picture 11">
            <a:extLst>
              <a:ext uri="{FF2B5EF4-FFF2-40B4-BE49-F238E27FC236}">
                <a16:creationId xmlns:a16="http://schemas.microsoft.com/office/drawing/2014/main" id="{B7D46FD1-CEAA-0029-0852-121AD427B46B}"/>
              </a:ext>
            </a:extLst>
          </p:cNvPr>
          <p:cNvPicPr>
            <a:picLocks noChangeAspect="1"/>
          </p:cNvPicPr>
          <p:nvPr/>
        </p:nvPicPr>
        <p:blipFill>
          <a:blip r:embed="rId4"/>
          <a:stretch>
            <a:fillRect/>
          </a:stretch>
        </p:blipFill>
        <p:spPr>
          <a:xfrm>
            <a:off x="3010017" y="2721177"/>
            <a:ext cx="6171966" cy="3816000"/>
          </a:xfrm>
          <a:prstGeom prst="rect">
            <a:avLst/>
          </a:prstGeom>
        </p:spPr>
      </p:pic>
    </p:spTree>
    <p:extLst>
      <p:ext uri="{BB962C8B-B14F-4D97-AF65-F5344CB8AC3E}">
        <p14:creationId xmlns:p14="http://schemas.microsoft.com/office/powerpoint/2010/main" val="2020109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38851" y="1040475"/>
            <a:ext cx="5780809" cy="610863"/>
          </a:xfrm>
          <a:prstGeom prst="rect">
            <a:avLst/>
          </a:prstGeom>
          <a:noFill/>
          <a:ln>
            <a:noFill/>
          </a:ln>
        </p:spPr>
        <p:txBody>
          <a:bodyPr spcFirstLastPara="1" wrap="square" lIns="0" tIns="0" rIns="0" bIns="0" anchor="b" anchorCtr="0">
            <a:normAutofit/>
          </a:bodyPr>
          <a:lstStyle/>
          <a:p>
            <a:pPr lvl="0">
              <a:buSzPct val="100000"/>
            </a:pPr>
            <a:r>
              <a:rPr lang="en-US" sz="4000" dirty="0"/>
              <a:t>Design </a:t>
            </a:r>
            <a:endParaRPr dirty="0"/>
          </a:p>
        </p:txBody>
      </p:sp>
      <p:sp>
        <p:nvSpPr>
          <p:cNvPr id="228" name="Google Shape;228;p3"/>
          <p:cNvSpPr txBox="1">
            <a:spLocks noGrp="1"/>
          </p:cNvSpPr>
          <p:nvPr>
            <p:ph type="body" idx="2"/>
          </p:nvPr>
        </p:nvSpPr>
        <p:spPr>
          <a:xfrm>
            <a:off x="952500" y="2010107"/>
            <a:ext cx="4838700" cy="31591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lt2"/>
              </a:buClr>
              <a:buSzPts val="1800"/>
              <a:buNone/>
            </a:pPr>
            <a:r>
              <a:rPr lang="en-US" sz="1800" dirty="0"/>
              <a:t>Describe your Use Cases here</a:t>
            </a:r>
            <a:endParaRPr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7</a:t>
            </a:fld>
            <a:endParaRPr/>
          </a:p>
        </p:txBody>
      </p:sp>
      <p:sp>
        <p:nvSpPr>
          <p:cNvPr id="231" name="Google Shape;231;p3"/>
          <p:cNvSpPr txBox="1"/>
          <p:nvPr/>
        </p:nvSpPr>
        <p:spPr>
          <a:xfrm>
            <a:off x="6096000" y="2010108"/>
            <a:ext cx="5143500" cy="421120"/>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Franklin Gothic"/>
                <a:ea typeface="Franklin Gothic"/>
                <a:cs typeface="Franklin Gothic"/>
                <a:sym typeface="Franklin Gothic"/>
              </a:rPr>
              <a:t>Describe your Dependencies / Show stopper here</a:t>
            </a:r>
            <a:endParaRPr dirty="0"/>
          </a:p>
        </p:txBody>
      </p:sp>
      <p:sp>
        <p:nvSpPr>
          <p:cNvPr id="232" name="Google Shape;232;p3"/>
          <p:cNvSpPr txBox="1"/>
          <p:nvPr/>
        </p:nvSpPr>
        <p:spPr>
          <a:xfrm>
            <a:off x="6248399" y="2431228"/>
            <a:ext cx="4838701" cy="4148643"/>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US" sz="1800" dirty="0"/>
              <a:t>Dependency on Technology</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p>
          <a:p>
            <a:pPr marL="285750" lvl="0" indent="-285750" algn="l" rtl="0">
              <a:lnSpc>
                <a:spcPct val="90000"/>
              </a:lnSpc>
              <a:spcBef>
                <a:spcPts val="0"/>
              </a:spcBef>
              <a:spcAft>
                <a:spcPts val="0"/>
              </a:spcAft>
              <a:buClr>
                <a:schemeClr val="dk1"/>
              </a:buClr>
              <a:buSzPts val="1600"/>
              <a:buFont typeface="Noto Sans Symbols"/>
              <a:buChar char="⮚"/>
            </a:pPr>
            <a:r>
              <a:rPr lang="en-US" sz="1800" dirty="0"/>
              <a:t>User Training</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p>
          <a:p>
            <a:pPr marL="285750" lvl="0" indent="-285750" algn="l" rtl="0">
              <a:lnSpc>
                <a:spcPct val="90000"/>
              </a:lnSpc>
              <a:spcBef>
                <a:spcPts val="0"/>
              </a:spcBef>
              <a:spcAft>
                <a:spcPts val="0"/>
              </a:spcAft>
              <a:buClr>
                <a:schemeClr val="dk1"/>
              </a:buClr>
              <a:buSzPts val="1600"/>
              <a:buFont typeface="Noto Sans Symbols"/>
              <a:buChar char="⮚"/>
            </a:pPr>
            <a:r>
              <a:rPr lang="en-US" sz="1800" dirty="0"/>
              <a:t>Technical Support</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p>
          <a:p>
            <a:pPr marL="285750" lvl="0" indent="-285750" algn="l" rtl="0">
              <a:lnSpc>
                <a:spcPct val="90000"/>
              </a:lnSpc>
              <a:spcBef>
                <a:spcPts val="0"/>
              </a:spcBef>
              <a:spcAft>
                <a:spcPts val="0"/>
              </a:spcAft>
              <a:buClr>
                <a:schemeClr val="dk1"/>
              </a:buClr>
              <a:buSzPts val="1600"/>
              <a:buFont typeface="Noto Sans Symbols"/>
              <a:buChar char="⮚"/>
            </a:pPr>
            <a:r>
              <a:rPr lang="en-US" sz="1800" dirty="0"/>
              <a:t>Limited Use Cases</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p>
          <a:p>
            <a:pPr marL="285750" lvl="0" indent="-285750" algn="l" rtl="0">
              <a:lnSpc>
                <a:spcPct val="90000"/>
              </a:lnSpc>
              <a:spcBef>
                <a:spcPts val="0"/>
              </a:spcBef>
              <a:spcAft>
                <a:spcPts val="0"/>
              </a:spcAft>
              <a:buClr>
                <a:schemeClr val="dk1"/>
              </a:buClr>
              <a:buSzPts val="1600"/>
              <a:buFont typeface="Noto Sans Symbols"/>
              <a:buChar char="⮚"/>
            </a:pPr>
            <a:r>
              <a:rPr lang="en-US" sz="1800" dirty="0"/>
              <a:t>Lack of Personal Interaction</a:t>
            </a:r>
          </a:p>
          <a:p>
            <a:pPr marL="285750" lvl="0" indent="-285750" algn="l" rtl="0">
              <a:lnSpc>
                <a:spcPct val="90000"/>
              </a:lnSpc>
              <a:spcBef>
                <a:spcPts val="0"/>
              </a:spcBef>
              <a:spcAft>
                <a:spcPts val="0"/>
              </a:spcAft>
              <a:buClr>
                <a:schemeClr val="dk1"/>
              </a:buClr>
              <a:buSzPts val="1600"/>
              <a:buFont typeface="Noto Sans Symbols"/>
              <a:buChar char="⮚"/>
            </a:pPr>
            <a:endParaRPr lang="en-US" sz="1800" dirty="0"/>
          </a:p>
          <a:p>
            <a:pPr marL="285750" lvl="0" indent="-285750" algn="l" rtl="0">
              <a:lnSpc>
                <a:spcPct val="90000"/>
              </a:lnSpc>
              <a:spcBef>
                <a:spcPts val="0"/>
              </a:spcBef>
              <a:spcAft>
                <a:spcPts val="0"/>
              </a:spcAft>
              <a:buClr>
                <a:schemeClr val="dk1"/>
              </a:buClr>
              <a:buSzPts val="1600"/>
              <a:buFont typeface="Noto Sans Symbols"/>
              <a:buChar char="⮚"/>
            </a:pPr>
            <a:r>
              <a:rPr lang="en-US" sz="1800" dirty="0"/>
              <a:t>Dependency on Power and Network</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4" name="AutoShape 6">
            <a:extLst>
              <a:ext uri="{FF2B5EF4-FFF2-40B4-BE49-F238E27FC236}">
                <a16:creationId xmlns:a16="http://schemas.microsoft.com/office/drawing/2014/main" id="{86FB809A-3A75-1C66-3D20-AF61C4BAE2C4}"/>
              </a:ext>
            </a:extLst>
          </p:cNvPr>
          <p:cNvSpPr>
            <a:spLocks noChangeAspect="1" noChangeArrowheads="1"/>
          </p:cNvSpPr>
          <p:nvPr/>
        </p:nvSpPr>
        <p:spPr bwMode="auto">
          <a:xfrm>
            <a:off x="1651819" y="3276599"/>
            <a:ext cx="4596581" cy="459658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D7C15E81-C911-44FB-9DBA-05D3A2017577}"/>
              </a:ext>
            </a:extLst>
          </p:cNvPr>
          <p:cNvPicPr>
            <a:picLocks noChangeAspect="1"/>
          </p:cNvPicPr>
          <p:nvPr/>
        </p:nvPicPr>
        <p:blipFill>
          <a:blip r:embed="rId4"/>
          <a:stretch>
            <a:fillRect/>
          </a:stretch>
        </p:blipFill>
        <p:spPr>
          <a:xfrm>
            <a:off x="1257300" y="2326022"/>
            <a:ext cx="4363459" cy="4365234"/>
          </a:xfrm>
          <a:prstGeom prst="rect">
            <a:avLst/>
          </a:prstGeom>
        </p:spPr>
      </p:pic>
    </p:spTree>
    <p:extLst>
      <p:ext uri="{BB962C8B-B14F-4D97-AF65-F5344CB8AC3E}">
        <p14:creationId xmlns:p14="http://schemas.microsoft.com/office/powerpoint/2010/main" val="1335764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t>Project Screen shorts</a:t>
            </a:r>
            <a:endParaRPr sz="4000" dirty="0"/>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5" name="Picture 4">
            <a:extLst>
              <a:ext uri="{FF2B5EF4-FFF2-40B4-BE49-F238E27FC236}">
                <a16:creationId xmlns:a16="http://schemas.microsoft.com/office/drawing/2014/main" id="{5DD9AA2D-073A-E084-FD9E-CCB370F9BCA0}"/>
              </a:ext>
            </a:extLst>
          </p:cNvPr>
          <p:cNvPicPr>
            <a:picLocks noChangeAspect="1"/>
          </p:cNvPicPr>
          <p:nvPr/>
        </p:nvPicPr>
        <p:blipFill>
          <a:blip r:embed="rId4"/>
          <a:stretch>
            <a:fillRect/>
          </a:stretch>
        </p:blipFill>
        <p:spPr>
          <a:xfrm>
            <a:off x="2137816" y="2140770"/>
            <a:ext cx="3410173" cy="4550485"/>
          </a:xfrm>
          <a:prstGeom prst="rect">
            <a:avLst/>
          </a:prstGeom>
        </p:spPr>
      </p:pic>
      <p:pic>
        <p:nvPicPr>
          <p:cNvPr id="9" name="Picture 8">
            <a:extLst>
              <a:ext uri="{FF2B5EF4-FFF2-40B4-BE49-F238E27FC236}">
                <a16:creationId xmlns:a16="http://schemas.microsoft.com/office/drawing/2014/main" id="{A6CC5701-5E3E-212C-12A1-142F26E4C2F8}"/>
              </a:ext>
            </a:extLst>
          </p:cNvPr>
          <p:cNvPicPr>
            <a:picLocks noChangeAspect="1"/>
          </p:cNvPicPr>
          <p:nvPr/>
        </p:nvPicPr>
        <p:blipFill>
          <a:blip r:embed="rId5"/>
          <a:stretch>
            <a:fillRect/>
          </a:stretch>
        </p:blipFill>
        <p:spPr>
          <a:xfrm>
            <a:off x="6874137" y="2140771"/>
            <a:ext cx="3130476" cy="4335333"/>
          </a:xfrm>
          <a:prstGeom prst="rect">
            <a:avLst/>
          </a:prstGeom>
        </p:spPr>
      </p:pic>
    </p:spTree>
    <p:extLst>
      <p:ext uri="{BB962C8B-B14F-4D97-AF65-F5344CB8AC3E}">
        <p14:creationId xmlns:p14="http://schemas.microsoft.com/office/powerpoint/2010/main" val="2797071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569E50FF-C3D5-3E79-608B-46BE8C70D5E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9</a:t>
            </a:fld>
            <a:endParaRPr lang="en-US">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C4237555-8AA5-B9B3-8723-B6AB992F0143}"/>
              </a:ext>
            </a:extLst>
          </p:cNvPr>
          <p:cNvPicPr>
            <a:picLocks noChangeAspect="1"/>
          </p:cNvPicPr>
          <p:nvPr/>
        </p:nvPicPr>
        <p:blipFill>
          <a:blip r:embed="rId2"/>
          <a:stretch>
            <a:fillRect/>
          </a:stretch>
        </p:blipFill>
        <p:spPr>
          <a:xfrm>
            <a:off x="118335" y="2065468"/>
            <a:ext cx="3345627" cy="4432151"/>
          </a:xfrm>
          <a:prstGeom prst="rect">
            <a:avLst/>
          </a:prstGeom>
        </p:spPr>
      </p:pic>
      <p:pic>
        <p:nvPicPr>
          <p:cNvPr id="6" name="Picture 5">
            <a:extLst>
              <a:ext uri="{FF2B5EF4-FFF2-40B4-BE49-F238E27FC236}">
                <a16:creationId xmlns:a16="http://schemas.microsoft.com/office/drawing/2014/main" id="{F02F31F7-CE21-2377-4EDA-50FAA498DECA}"/>
              </a:ext>
            </a:extLst>
          </p:cNvPr>
          <p:cNvPicPr>
            <a:picLocks noChangeAspect="1"/>
          </p:cNvPicPr>
          <p:nvPr/>
        </p:nvPicPr>
        <p:blipFill>
          <a:blip r:embed="rId3"/>
          <a:stretch>
            <a:fillRect/>
          </a:stretch>
        </p:blipFill>
        <p:spPr>
          <a:xfrm>
            <a:off x="8175812" y="1882588"/>
            <a:ext cx="3818964" cy="4830184"/>
          </a:xfrm>
          <a:prstGeom prst="rect">
            <a:avLst/>
          </a:prstGeom>
        </p:spPr>
      </p:pic>
      <p:pic>
        <p:nvPicPr>
          <p:cNvPr id="10" name="Picture 9">
            <a:extLst>
              <a:ext uri="{FF2B5EF4-FFF2-40B4-BE49-F238E27FC236}">
                <a16:creationId xmlns:a16="http://schemas.microsoft.com/office/drawing/2014/main" id="{93106D19-9261-DEF0-3F52-3A956033BC6A}"/>
              </a:ext>
            </a:extLst>
          </p:cNvPr>
          <p:cNvPicPr>
            <a:picLocks noChangeAspect="1"/>
          </p:cNvPicPr>
          <p:nvPr/>
        </p:nvPicPr>
        <p:blipFill>
          <a:blip r:embed="rId4"/>
          <a:stretch>
            <a:fillRect/>
          </a:stretch>
        </p:blipFill>
        <p:spPr>
          <a:xfrm>
            <a:off x="4484819" y="2065468"/>
            <a:ext cx="3222362" cy="4632737"/>
          </a:xfrm>
          <a:prstGeom prst="rect">
            <a:avLst/>
          </a:prstGeom>
        </p:spPr>
      </p:pic>
    </p:spTree>
    <p:extLst>
      <p:ext uri="{BB962C8B-B14F-4D97-AF65-F5344CB8AC3E}">
        <p14:creationId xmlns:p14="http://schemas.microsoft.com/office/powerpoint/2010/main" val="207851149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941</TotalTime>
  <Words>504</Words>
  <Application>Microsoft Office PowerPoint</Application>
  <PresentationFormat>Widescreen</PresentationFormat>
  <Paragraphs>108</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Times New Roman</vt:lpstr>
      <vt:lpstr>Calibri</vt:lpstr>
      <vt:lpstr>Franklin Gothic</vt:lpstr>
      <vt:lpstr>Libre Franklin</vt:lpstr>
      <vt:lpstr>Wingdings</vt:lpstr>
      <vt:lpstr>Noto Sans Symbols</vt:lpstr>
      <vt:lpstr>Arial</vt:lpstr>
      <vt:lpstr>Franklin Gothic Medium</vt:lpstr>
      <vt:lpstr>Theme1</vt:lpstr>
      <vt:lpstr> DESIGN &amp; DEVELOPMENT OF TRIP PLANNER SYSTEM</vt:lpstr>
      <vt:lpstr>Idea/Approach Details</vt:lpstr>
      <vt:lpstr>Technology stack</vt:lpstr>
      <vt:lpstr>Project Requirements </vt:lpstr>
      <vt:lpstr>Project Requirements </vt:lpstr>
      <vt:lpstr>Design </vt:lpstr>
      <vt:lpstr>Design </vt:lpstr>
      <vt:lpstr>Project Screen shorts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Mehkasha Mansoori</cp:lastModifiedBy>
  <cp:revision>53</cp:revision>
  <dcterms:created xsi:type="dcterms:W3CDTF">2022-02-11T07:14:46Z</dcterms:created>
  <dcterms:modified xsi:type="dcterms:W3CDTF">2025-04-10T09:55:25Z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