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D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76CE0-DB9D-F402-B758-1BDFC7417F55}" v="25" dt="2023-05-16T14:59:58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44DE-F4E5-4094-99D5-017579980C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AB78-4A3C-472D-820B-2E7D678D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8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44DE-F4E5-4094-99D5-017579980C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AB78-4A3C-472D-820B-2E7D678D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5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44DE-F4E5-4094-99D5-017579980C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AB78-4A3C-472D-820B-2E7D678D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8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44DE-F4E5-4094-99D5-017579980C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AB78-4A3C-472D-820B-2E7D678D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44DE-F4E5-4094-99D5-017579980C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AB78-4A3C-472D-820B-2E7D678D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44DE-F4E5-4094-99D5-017579980C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AB78-4A3C-472D-820B-2E7D678D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1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44DE-F4E5-4094-99D5-017579980C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AB78-4A3C-472D-820B-2E7D678D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3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44DE-F4E5-4094-99D5-017579980C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AB78-4A3C-472D-820B-2E7D678D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44DE-F4E5-4094-99D5-017579980C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AB78-4A3C-472D-820B-2E7D678D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44DE-F4E5-4094-99D5-017579980C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AB78-4A3C-472D-820B-2E7D678D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1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44DE-F4E5-4094-99D5-017579980C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AB78-4A3C-472D-820B-2E7D678D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B44DE-F4E5-4094-99D5-017579980C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FAB78-4A3C-472D-820B-2E7D678D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5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9" y="594917"/>
            <a:ext cx="10116962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338"/>
            <a:ext cx="12192000" cy="689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4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7" y="0"/>
            <a:ext cx="12164013" cy="68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99"/>
            <a:ext cx="12192000" cy="686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26"/>
            <a:ext cx="12229972" cy="683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0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318" y="-1"/>
            <a:ext cx="12209318" cy="68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4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95EEAB29-AC78-02AE-98E4-2B3B4DAF8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7" t="4676" r="2782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8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AD01C-6DFA-44E5-6BAD-3A43D40B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>
                <a:latin typeface="Consolas"/>
                <a:cs typeface="Calibri Light"/>
              </a:rPr>
              <a:t>Reference:</a:t>
            </a: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6676-D5F9-A1A5-805D-67C2D75C9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https://pk.linkedin.com/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809700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312"/>
            <a:ext cx="12192000" cy="68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532"/>
            <a:ext cx="12192000" cy="69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8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99"/>
            <a:ext cx="12192000" cy="686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8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" y="0"/>
            <a:ext cx="12164900" cy="687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8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319"/>
            <a:ext cx="12192000" cy="689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388"/>
            <a:ext cx="12192000" cy="689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826"/>
            <a:ext cx="12192000" cy="689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9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42"/>
            <a:ext cx="12192000" cy="691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312"/>
            <a:ext cx="12192000" cy="68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7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Sadiq</dc:creator>
  <cp:lastModifiedBy>Sadiq</cp:lastModifiedBy>
  <cp:revision>21</cp:revision>
  <dcterms:created xsi:type="dcterms:W3CDTF">2023-05-13T21:25:57Z</dcterms:created>
  <dcterms:modified xsi:type="dcterms:W3CDTF">2023-05-16T15:00:20Z</dcterms:modified>
</cp:coreProperties>
</file>