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315" r:id="rId8"/>
    <p:sldId id="281" r:id="rId9"/>
    <p:sldId id="323" r:id="rId10"/>
    <p:sldId id="282" r:id="rId11"/>
    <p:sldId id="324" r:id="rId12"/>
    <p:sldId id="314" r:id="rId13"/>
    <p:sldId id="321"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160" autoAdjust="0"/>
  </p:normalViewPr>
  <p:slideViewPr>
    <p:cSldViewPr snapToGrid="0" snapToObjects="1">
      <p:cViewPr varScale="1">
        <p:scale>
          <a:sx n="60" d="100"/>
          <a:sy n="60" d="100"/>
        </p:scale>
        <p:origin x="1140"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3989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0542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Power Bi assignment </a:t>
            </a:r>
            <a:br>
              <a:rPr lang="en-US" dirty="0"/>
            </a:br>
            <a:r>
              <a:rPr lang="en-US" dirty="0"/>
              <a:t>6</a:t>
            </a:r>
            <a:br>
              <a:rPr lang="en-US" dirty="0"/>
            </a:br>
            <a:br>
              <a:rPr lang="en-US" dirty="0"/>
            </a:br>
            <a:r>
              <a:rPr lang="en-US" dirty="0"/>
              <a:t>IRTAZA</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342016" y="193070"/>
            <a:ext cx="9875463" cy="999746"/>
          </a:xfrm>
        </p:spPr>
        <p:txBody>
          <a:bodyPr/>
          <a:lstStyle/>
          <a:p>
            <a:r>
              <a:rPr lang="en-US" dirty="0"/>
              <a:t>Final Dashboard</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4503DFDD-FFA5-F353-04C5-FEEB278048CB}"/>
              </a:ext>
            </a:extLst>
          </p:cNvPr>
          <p:cNvPicPr>
            <a:picLocks noChangeAspect="1"/>
          </p:cNvPicPr>
          <p:nvPr/>
        </p:nvPicPr>
        <p:blipFill>
          <a:blip r:embed="rId3"/>
          <a:stretch>
            <a:fillRect/>
          </a:stretch>
        </p:blipFill>
        <p:spPr>
          <a:xfrm>
            <a:off x="1850623" y="1459196"/>
            <a:ext cx="9058009" cy="5314781"/>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IRTAZA</a:t>
            </a:r>
          </a:p>
          <a:p>
            <a:r>
              <a:rPr lang="en-US"/>
              <a:t>irtazasheikh402@gmail.com</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pPr marL="342900" indent="-342900">
              <a:buFont typeface="Arial" panose="020B0604020202020204" pitchFamily="34" charset="0"/>
              <a:buChar char="•"/>
            </a:pPr>
            <a:r>
              <a:rPr lang="en-US" dirty="0"/>
              <a:t>Identify most popular routes.</a:t>
            </a:r>
          </a:p>
          <a:p>
            <a:pPr marL="342900" indent="-342900">
              <a:buFont typeface="Arial" panose="020B0604020202020204" pitchFamily="34" charset="0"/>
              <a:buChar char="•"/>
            </a:pPr>
            <a:r>
              <a:rPr lang="en-US" dirty="0"/>
              <a:t>Determine peak travel time.</a:t>
            </a:r>
          </a:p>
          <a:p>
            <a:pPr marL="342900" indent="-342900">
              <a:buFont typeface="Arial" panose="020B0604020202020204" pitchFamily="34" charset="0"/>
              <a:buChar char="•"/>
            </a:pPr>
            <a:r>
              <a:rPr lang="en-US" dirty="0"/>
              <a:t>Analyze revenue from different tickets types and classes.</a:t>
            </a:r>
          </a:p>
          <a:p>
            <a:pPr marL="342900" indent="-342900">
              <a:buFont typeface="Arial" panose="020B0604020202020204" pitchFamily="34" charset="0"/>
              <a:buChar char="•"/>
            </a:pPr>
            <a:r>
              <a:rPr lang="en-US" dirty="0"/>
              <a:t>Diagnose on time performance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31031" y="42292"/>
            <a:ext cx="5723586" cy="2071321"/>
          </a:xfrm>
        </p:spPr>
        <p:txBody>
          <a:bodyPr/>
          <a:lstStyle/>
          <a:p>
            <a:r>
              <a:rPr lang="en-US" dirty="0"/>
              <a:t>Identify most popular routes</a:t>
            </a:r>
          </a:p>
        </p:txBody>
      </p:sp>
      <p:pic>
        <p:nvPicPr>
          <p:cNvPr id="11" name="Picture 10">
            <a:extLst>
              <a:ext uri="{FF2B5EF4-FFF2-40B4-BE49-F238E27FC236}">
                <a16:creationId xmlns:a16="http://schemas.microsoft.com/office/drawing/2014/main" id="{3230E3C2-9062-9007-429B-EADBA34EB521}"/>
              </a:ext>
            </a:extLst>
          </p:cNvPr>
          <p:cNvPicPr>
            <a:picLocks noChangeAspect="1"/>
          </p:cNvPicPr>
          <p:nvPr/>
        </p:nvPicPr>
        <p:blipFill>
          <a:blip r:embed="rId3"/>
          <a:stretch>
            <a:fillRect/>
          </a:stretch>
        </p:blipFill>
        <p:spPr>
          <a:xfrm>
            <a:off x="1618938" y="2728210"/>
            <a:ext cx="8184629" cy="3587616"/>
          </a:xfrm>
          <a:prstGeom prst="rect">
            <a:avLst/>
          </a:prstGeom>
        </p:spPr>
      </p:pic>
      <p:sp>
        <p:nvSpPr>
          <p:cNvPr id="13" name="TextBox 12">
            <a:extLst>
              <a:ext uri="{FF2B5EF4-FFF2-40B4-BE49-F238E27FC236}">
                <a16:creationId xmlns:a16="http://schemas.microsoft.com/office/drawing/2014/main" id="{2FB2E4AC-78B9-F510-6BE3-B14D0451DB90}"/>
              </a:ext>
            </a:extLst>
          </p:cNvPr>
          <p:cNvSpPr txBox="1"/>
          <p:nvPr/>
        </p:nvSpPr>
        <p:spPr>
          <a:xfrm>
            <a:off x="550888" y="1770434"/>
            <a:ext cx="6989164" cy="923330"/>
          </a:xfrm>
          <a:prstGeom prst="rect">
            <a:avLst/>
          </a:prstGeom>
          <a:noFill/>
        </p:spPr>
        <p:txBody>
          <a:bodyPr wrap="square">
            <a:spAutoFit/>
          </a:bodyPr>
          <a:lstStyle/>
          <a:p>
            <a:r>
              <a:rPr lang="en-GB" sz="1800" kern="0" dirty="0">
                <a:effectLst/>
                <a:latin typeface="Calibri" panose="020F0502020204030204" pitchFamily="34" charset="0"/>
                <a:ea typeface="Times New Roman" panose="02020603050405020304" pitchFamily="18" charset="0"/>
              </a:rPr>
              <a:t>Create group by select advance and then select departure station and arrival destination against aggregation of the transaction id it give you count of every journey</a:t>
            </a:r>
            <a:endParaRPr lang="en-PK"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Explanation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6096000" cy="3720337"/>
          </a:xfrm>
        </p:spPr>
        <p:txBody>
          <a:bodyPr>
            <a:normAutofit lnSpcReduction="10000"/>
          </a:bodyPr>
          <a:lstStyle/>
          <a:p>
            <a:r>
              <a:rPr lang="en-US" sz="2800" dirty="0"/>
              <a:t>The stakeholder want to determine the most popular routes of train between two cities so they can increase the number of trains between them. From data set of one year we study the every ticket route and separated them on the basis of every route and count every route total passengers, we do It using the tool power bi </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69626" y="-846476"/>
            <a:ext cx="5259554" cy="2495028"/>
          </a:xfrm>
        </p:spPr>
        <p:txBody>
          <a:bodyPr/>
          <a:lstStyle/>
          <a:p>
            <a:r>
              <a:rPr lang="en-US" dirty="0"/>
              <a:t>Determine peak travel time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1648552"/>
            <a:ext cx="7213272" cy="2233233"/>
          </a:xfrm>
        </p:spPr>
        <p:txBody>
          <a:bodyPr/>
          <a:lstStyle/>
          <a:p>
            <a:r>
              <a:rPr lang="en-GB" sz="1800" kern="0" dirty="0">
                <a:effectLst/>
                <a:latin typeface="Calibri" panose="020F0502020204030204" pitchFamily="34" charset="0"/>
                <a:ea typeface="Times New Roman" panose="02020603050405020304" pitchFamily="18" charset="0"/>
              </a:rPr>
              <a:t>line chart against count of departure time in x axis and arrival time in y axis</a:t>
            </a:r>
            <a:endParaRPr lang="en-US" dirty="0"/>
          </a:p>
        </p:txBody>
      </p:sp>
      <p:pic>
        <p:nvPicPr>
          <p:cNvPr id="7" name="Picture 6">
            <a:extLst>
              <a:ext uri="{FF2B5EF4-FFF2-40B4-BE49-F238E27FC236}">
                <a16:creationId xmlns:a16="http://schemas.microsoft.com/office/drawing/2014/main" id="{8F9135E8-33B2-0B4C-CE67-4DE9CDFF1056}"/>
              </a:ext>
            </a:extLst>
          </p:cNvPr>
          <p:cNvPicPr>
            <a:picLocks noChangeAspect="1"/>
          </p:cNvPicPr>
          <p:nvPr/>
        </p:nvPicPr>
        <p:blipFill>
          <a:blip r:embed="rId3"/>
          <a:stretch>
            <a:fillRect/>
          </a:stretch>
        </p:blipFill>
        <p:spPr>
          <a:xfrm>
            <a:off x="1266533" y="2411662"/>
            <a:ext cx="9061690" cy="383349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Explanation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6096000" cy="3720337"/>
          </a:xfrm>
        </p:spPr>
        <p:txBody>
          <a:bodyPr>
            <a:normAutofit lnSpcReduction="10000"/>
          </a:bodyPr>
          <a:lstStyle/>
          <a:p>
            <a:r>
              <a:rPr lang="en-US" sz="2800" dirty="0"/>
              <a:t>The stakeholder want to determine the peak travel time so they can increase their service during that time so we listed the every ticket again and read the arrival and departure time of that passengers train so we can determine the peak travel time against departure and arrival which is 6:45 PM probably the time of leave from offices.</a:t>
            </a:r>
          </a:p>
        </p:txBody>
      </p:sp>
    </p:spTree>
    <p:extLst>
      <p:ext uri="{BB962C8B-B14F-4D97-AF65-F5344CB8AC3E}">
        <p14:creationId xmlns:p14="http://schemas.microsoft.com/office/powerpoint/2010/main" val="238551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Analyze revenue from different ticket types &amp; classes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724984"/>
          </a:xfrm>
        </p:spPr>
        <p:txBody>
          <a:bodyPr/>
          <a:lstStyle/>
          <a:p>
            <a:r>
              <a:rPr lang="en-GB" sz="1800" kern="0" dirty="0">
                <a:effectLst/>
                <a:latin typeface="Calibri" panose="020F0502020204030204" pitchFamily="34" charset="0"/>
                <a:ea typeface="Times New Roman" panose="02020603050405020304" pitchFamily="18" charset="0"/>
              </a:rPr>
              <a:t>calculate sum of ticket prices against ticket type and class</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8ED91374-99C2-AB32-A08C-DC78CEA3C268}"/>
              </a:ext>
            </a:extLst>
          </p:cNvPr>
          <p:cNvPicPr>
            <a:picLocks noChangeAspect="1"/>
          </p:cNvPicPr>
          <p:nvPr/>
        </p:nvPicPr>
        <p:blipFill>
          <a:blip r:embed="rId3"/>
          <a:stretch>
            <a:fillRect/>
          </a:stretch>
        </p:blipFill>
        <p:spPr>
          <a:xfrm>
            <a:off x="3460565" y="2897943"/>
            <a:ext cx="7271603" cy="3470773"/>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Explanation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6096000" cy="3720337"/>
          </a:xfrm>
        </p:spPr>
        <p:txBody>
          <a:bodyPr>
            <a:normAutofit/>
          </a:bodyPr>
          <a:lstStyle/>
          <a:p>
            <a:r>
              <a:rPr lang="en-US" sz="2800" dirty="0"/>
              <a:t>The stakeholder want to calculate the total revenue of from trains on the basis of ticket types (advance, off-peak, anytime) and ticket class (first and standard so we sum the price of every ticket against ticket types and ticket class column.</a:t>
            </a:r>
          </a:p>
        </p:txBody>
      </p:sp>
    </p:spTree>
    <p:extLst>
      <p:ext uri="{BB962C8B-B14F-4D97-AF65-F5344CB8AC3E}">
        <p14:creationId xmlns:p14="http://schemas.microsoft.com/office/powerpoint/2010/main" val="191694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5"/>
            <a:ext cx="7043617" cy="1044242"/>
          </a:xfrm>
        </p:spPr>
        <p:txBody>
          <a:bodyPr/>
          <a:lstStyle/>
          <a:p>
            <a:r>
              <a:rPr lang="en-US" dirty="0"/>
              <a:t>Diagnose on time performance</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24176" y="2230104"/>
            <a:ext cx="7043618" cy="2233233"/>
          </a:xfrm>
        </p:spPr>
        <p:txBody>
          <a:bodyPr/>
          <a:lstStyle/>
          <a:p>
            <a:r>
              <a:rPr lang="en-US" dirty="0"/>
              <a:t>Make measure of on time and delayed journey separately and then make different measure of </a:t>
            </a:r>
            <a:r>
              <a:rPr lang="en-US" dirty="0" err="1"/>
              <a:t>ontime</a:t>
            </a:r>
            <a:r>
              <a:rPr lang="en-US" dirty="0"/>
              <a:t> percentage</a:t>
            </a:r>
          </a:p>
        </p:txBody>
      </p:sp>
      <p:pic>
        <p:nvPicPr>
          <p:cNvPr id="5" name="Picture 4">
            <a:extLst>
              <a:ext uri="{FF2B5EF4-FFF2-40B4-BE49-F238E27FC236}">
                <a16:creationId xmlns:a16="http://schemas.microsoft.com/office/drawing/2014/main" id="{D8059BCD-DD28-1A92-89CD-C6A6CDB5BB19}"/>
              </a:ext>
            </a:extLst>
          </p:cNvPr>
          <p:cNvPicPr>
            <a:picLocks noChangeAspect="1"/>
          </p:cNvPicPr>
          <p:nvPr/>
        </p:nvPicPr>
        <p:blipFill>
          <a:blip r:embed="rId3"/>
          <a:stretch>
            <a:fillRect/>
          </a:stretch>
        </p:blipFill>
        <p:spPr>
          <a:xfrm>
            <a:off x="5029200" y="3346720"/>
            <a:ext cx="2133600" cy="2143125"/>
          </a:xfrm>
          <a:prstGeom prst="rect">
            <a:avLst/>
          </a:prstGeom>
        </p:spPr>
      </p:pic>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{A90DA76B-D985-4E48-81C2-595304B842AC}tf78438558_win32</Template>
  <TotalTime>46</TotalTime>
  <Words>310</Words>
  <Application>Microsoft Office PowerPoint</Application>
  <PresentationFormat>Widescreen</PresentationFormat>
  <Paragraphs>31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Power Bi assignment  6  IRTAZA</vt:lpstr>
      <vt:lpstr>AGENDA</vt:lpstr>
      <vt:lpstr>Identify most popular routes</vt:lpstr>
      <vt:lpstr>Explanation</vt:lpstr>
      <vt:lpstr>Determine peak travel time</vt:lpstr>
      <vt:lpstr>Explanation</vt:lpstr>
      <vt:lpstr>Analyze revenue from different ticket types &amp; classes</vt:lpstr>
      <vt:lpstr>Explanation</vt:lpstr>
      <vt:lpstr>Diagnose on time performance</vt:lpstr>
      <vt:lpstr>Final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Irtaza Sheikh</dc:creator>
  <cp:lastModifiedBy>Irtaza Sheikh</cp:lastModifiedBy>
  <cp:revision>2</cp:revision>
  <dcterms:created xsi:type="dcterms:W3CDTF">2024-07-16T09:37:34Z</dcterms:created>
  <dcterms:modified xsi:type="dcterms:W3CDTF">2024-07-16T10:24:04Z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