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214050" cy="51206400"/>
  <p:notesSz cx="51206400" cy="36214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757"/>
    <a:srgbClr val="24268C"/>
    <a:srgbClr val="1D1F71"/>
    <a:srgbClr val="191B61"/>
    <a:srgbClr val="CCE26B"/>
    <a:srgbClr val="E6E6E6"/>
    <a:srgbClr val="002B46"/>
    <a:srgbClr val="00131E"/>
    <a:srgbClr val="003251"/>
    <a:srgbClr val="003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" d="100"/>
          <a:sy n="14" d="100"/>
        </p:scale>
        <p:origin x="253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2414B-23DF-619A-0CEF-21F1A2BF36E1}"/>
              </a:ext>
            </a:extLst>
          </p:cNvPr>
          <p:cNvSpPr/>
          <p:nvPr/>
        </p:nvSpPr>
        <p:spPr>
          <a:xfrm>
            <a:off x="9525" y="0"/>
            <a:ext cx="36214050" cy="51206400"/>
          </a:xfrm>
          <a:prstGeom prst="rect">
            <a:avLst/>
          </a:prstGeom>
          <a:gradFill flip="none" rotWithShape="1">
            <a:gsLst>
              <a:gs pos="46000">
                <a:srgbClr val="304E93"/>
              </a:gs>
              <a:gs pos="86000">
                <a:srgbClr val="24268C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인공 지능 - 무료 과학 기술개 아이콘">
            <a:extLst>
              <a:ext uri="{FF2B5EF4-FFF2-40B4-BE49-F238E27FC236}">
                <a16:creationId xmlns:a16="http://schemas.microsoft.com/office/drawing/2014/main" id="{71EEC769-2873-56D4-EAEE-55D41D25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850" y="16306800"/>
            <a:ext cx="14325600" cy="143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685B9-92C2-71A0-BF2D-170855059446}"/>
              </a:ext>
            </a:extLst>
          </p:cNvPr>
          <p:cNvSpPr txBox="1"/>
          <p:nvPr/>
        </p:nvSpPr>
        <p:spPr>
          <a:xfrm>
            <a:off x="2714625" y="4648200"/>
            <a:ext cx="21183600" cy="1480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ko-KR" altLang="en-US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</a:t>
            </a:r>
            <a:endParaRPr lang="en-US" altLang="ko-KR" sz="23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39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이론의 첫걸음</a:t>
            </a:r>
            <a:endParaRPr lang="en-US" altLang="ko-KR" sz="23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3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2F26C-D540-5F2D-5E46-6F14489B16C5}"/>
              </a:ext>
            </a:extLst>
          </p:cNvPr>
          <p:cNvSpPr txBox="1"/>
          <p:nvPr/>
        </p:nvSpPr>
        <p:spPr>
          <a:xfrm>
            <a:off x="2714625" y="2010645"/>
            <a:ext cx="2118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3F7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2023 </a:t>
            </a:r>
            <a:r>
              <a:rPr lang="ko-KR" altLang="en-US" sz="9600" dirty="0" err="1">
                <a:solidFill>
                  <a:srgbClr val="F3F7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딥인트</a:t>
            </a:r>
            <a:r>
              <a:rPr lang="ko-KR" altLang="en-US" sz="9600" dirty="0">
                <a:solidFill>
                  <a:srgbClr val="F3F7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600" dirty="0">
                <a:solidFill>
                  <a:srgbClr val="F3F7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</a:t>
            </a:r>
            <a:r>
              <a:rPr lang="ko-KR" altLang="en-US" sz="9600" dirty="0">
                <a:solidFill>
                  <a:srgbClr val="F3F7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세미나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2E135-EF8C-CEFE-06C8-EDB2DC2919E0}"/>
              </a:ext>
            </a:extLst>
          </p:cNvPr>
          <p:cNvSpPr txBox="1"/>
          <p:nvPr/>
        </p:nvSpPr>
        <p:spPr>
          <a:xfrm>
            <a:off x="3781425" y="20338440"/>
            <a:ext cx="14325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11.16.</a:t>
            </a:r>
            <a:r>
              <a:rPr lang="en-US" altLang="ko-KR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A1A85-9672-04E8-8F2D-16572589B272}"/>
              </a:ext>
            </a:extLst>
          </p:cNvPr>
          <p:cNvSpPr txBox="1"/>
          <p:nvPr/>
        </p:nvSpPr>
        <p:spPr>
          <a:xfrm>
            <a:off x="3781425" y="28661452"/>
            <a:ext cx="14325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</a:t>
            </a:r>
            <a:r>
              <a:rPr lang="ko-KR" altLang="en-US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호관 </a:t>
            </a:r>
            <a:r>
              <a:rPr lang="en-US" altLang="ko-KR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502</a:t>
            </a:r>
            <a:r>
              <a:rPr lang="ko-KR" altLang="en-US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881CAA9-8463-650D-BA6F-69462F49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59777"/>
              </p:ext>
            </p:extLst>
          </p:nvPr>
        </p:nvGraphicFramePr>
        <p:xfrm>
          <a:off x="4339004" y="33680157"/>
          <a:ext cx="12625022" cy="135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1">
                  <a:extLst>
                    <a:ext uri="{9D8B030D-6E8A-4147-A177-3AD203B41FA5}">
                      <a16:colId xmlns:a16="http://schemas.microsoft.com/office/drawing/2014/main" val="992898936"/>
                    </a:ext>
                  </a:extLst>
                </a:gridCol>
                <a:gridCol w="8915401">
                  <a:extLst>
                    <a:ext uri="{9D8B030D-6E8A-4147-A177-3AD203B41FA5}">
                      <a16:colId xmlns:a16="http://schemas.microsoft.com/office/drawing/2014/main" val="1153828046"/>
                    </a:ext>
                  </a:extLst>
                </a:gridCol>
              </a:tblGrid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챕터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강의 내용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75678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인공지능 개요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687079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이수체계도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199682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기초 개념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20820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파이프라인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29093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50904"/>
                  </a:ext>
                </a:extLst>
              </a:tr>
              <a:tr h="193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endParaRPr lang="ko-KR" altLang="en-US" sz="8800" b="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200" b="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질문 답변 및 당부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9367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529B41A-7A66-1721-2DDB-EFAC41198B7F}"/>
              </a:ext>
            </a:extLst>
          </p:cNvPr>
          <p:cNvSpPr txBox="1"/>
          <p:nvPr/>
        </p:nvSpPr>
        <p:spPr>
          <a:xfrm>
            <a:off x="22091041" y="33467278"/>
            <a:ext cx="43551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E26CC-3F98-ADB3-2B2D-B1ECBF51388B}"/>
              </a:ext>
            </a:extLst>
          </p:cNvPr>
          <p:cNvSpPr txBox="1"/>
          <p:nvPr/>
        </p:nvSpPr>
        <p:spPr>
          <a:xfrm>
            <a:off x="3781425" y="25320505"/>
            <a:ext cx="14325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18:30 ~ 20:00</a:t>
            </a:r>
            <a:endParaRPr lang="ko-KR" altLang="en-US" sz="16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8B3EF-B0B9-5056-C05D-F96EAB3A9032}"/>
              </a:ext>
            </a:extLst>
          </p:cNvPr>
          <p:cNvSpPr txBox="1"/>
          <p:nvPr/>
        </p:nvSpPr>
        <p:spPr>
          <a:xfrm>
            <a:off x="20373608" y="38699922"/>
            <a:ext cx="5201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</a:t>
            </a:r>
            <a:r>
              <a:rPr lang="ko-KR" altLang="en-US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9C1E2-0A8B-F628-2530-546BC9C37CA9}"/>
              </a:ext>
            </a:extLst>
          </p:cNvPr>
          <p:cNvSpPr txBox="1"/>
          <p:nvPr/>
        </p:nvSpPr>
        <p:spPr>
          <a:xfrm>
            <a:off x="26446162" y="38762472"/>
            <a:ext cx="7767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딥인트</a:t>
            </a:r>
            <a:r>
              <a:rPr lang="ko-KR" altLang="en-US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동아리원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E1A4E-812C-899A-B190-2F12EEB7DD52}"/>
              </a:ext>
            </a:extLst>
          </p:cNvPr>
          <p:cNvSpPr txBox="1"/>
          <p:nvPr/>
        </p:nvSpPr>
        <p:spPr>
          <a:xfrm>
            <a:off x="26974984" y="33467278"/>
            <a:ext cx="49000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513CB-2D14-FF68-1B2C-C90B23C1E6EE}"/>
              </a:ext>
            </a:extLst>
          </p:cNvPr>
          <p:cNvSpPr txBox="1"/>
          <p:nvPr/>
        </p:nvSpPr>
        <p:spPr>
          <a:xfrm>
            <a:off x="20373608" y="40862923"/>
            <a:ext cx="5201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문의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6CF66-9092-9E8D-8008-5E6364F5918D}"/>
              </a:ext>
            </a:extLst>
          </p:cNvPr>
          <p:cNvSpPr txBox="1"/>
          <p:nvPr/>
        </p:nvSpPr>
        <p:spPr>
          <a:xfrm>
            <a:off x="26446162" y="40862923"/>
            <a:ext cx="8396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010.5620.9948</a:t>
            </a:r>
          </a:p>
        </p:txBody>
      </p:sp>
    </p:spTree>
    <p:extLst>
      <p:ext uri="{BB962C8B-B14F-4D97-AF65-F5344CB8AC3E}">
        <p14:creationId xmlns:p14="http://schemas.microsoft.com/office/powerpoint/2010/main" val="264317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HY헤드라인M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장선양</cp:lastModifiedBy>
  <cp:revision>19</cp:revision>
  <dcterms:created xsi:type="dcterms:W3CDTF">2023-11-09T19:52:45Z</dcterms:created>
  <dcterms:modified xsi:type="dcterms:W3CDTF">2023-11-09T12:21:45Z</dcterms:modified>
</cp:coreProperties>
</file>