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Bold" panose="00000800000000000000" charset="0"/>
      <p:regular r:id="rId21"/>
    </p:embeddedFont>
    <p:embeddedFont>
      <p:font typeface="Barlow Italics" panose="020B0604020202020204" charset="0"/>
      <p:regular r:id="rId22"/>
    </p:embeddedFont>
    <p:embeddedFont>
      <p:font typeface="Barlow Medium" panose="00000600000000000000" pitchFamily="2" charset="0"/>
      <p:regular r:id="rId23"/>
      <p:italic r:id="rId24"/>
    </p:embeddedFont>
    <p:embeddedFont>
      <p:font typeface="Barlow Semi-Bold" panose="020B0604020202020204" charset="0"/>
      <p:regular r:id="rId25"/>
    </p:embeddedFont>
    <p:embeddedFont>
      <p:font typeface="Canva Sans" panose="020B0604020202020204" charset="0"/>
      <p:regular r:id="rId26"/>
    </p:embeddedFont>
    <p:embeddedFont>
      <p:font typeface="Garet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63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B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52450"/>
            <a:ext cx="9601200" cy="11544300"/>
          </a:xfrm>
          <a:custGeom>
            <a:avLst/>
            <a:gdLst/>
            <a:ahLst/>
            <a:cxnLst/>
            <a:rect l="l" t="t" r="r" b="b"/>
            <a:pathLst>
              <a:path w="9601200" h="115443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b="-1008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165600"/>
            <a:ext cx="6994911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GREEN FAST FOOD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9257" y="9576600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1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01</a:t>
            </a:r>
          </a:p>
        </p:txBody>
      </p:sp>
      <p:sp>
        <p:nvSpPr>
          <p:cNvPr id="5" name="Freeform 5"/>
          <p:cNvSpPr/>
          <p:nvPr/>
        </p:nvSpPr>
        <p:spPr>
          <a:xfrm>
            <a:off x="11110869" y="1593957"/>
            <a:ext cx="5621312" cy="7251486"/>
          </a:xfrm>
          <a:custGeom>
            <a:avLst/>
            <a:gdLst/>
            <a:ahLst/>
            <a:cxnLst/>
            <a:rect l="l" t="t" r="r" b="b"/>
            <a:pathLst>
              <a:path w="5621312" h="7251486">
                <a:moveTo>
                  <a:pt x="0" y="0"/>
                </a:moveTo>
                <a:lnTo>
                  <a:pt x="5621312" y="0"/>
                </a:lnTo>
                <a:lnTo>
                  <a:pt x="5621312" y="7251486"/>
                </a:lnTo>
                <a:lnTo>
                  <a:pt x="0" y="7251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682" r="-3581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3663" y="143884"/>
            <a:ext cx="1837509" cy="1837509"/>
          </a:xfrm>
          <a:custGeom>
            <a:avLst/>
            <a:gdLst/>
            <a:ahLst/>
            <a:cxnLst/>
            <a:rect l="l" t="t" r="r" b="b"/>
            <a:pathLst>
              <a:path w="1837509" h="1837509">
                <a:moveTo>
                  <a:pt x="0" y="0"/>
                </a:moveTo>
                <a:lnTo>
                  <a:pt x="1837510" y="0"/>
                </a:lnTo>
                <a:lnTo>
                  <a:pt x="1837510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341197" cy="10287000"/>
            <a:chOff x="0" y="0"/>
            <a:chExt cx="12454930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solidFill>
              <a:srgbClr val="0BB6BC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2583708"/>
            <a:ext cx="6200420" cy="6200420"/>
          </a:xfrm>
          <a:custGeom>
            <a:avLst/>
            <a:gdLst/>
            <a:ahLst/>
            <a:cxnLst/>
            <a:rect l="l" t="t" r="r" b="b"/>
            <a:pathLst>
              <a:path w="6200420" h="6200420">
                <a:moveTo>
                  <a:pt x="0" y="0"/>
                </a:moveTo>
                <a:lnTo>
                  <a:pt x="6200420" y="0"/>
                </a:lnTo>
                <a:lnTo>
                  <a:pt x="6200420" y="6200420"/>
                </a:lnTo>
                <a:lnTo>
                  <a:pt x="0" y="620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04813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8567" y="845620"/>
            <a:ext cx="7810733" cy="11659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r>
              <a:rPr lang="en-US" sz="2988" spc="1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are you making money?</a:t>
            </a:r>
          </a:p>
          <a:p>
            <a:pPr algn="ctr">
              <a:lnSpc>
                <a:spcPts val="4184"/>
              </a:lnSpc>
            </a:pPr>
            <a:r>
              <a:rPr lang="en-US" sz="2988" spc="1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Through the system when one makes an order or books a sit</a:t>
            </a: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r>
              <a:rPr lang="en-US" sz="2988" spc="1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are your profit margins?</a:t>
            </a:r>
          </a:p>
          <a:p>
            <a:pPr algn="ctr">
              <a:lnSpc>
                <a:spcPts val="4184"/>
              </a:lnSpc>
            </a:pPr>
            <a:r>
              <a:rPr lang="en-US" sz="2988" spc="1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will be according to the source and product from 2% to 15%  t</a:t>
            </a: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8231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76755" y="2579698"/>
            <a:ext cx="11683751" cy="9390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21"/>
              </a:lnSpc>
            </a:pPr>
            <a:r>
              <a:rPr lang="en-US" sz="358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Show us how you will reach your customers</a:t>
            </a:r>
          </a:p>
          <a:p>
            <a:pPr algn="l">
              <a:lnSpc>
                <a:spcPts val="5021"/>
              </a:lnSpc>
            </a:pPr>
            <a:r>
              <a:rPr lang="en-US" sz="358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Through events and </a:t>
            </a:r>
            <a:r>
              <a:rPr lang="en-US" sz="3586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socacil</a:t>
            </a:r>
            <a:r>
              <a:rPr lang="en-US" sz="358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media</a:t>
            </a:r>
          </a:p>
          <a:p>
            <a:pPr algn="l">
              <a:lnSpc>
                <a:spcPts val="5021"/>
              </a:lnSpc>
            </a:pPr>
            <a:r>
              <a:rPr lang="en-US" sz="358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Adds and online marketing such as affiliate </a:t>
            </a:r>
            <a:r>
              <a:rPr lang="en-US" sz="3586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marketting</a:t>
            </a: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021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Go To Market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76755" y="2579698"/>
            <a:ext cx="11683751" cy="8826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21"/>
              </a:lnSpc>
            </a:pPr>
            <a:r>
              <a:rPr lang="en-US" sz="358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SDGs is your solution addressing, write in point form</a:t>
            </a:r>
          </a:p>
          <a:p>
            <a:pPr algn="l">
              <a:lnSpc>
                <a:spcPts val="5021"/>
              </a:lnSpc>
            </a:pPr>
            <a:r>
              <a:rPr lang="en-US" sz="358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Creation of employment </a:t>
            </a:r>
          </a:p>
          <a:p>
            <a:pPr algn="l">
              <a:lnSpc>
                <a:spcPts val="5021"/>
              </a:lnSpc>
            </a:pPr>
            <a:r>
              <a:rPr lang="en-US" sz="358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Solve food </a:t>
            </a:r>
            <a:r>
              <a:rPr lang="en-US" sz="3586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isse</a:t>
            </a:r>
            <a:r>
              <a:rPr lang="en-US" sz="358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young people</a:t>
            </a:r>
          </a:p>
          <a:p>
            <a:pPr algn="l">
              <a:lnSpc>
                <a:spcPts val="5021"/>
              </a:lnSpc>
            </a:pPr>
            <a:r>
              <a:rPr lang="en-US" sz="358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Give country a growth of its food industry</a:t>
            </a: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Social Impact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306702"/>
            <a:ext cx="14180848" cy="7989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Clearly state what you are asking for </a:t>
            </a: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Asking for a chance and a bit of help to get their</a:t>
            </a:r>
          </a:p>
          <a:p>
            <a:pPr algn="l">
              <a:lnSpc>
                <a:spcPts val="6549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Outline how you intend to use the funds, if you are asking for money</a:t>
            </a:r>
          </a:p>
          <a:p>
            <a:pPr marL="942660" lvl="1" indent="-471330" algn="l">
              <a:lnSpc>
                <a:spcPts val="6549"/>
              </a:lnSpc>
              <a:buFont typeface="Arial"/>
              <a:buChar char="•"/>
            </a:pPr>
            <a:r>
              <a:rPr lang="en-US" sz="4366" spc="21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Get the project to the people and hire  a few people to market and work for the company</a:t>
            </a:r>
          </a:p>
          <a:p>
            <a:pPr algn="l">
              <a:lnSpc>
                <a:spcPts val="9364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8739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657822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 dirty="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Our Ask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5725" y="1028700"/>
            <a:ext cx="13944632" cy="1985652"/>
            <a:chOff x="0" y="0"/>
            <a:chExt cx="18592843" cy="264753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592843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Team Members 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39934"/>
              <a:ext cx="1642985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Add team members Names and tiles</a:t>
              </a:r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105725" y="5010959"/>
            <a:ext cx="2637502" cy="2637492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48661" r="-1337"/>
              </a:stretch>
            </a:blip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144000" y="5165857"/>
            <a:ext cx="2637502" cy="2637492"/>
            <a:chOff x="0" y="0"/>
            <a:chExt cx="6350000" cy="63499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t="-7611" b="-42388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3209612" y="8218199"/>
            <a:ext cx="2429727" cy="1066726"/>
            <a:chOff x="0" y="0"/>
            <a:chExt cx="3239636" cy="142230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u="none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NAME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6630"/>
              <a:ext cx="3239636" cy="6056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dirty="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Title or Position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863337" y="7982901"/>
            <a:ext cx="3596096" cy="1384995"/>
            <a:chOff x="0" y="-19051"/>
            <a:chExt cx="3303849" cy="184666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19051"/>
              <a:ext cx="3239636" cy="1846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MWANGI BRIAN IRUNGU</a:t>
              </a:r>
              <a:endParaRPr lang="en-US" sz="3000" b="1" u="none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4213" y="1247964"/>
              <a:ext cx="3239636" cy="579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US" sz="2699" dirty="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FOUNDER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26" name="Freeform 2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174813"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4634" y="-84320"/>
            <a:ext cx="10455640" cy="10455640"/>
          </a:xfrm>
          <a:custGeom>
            <a:avLst/>
            <a:gdLst/>
            <a:ahLst/>
            <a:cxnLst/>
            <a:rect l="l" t="t" r="r" b="b"/>
            <a:pathLst>
              <a:path w="10455640" h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044460" y="3615931"/>
            <a:ext cx="10199079" cy="3055138"/>
            <a:chOff x="0" y="0"/>
            <a:chExt cx="13598772" cy="4073517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0"/>
              <a:ext cx="13598772" cy="2762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5000" b="1" dirty="0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365915"/>
              <a:ext cx="1321907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Write your contacts here, social media accounts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4892730" y="1028700"/>
            <a:ext cx="2793363" cy="1396681"/>
          </a:xfrm>
          <a:custGeom>
            <a:avLst/>
            <a:gdLst/>
            <a:ahLst/>
            <a:cxnLst/>
            <a:rect l="l" t="t" r="r" b="b"/>
            <a:pathLst>
              <a:path w="2793363" h="1396681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2825260" y="6798102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258270" y="-349930"/>
            <a:ext cx="7708159" cy="10986860"/>
          </a:xfrm>
          <a:prstGeom prst="rect">
            <a:avLst/>
          </a:prstGeom>
          <a:solidFill>
            <a:srgbClr val="0BB6BC"/>
          </a:solidFill>
        </p:spPr>
      </p:sp>
      <p:grpSp>
        <p:nvGrpSpPr>
          <p:cNvPr id="3" name="Group 3"/>
          <p:cNvGrpSpPr/>
          <p:nvPr/>
        </p:nvGrpSpPr>
        <p:grpSpPr>
          <a:xfrm>
            <a:off x="759671" y="2289503"/>
            <a:ext cx="9258300" cy="5511146"/>
            <a:chOff x="-358705" y="-1373858"/>
            <a:chExt cx="12344400" cy="7348197"/>
          </a:xfrm>
        </p:grpSpPr>
        <p:sp>
          <p:nvSpPr>
            <p:cNvPr id="4" name="TextBox 4"/>
            <p:cNvSpPr txBox="1"/>
            <p:nvPr/>
          </p:nvSpPr>
          <p:spPr>
            <a:xfrm>
              <a:off x="-358705" y="-1373858"/>
              <a:ext cx="12344400" cy="49757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dirty="0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THE FOOD GAP BETWEEN GENERATIONS</a:t>
              </a:r>
              <a:endParaRPr lang="en-US" sz="8100" b="1" u="none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" y="3748942"/>
              <a:ext cx="11985695" cy="22253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MAKING FOOD FOR THE COMING YOUNG GENERTION IS BECOMING HARDER AND MORE EXPENSIVE THUS OTHER SOLUTION IS NEEDED. 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0663681" y="1028700"/>
            <a:ext cx="6595619" cy="8229600"/>
          </a:xfrm>
          <a:custGeom>
            <a:avLst/>
            <a:gdLst/>
            <a:ahLst/>
            <a:cxnLst/>
            <a:rect l="l" t="t" r="r" b="b"/>
            <a:pathLst>
              <a:path w="6595619" h="8229600">
                <a:moveTo>
                  <a:pt x="0" y="0"/>
                </a:moveTo>
                <a:lnTo>
                  <a:pt x="6595619" y="0"/>
                </a:lnTo>
                <a:lnTo>
                  <a:pt x="65956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108" b="-1010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10</a:t>
            </a:r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44798"/>
            <a:ext cx="1059192" cy="1059192"/>
            <a:chOff x="0" y="0"/>
            <a:chExt cx="1412257" cy="141225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12257" cy="141225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0113E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>
              <a:off x="474293" y="543843"/>
              <a:ext cx="463671" cy="324570"/>
            </a:xfrm>
            <a:custGeom>
              <a:avLst/>
              <a:gdLst/>
              <a:ahLst/>
              <a:cxnLst/>
              <a:rect l="l" t="t" r="r" b="b"/>
              <a:pathLst>
                <a:path w="463671" h="324570">
                  <a:moveTo>
                    <a:pt x="0" y="0"/>
                  </a:moveTo>
                  <a:lnTo>
                    <a:pt x="463671" y="0"/>
                  </a:lnTo>
                  <a:lnTo>
                    <a:pt x="463671" y="324570"/>
                  </a:lnTo>
                  <a:lnTo>
                    <a:pt x="0" y="32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625742"/>
            <a:ext cx="957111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8000" b="1" u="none" dirty="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Write Your Solution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454542"/>
            <a:ext cx="138303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800"/>
              </a:lnSpc>
            </a:pPr>
            <a:r>
              <a:rPr lang="en-US" sz="4000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 Kenya many youths are unemployed less time to do house work since the majority of married partners are working to make ends meet thus a gap of easy high quality food  gap can be establish</a:t>
            </a:r>
            <a:endParaRPr lang="en-US" sz="4000" u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031599" y="2656607"/>
            <a:ext cx="2651460" cy="5246370"/>
            <a:chOff x="0" y="0"/>
            <a:chExt cx="2620010" cy="5184140"/>
          </a:xfrm>
        </p:grpSpPr>
        <p:sp>
          <p:nvSpPr>
            <p:cNvPr id="3" name="Freeform 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69093" r="-169093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6159559" y="2656607"/>
            <a:ext cx="2651460" cy="5246370"/>
            <a:chOff x="0" y="0"/>
            <a:chExt cx="2620010" cy="5184140"/>
          </a:xfrm>
        </p:grpSpPr>
        <p:sp>
          <p:nvSpPr>
            <p:cNvPr id="13" name="Freeform 1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id="15" name="Freeform 1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028700" y="667172"/>
            <a:ext cx="8663715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 u="none" dirty="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Product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1213662" y="2507697"/>
            <a:ext cx="6045638" cy="2526876"/>
            <a:chOff x="-102343" y="-1717746"/>
            <a:chExt cx="8060851" cy="3369169"/>
          </a:xfrm>
        </p:grpSpPr>
        <p:sp>
          <p:nvSpPr>
            <p:cNvPr id="24" name="TextBox 24"/>
            <p:cNvSpPr txBox="1"/>
            <p:nvPr/>
          </p:nvSpPr>
          <p:spPr>
            <a:xfrm>
              <a:off x="0" y="1074843"/>
              <a:ext cx="7958508" cy="576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9"/>
                </a:lnSpc>
              </a:pPr>
              <a:r>
                <a:rPr lang="en-US" sz="2699" i="1" u="sng" dirty="0">
                  <a:solidFill>
                    <a:srgbClr val="90113E"/>
                  </a:solidFill>
                  <a:latin typeface="Barlow Italics"/>
                  <a:ea typeface="Barlow Italics"/>
                  <a:cs typeface="Barlow Italics"/>
                  <a:sym typeface="Barlow Italics"/>
                </a:rPr>
                <a:t>Type here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-102343" y="-1717746"/>
              <a:ext cx="7958508" cy="2535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69"/>
                </a:lnSpc>
                <a:spcBef>
                  <a:spcPct val="0"/>
                </a:spcBef>
              </a:pPr>
              <a:r>
                <a:rPr lang="en-US" sz="2899" dirty="0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my product will allow order of food with guarantee of delivery coming from a radius of less than seven kilometer from destination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00057" y="1596726"/>
            <a:ext cx="9082750" cy="2459955"/>
            <a:chOff x="0" y="0"/>
            <a:chExt cx="12110334" cy="327994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2110334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2 out 5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23986"/>
              <a:ext cx="12110334" cy="1455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Over 60% of young </a:t>
              </a:r>
              <a:r>
                <a:rPr lang="en-US" sz="3199" b="1" dirty="0" err="1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adoults</a:t>
              </a: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</a:t>
              </a:r>
              <a:r>
                <a:rPr lang="en-US" sz="3199" b="1" dirty="0" err="1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preffer</a:t>
              </a: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to buy food than cook themselves.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00057" y="4720014"/>
            <a:ext cx="9082750" cy="2459955"/>
            <a:chOff x="0" y="0"/>
            <a:chExt cx="12110334" cy="3279941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2110334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95%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823986"/>
              <a:ext cx="12110334" cy="1455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Everybody eats the method of preparations will always be a factor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943600" y="7337777"/>
            <a:ext cx="9239207" cy="2444463"/>
            <a:chOff x="-208609" y="0"/>
            <a:chExt cx="12318943" cy="3259285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2110334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u="none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123 million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-208609" y="1803330"/>
              <a:ext cx="12110334" cy="14559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The food industry is a multi billion dollar industry that will never go out of market.</a:t>
              </a:r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2" y="4493818"/>
            <a:ext cx="4249772" cy="247903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2" y="7932974"/>
            <a:ext cx="4249772" cy="134576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52" y="1930507"/>
            <a:ext cx="4249772" cy="1919056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58682" y="0"/>
            <a:ext cx="908275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Target Market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052" y="1109577"/>
            <a:ext cx="8904202" cy="827039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386178"/>
            <a:ext cx="7372995" cy="1070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</a:t>
            </a:r>
            <a:r>
              <a:rPr lang="en-US" sz="2999" u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iscuss Your market size</a:t>
            </a:r>
          </a:p>
          <a:p>
            <a:pPr algn="l">
              <a:lnSpc>
                <a:spcPts val="4199"/>
              </a:lnSpc>
            </a:pPr>
            <a:endParaRPr lang="en-US" sz="2999" u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622869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 dirty="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Market Size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0" y="0"/>
            <a:ext cx="6812379" cy="8998522"/>
            <a:chOff x="0" y="0"/>
            <a:chExt cx="6438900" cy="85051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4916170" y="8505190"/>
                  </a:moveTo>
                  <a:lnTo>
                    <a:pt x="4627880" y="8505190"/>
                  </a:lnTo>
                  <a:lnTo>
                    <a:pt x="0" y="8072120"/>
                  </a:lnTo>
                  <a:lnTo>
                    <a:pt x="0" y="4405630"/>
                  </a:lnTo>
                  <a:lnTo>
                    <a:pt x="910590" y="0"/>
                  </a:lnTo>
                  <a:lnTo>
                    <a:pt x="6438900" y="0"/>
                  </a:lnTo>
                  <a:lnTo>
                    <a:pt x="6438900" y="671830"/>
                  </a:lnTo>
                  <a:lnTo>
                    <a:pt x="4916170" y="8505190"/>
                  </a:lnTo>
                  <a:close/>
                </a:path>
              </a:pathLst>
            </a:custGeom>
            <a:blipFill>
              <a:blip r:embed="rId2"/>
              <a:stretch>
                <a:fillRect l="-65869" r="-65869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438900" cy="8505190"/>
            </a:xfrm>
            <a:custGeom>
              <a:avLst/>
              <a:gdLst/>
              <a:ahLst/>
              <a:cxnLst/>
              <a:rect l="l" t="t" r="r" b="b"/>
              <a:pathLst>
                <a:path w="6438900" h="8505190">
                  <a:moveTo>
                    <a:pt x="910590" y="0"/>
                  </a:moveTo>
                  <a:lnTo>
                    <a:pt x="1898650" y="289560"/>
                  </a:lnTo>
                  <a:lnTo>
                    <a:pt x="0" y="4405630"/>
                  </a:lnTo>
                  <a:lnTo>
                    <a:pt x="910590" y="0"/>
                  </a:lnTo>
                  <a:close/>
                  <a:moveTo>
                    <a:pt x="3253740" y="8047990"/>
                  </a:moveTo>
                  <a:lnTo>
                    <a:pt x="4916170" y="8505190"/>
                  </a:lnTo>
                  <a:lnTo>
                    <a:pt x="6438900" y="671830"/>
                  </a:lnTo>
                  <a:lnTo>
                    <a:pt x="3253740" y="8047990"/>
                  </a:lnTo>
                  <a:close/>
                </a:path>
              </a:pathLst>
            </a:custGeom>
            <a:solidFill>
              <a:srgbClr val="0BB6BC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9375704" y="2057820"/>
            <a:ext cx="8473539" cy="2609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59"/>
              </a:lnSpc>
              <a:spcBef>
                <a:spcPct val="0"/>
              </a:spcBef>
            </a:pPr>
            <a:r>
              <a:rPr lang="en-US" sz="2899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KFC –</a:t>
            </a:r>
            <a:r>
              <a:rPr lang="en-US" sz="2899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kenttucky</a:t>
            </a:r>
            <a:r>
              <a:rPr lang="en-US" sz="2899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fried chicken is an </a:t>
            </a:r>
            <a:r>
              <a:rPr lang="en-US" sz="2899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outsde</a:t>
            </a:r>
            <a:r>
              <a:rPr lang="en-US" sz="2899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country Taking advantage of this opportunity  the main advantage is that our restaurant will consider the culture and a home advantage to the food market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08761" y="257175"/>
            <a:ext cx="875053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19"/>
              </a:lnSpc>
            </a:pPr>
            <a:r>
              <a:rPr lang="en-US" sz="8099" b="1" dirty="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Competitors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0" y="876300"/>
            <a:ext cx="13944632" cy="3701079"/>
            <a:chOff x="0" y="0"/>
            <a:chExt cx="18592843" cy="493477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592843" cy="1638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dirty="0">
                  <a:solidFill>
                    <a:srgbClr val="0BB6BC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Competitive Advantage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39935"/>
              <a:ext cx="16429858" cy="29948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 b="1" dirty="0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OUR competitor advantage is that they are well funded and very popular  but our advantage will be that we know the  </a:t>
              </a:r>
              <a:r>
                <a:rPr lang="en-US" sz="3199" b="1" dirty="0" err="1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kenya</a:t>
              </a:r>
              <a:r>
                <a:rPr lang="en-US" sz="3199" b="1" dirty="0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market and will be flexible on menu and producer across </a:t>
              </a:r>
              <a:r>
                <a:rPr lang="en-US" sz="3199" b="1" dirty="0" err="1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te</a:t>
              </a:r>
              <a:r>
                <a:rPr lang="en-US" sz="3199" b="1" dirty="0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 country while have a course that impact back to the community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6" name="Freeform 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id="6" name="AutoShape 6"/>
          <p:cNvSpPr/>
          <p:nvPr/>
        </p:nvSpPr>
        <p:spPr>
          <a:xfrm>
            <a:off x="1703359" y="3357575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703359" y="8136464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8659450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9" name="AutoShape 9"/>
          <p:cNvSpPr/>
          <p:nvPr/>
        </p:nvSpPr>
        <p:spPr>
          <a:xfrm>
            <a:off x="6673531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TextBox 10"/>
          <p:cNvSpPr txBox="1"/>
          <p:nvPr/>
        </p:nvSpPr>
        <p:spPr>
          <a:xfrm>
            <a:off x="6913736" y="2694518"/>
            <a:ext cx="1524842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75969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2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0645368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3" name="TextBox 13"/>
          <p:cNvSpPr txBox="1"/>
          <p:nvPr/>
        </p:nvSpPr>
        <p:spPr>
          <a:xfrm>
            <a:off x="11029376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3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2631287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" name="AutoShape 15"/>
          <p:cNvSpPr/>
          <p:nvPr/>
        </p:nvSpPr>
        <p:spPr>
          <a:xfrm>
            <a:off x="14612169" y="2467083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6" name="TextBox 16"/>
          <p:cNvSpPr txBox="1"/>
          <p:nvPr/>
        </p:nvSpPr>
        <p:spPr>
          <a:xfrm>
            <a:off x="12982784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936191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68802" y="2696086"/>
            <a:ext cx="43706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97743" y="3419744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Finish the site  project 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997743" y="4022985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 err="1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Undastanding</a:t>
            </a: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 the market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997743" y="4626226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Try a feasibility study on  market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997743" y="5229466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Change if  good feed back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997743" y="5832707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 err="1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Lounch</a:t>
            </a: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 the project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997743" y="6435948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Do marketing for the project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97743" y="7039189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Add people to join the </a:t>
            </a:r>
            <a:r>
              <a:rPr lang="en-US" sz="2300" dirty="0" err="1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initive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997743" y="7642429"/>
            <a:ext cx="4441750" cy="77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Start getting investor and running the </a:t>
            </a:r>
            <a:r>
              <a:rPr lang="en-US" sz="2300" dirty="0" err="1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bussiness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" name="AutoShape 27"/>
          <p:cNvSpPr/>
          <p:nvPr/>
        </p:nvSpPr>
        <p:spPr>
          <a:xfrm>
            <a:off x="6673184" y="3424302"/>
            <a:ext cx="1972820" cy="0"/>
          </a:xfrm>
          <a:prstGeom prst="line">
            <a:avLst/>
          </a:prstGeom>
          <a:ln w="485775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7659594" y="4027543"/>
            <a:ext cx="2972328" cy="0"/>
          </a:xfrm>
          <a:prstGeom prst="line">
            <a:avLst/>
          </a:prstGeom>
          <a:ln w="485775" cap="flat">
            <a:solidFill>
              <a:srgbClr val="0BB6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7659594" y="4603308"/>
            <a:ext cx="2012985" cy="0"/>
          </a:xfrm>
          <a:prstGeom prst="line">
            <a:avLst/>
          </a:prstGeom>
          <a:ln w="485775" cap="flat">
            <a:solidFill>
              <a:srgbClr val="FF66C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12631287" y="6402324"/>
            <a:ext cx="2962913" cy="0"/>
          </a:xfrm>
          <a:prstGeom prst="line">
            <a:avLst/>
          </a:prstGeom>
          <a:ln w="485775" cap="flat">
            <a:solidFill>
              <a:srgbClr val="08316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14603759" y="6996645"/>
            <a:ext cx="1980882" cy="0"/>
          </a:xfrm>
          <a:prstGeom prst="line">
            <a:avLst/>
          </a:prstGeom>
          <a:ln w="485775" cap="flat">
            <a:solidFill>
              <a:srgbClr val="CF6E3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15598405" y="7590073"/>
            <a:ext cx="986236" cy="0"/>
          </a:xfrm>
          <a:prstGeom prst="line">
            <a:avLst/>
          </a:prstGeom>
          <a:ln w="485775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10645368" y="5214576"/>
            <a:ext cx="3966801" cy="0"/>
          </a:xfrm>
          <a:prstGeom prst="line">
            <a:avLst/>
          </a:prstGeom>
          <a:ln w="485775" cap="flat">
            <a:solidFill>
              <a:srgbClr val="FFDE5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9672578" y="5809789"/>
            <a:ext cx="3944944" cy="0"/>
          </a:xfrm>
          <a:prstGeom prst="line">
            <a:avLst/>
          </a:prstGeom>
          <a:ln w="485775" cap="flat">
            <a:solidFill>
              <a:srgbClr val="00BF6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5"/>
          <p:cNvSpPr txBox="1"/>
          <p:nvPr/>
        </p:nvSpPr>
        <p:spPr>
          <a:xfrm>
            <a:off x="1703359" y="343008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Project Traction</a:t>
            </a:r>
          </a:p>
        </p:txBody>
      </p:sp>
      <p:sp>
        <p:nvSpPr>
          <p:cNvPr id="36" name="AutoShape 3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</p:sp>
      <p:sp>
        <p:nvSpPr>
          <p:cNvPr id="37" name="TextBox 3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468</Words>
  <Application>Microsoft Office PowerPoint</Application>
  <PresentationFormat>Custom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Calibri</vt:lpstr>
      <vt:lpstr>Barlow Medium</vt:lpstr>
      <vt:lpstr>Garet</vt:lpstr>
      <vt:lpstr>Barlow Italics</vt:lpstr>
      <vt:lpstr>Barlow Bold</vt:lpstr>
      <vt:lpstr>Barlow</vt:lpstr>
      <vt:lpstr>Canva Sans</vt:lpstr>
      <vt:lpstr>Barlow Semi-Bold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PLP Standard Pitch Deck Template</dc:title>
  <cp:lastModifiedBy>BRIAN MWANGI</cp:lastModifiedBy>
  <cp:revision>2</cp:revision>
  <dcterms:created xsi:type="dcterms:W3CDTF">2006-08-16T00:00:00Z</dcterms:created>
  <dcterms:modified xsi:type="dcterms:W3CDTF">2025-03-27T19:12:52Z</dcterms:modified>
  <dc:identifier>DAGTAHxtlGI</dc:identifier>
</cp:coreProperties>
</file>