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11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697F-54DF-485D-A575-FF12E6538DE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5F07-CB9A-4186-B527-B11408AAA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17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697F-54DF-485D-A575-FF12E6538DE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5F07-CB9A-4186-B527-B11408AAA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84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697F-54DF-485D-A575-FF12E6538DE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5F07-CB9A-4186-B527-B11408AAA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3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697F-54DF-485D-A575-FF12E6538DE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5F07-CB9A-4186-B527-B11408AAA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3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697F-54DF-485D-A575-FF12E6538DE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5F07-CB9A-4186-B527-B11408AAA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9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697F-54DF-485D-A575-FF12E6538DE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5F07-CB9A-4186-B527-B11408AAA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0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697F-54DF-485D-A575-FF12E6538DE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5F07-CB9A-4186-B527-B11408AAA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37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697F-54DF-485D-A575-FF12E6538DE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5F07-CB9A-4186-B527-B11408AAA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82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697F-54DF-485D-A575-FF12E6538DE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5F07-CB9A-4186-B527-B11408AAA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58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697F-54DF-485D-A575-FF12E6538DE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5F07-CB9A-4186-B527-B11408AAA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46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697F-54DF-485D-A575-FF12E6538DE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5F07-CB9A-4186-B527-B11408AAA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42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7697F-54DF-485D-A575-FF12E6538DE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05F07-CB9A-4186-B527-B11408AAA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1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990601"/>
            <a:ext cx="12192000" cy="172064"/>
          </a:xfrm>
          <a:prstGeom prst="rect">
            <a:avLst/>
          </a:prstGeom>
          <a:solidFill>
            <a:srgbClr val="697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172064"/>
          </a:xfrm>
          <a:prstGeom prst="rect">
            <a:avLst/>
          </a:prstGeom>
          <a:solidFill>
            <a:srgbClr val="08C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5" name="갈매기형 수장 54"/>
          <p:cNvSpPr/>
          <p:nvPr/>
        </p:nvSpPr>
        <p:spPr>
          <a:xfrm>
            <a:off x="2235464" y="305128"/>
            <a:ext cx="280224" cy="552408"/>
          </a:xfrm>
          <a:prstGeom prst="chevron">
            <a:avLst>
              <a:gd name="adj" fmla="val 50000"/>
            </a:avLst>
          </a:prstGeom>
          <a:solidFill>
            <a:srgbClr val="08C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latin typeface="+mn-lt"/>
                <a:ea typeface="+mn-ea"/>
                <a:cs typeface="+mn-cs"/>
              </a:rPr>
              <a:t> 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6" name="갈매기형 수장 55"/>
          <p:cNvSpPr/>
          <p:nvPr/>
        </p:nvSpPr>
        <p:spPr>
          <a:xfrm>
            <a:off x="2515688" y="305128"/>
            <a:ext cx="280224" cy="552408"/>
          </a:xfrm>
          <a:prstGeom prst="chevron">
            <a:avLst>
              <a:gd name="adj" fmla="val 50000"/>
            </a:avLst>
          </a:prstGeom>
          <a:solidFill>
            <a:srgbClr val="697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latin typeface="+mn-lt"/>
                <a:ea typeface="+mn-ea"/>
                <a:cs typeface="+mn-cs"/>
              </a:rPr>
              <a:t> 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7902" y="294660"/>
            <a:ext cx="191911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dirty="0">
                <a:latin typeface="210 맨발의청춘 R"/>
                <a:ea typeface="210 맨발의청춘 R"/>
              </a:rPr>
              <a:t>AI </a:t>
            </a:r>
            <a:r>
              <a:rPr lang="ko-KR" altLang="en-US" sz="3200" dirty="0">
                <a:latin typeface="210 맨발의청춘 R"/>
                <a:ea typeface="210 맨발의청춘 R"/>
              </a:rPr>
              <a:t>추천 </a:t>
            </a:r>
            <a:r>
              <a:rPr lang="en-US" altLang="ko-KR" sz="3200" dirty="0">
                <a:latin typeface="210 맨발의청춘 R"/>
                <a:ea typeface="210 맨발의청춘 R"/>
              </a:rPr>
              <a:t>1.</a:t>
            </a:r>
            <a:endParaRPr lang="ko-KR" altLang="en-US" sz="3200" dirty="0">
              <a:latin typeface="210 맨발의청춘 R"/>
              <a:ea typeface="210 맨발의청춘 R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989760" y="418098"/>
            <a:ext cx="642355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dirty="0">
                <a:latin typeface="210 맨발의청춘 R"/>
                <a:ea typeface="210 맨발의청춘 R"/>
              </a:rPr>
              <a:t>부서</a:t>
            </a:r>
            <a:r>
              <a:rPr lang="en-US" altLang="ko-KR" sz="2000" dirty="0">
                <a:latin typeface="210 맨발의청춘 R"/>
                <a:ea typeface="210 맨발의청춘 R"/>
              </a:rPr>
              <a:t>, </a:t>
            </a:r>
            <a:r>
              <a:rPr lang="ko-KR" altLang="en-US" sz="2000" dirty="0">
                <a:latin typeface="210 맨발의청춘 R"/>
                <a:ea typeface="210 맨발의청춘 R"/>
              </a:rPr>
              <a:t>직급</a:t>
            </a:r>
            <a:r>
              <a:rPr lang="en-US" altLang="ko-KR" sz="2000" dirty="0">
                <a:latin typeface="210 맨발의청춘 R"/>
                <a:ea typeface="210 맨발의청춘 R"/>
              </a:rPr>
              <a:t>, </a:t>
            </a:r>
            <a:r>
              <a:rPr lang="ko-KR" altLang="en-US" sz="2000" dirty="0">
                <a:latin typeface="210 맨발의청춘 R"/>
                <a:ea typeface="210 맨발의청춘 R"/>
              </a:rPr>
              <a:t>나이</a:t>
            </a:r>
            <a:r>
              <a:rPr lang="en-US" altLang="ko-KR" sz="2000" dirty="0">
                <a:latin typeface="210 맨발의청춘 R"/>
                <a:ea typeface="210 맨발의청춘 R"/>
              </a:rPr>
              <a:t>, </a:t>
            </a:r>
            <a:r>
              <a:rPr lang="ko-KR" altLang="en-US" sz="2000" dirty="0">
                <a:latin typeface="210 맨발의청춘 R"/>
                <a:ea typeface="210 맨발의청춘 R"/>
              </a:rPr>
              <a:t>관심분야를 기반한 자기계발 도서 추천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359462" y="1436690"/>
            <a:ext cx="1732478" cy="3902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latin typeface="210 맨발의청춘 R"/>
                <a:ea typeface="210 맨발의청춘 R"/>
              </a:rPr>
              <a:t>AI</a:t>
            </a:r>
            <a:r>
              <a:rPr lang="ko-KR" altLang="en-US" sz="2000">
                <a:latin typeface="210 맨발의청춘 R"/>
                <a:ea typeface="210 맨발의청춘 R"/>
              </a:rPr>
              <a:t>데이터 학습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08542" y="1436690"/>
            <a:ext cx="1984098" cy="3902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>
                <a:latin typeface="210 맨발의청춘 R"/>
                <a:ea typeface="210 맨발의청춘 R"/>
              </a:rPr>
              <a:t>추천서비스 구현</a:t>
            </a:r>
          </a:p>
        </p:txBody>
      </p:sp>
      <p:cxnSp>
        <p:nvCxnSpPr>
          <p:cNvPr id="15" name="직선 연결선 14"/>
          <p:cNvCxnSpPr>
            <a:endCxn id="73" idx="2"/>
          </p:cNvCxnSpPr>
          <p:nvPr/>
        </p:nvCxnSpPr>
        <p:spPr>
          <a:xfrm>
            <a:off x="2273314" y="1836800"/>
            <a:ext cx="930290" cy="0"/>
          </a:xfrm>
          <a:prstGeom prst="line">
            <a:avLst/>
          </a:prstGeom>
          <a:ln w="19050">
            <a:solidFill>
              <a:srgbClr val="08C5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203603" y="1836800"/>
            <a:ext cx="930290" cy="0"/>
          </a:xfrm>
          <a:prstGeom prst="line">
            <a:avLst/>
          </a:prstGeom>
          <a:ln w="19050">
            <a:solidFill>
              <a:srgbClr val="697D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7717387" y="1836800"/>
            <a:ext cx="930290" cy="0"/>
          </a:xfrm>
          <a:prstGeom prst="line">
            <a:avLst/>
          </a:prstGeom>
          <a:ln w="19050">
            <a:solidFill>
              <a:srgbClr val="08C5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8647676" y="1836800"/>
            <a:ext cx="930290" cy="0"/>
          </a:xfrm>
          <a:prstGeom prst="line">
            <a:avLst/>
          </a:prstGeom>
          <a:ln w="19050">
            <a:solidFill>
              <a:srgbClr val="697D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8DC9875-FDA6-28D0-F319-A33685A37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151" y="17527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53076256">
            <a:extLst>
              <a:ext uri="{FF2B5EF4-FFF2-40B4-BE49-F238E27FC236}">
                <a16:creationId xmlns:a16="http://schemas.microsoft.com/office/drawing/2014/main" id="{0250DF83-14B9-387F-47AF-4406EACFFD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615"/>
          <a:stretch/>
        </p:blipFill>
        <p:spPr bwMode="auto">
          <a:xfrm>
            <a:off x="5739151" y="2001884"/>
            <a:ext cx="6291263" cy="30938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2BFF539F-D04A-B55F-A2FB-A217206D7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634" y="1439096"/>
            <a:ext cx="7636219" cy="28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635340632">
            <a:extLst>
              <a:ext uri="{FF2B5EF4-FFF2-40B4-BE49-F238E27FC236}">
                <a16:creationId xmlns:a16="http://schemas.microsoft.com/office/drawing/2014/main" id="{55CDF9F9-5B32-8713-F575-5AE2C6D1F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80" y="1981202"/>
            <a:ext cx="4499200" cy="261778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_x631755216">
            <a:extLst>
              <a:ext uri="{FF2B5EF4-FFF2-40B4-BE49-F238E27FC236}">
                <a16:creationId xmlns:a16="http://schemas.microsoft.com/office/drawing/2014/main" id="{C55AB1AD-D450-8194-03BC-F7048CB5F0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8"/>
          <a:stretch/>
        </p:blipFill>
        <p:spPr bwMode="auto">
          <a:xfrm>
            <a:off x="602180" y="4743391"/>
            <a:ext cx="4499201" cy="14239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210 맨발의청춘 R</vt:lpstr>
      <vt:lpstr>Arial</vt:lpstr>
      <vt:lpstr>맑은 고딕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PC-11</dc:creator>
  <cp:lastModifiedBy>정진유</cp:lastModifiedBy>
  <cp:revision>10</cp:revision>
  <dcterms:created xsi:type="dcterms:W3CDTF">2022-10-20T07:28:24Z</dcterms:created>
  <dcterms:modified xsi:type="dcterms:W3CDTF">2023-07-28T10:07:47Z</dcterms:modified>
  <cp:version>1000.0000.01</cp:version>
</cp:coreProperties>
</file>