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02" y="16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7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4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0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2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8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2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697F-54DF-485D-A575-FF12E6538DE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5F07-CB9A-4186-B527-B11408AAA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0" y="953770"/>
            <a:ext cx="12192635" cy="172720"/>
          </a:xfrm>
          <a:prstGeom prst="rect">
            <a:avLst/>
          </a:prstGeom>
          <a:solidFill>
            <a:srgbClr val="697D9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172085"/>
          </a:xfrm>
          <a:prstGeom prst="rect">
            <a:avLst/>
          </a:prstGeom>
          <a:solidFill>
            <a:srgbClr val="08C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5" name="갈매기형 수장 54"/>
          <p:cNvSpPr/>
          <p:nvPr/>
        </p:nvSpPr>
        <p:spPr>
          <a:xfrm>
            <a:off x="2235200" y="305435"/>
            <a:ext cx="280670" cy="553085"/>
          </a:xfrm>
          <a:prstGeom prst="chevron">
            <a:avLst>
              <a:gd name="adj" fmla="val 50000"/>
            </a:avLst>
          </a:prstGeom>
          <a:solidFill>
            <a:srgbClr val="08C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  <a:defRPr/>
            </a:pPr>
            <a:r>
              <a:rPr lang="en-US" altLang="ko-KR">
                <a:latin typeface="나눔바른고딕" charset="0"/>
                <a:ea typeface="나눔바른고딕" charset="0"/>
              </a:rPr>
              <a:t> </a:t>
            </a: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56" name="갈매기형 수장 55"/>
          <p:cNvSpPr/>
          <p:nvPr/>
        </p:nvSpPr>
        <p:spPr>
          <a:xfrm>
            <a:off x="2515870" y="305435"/>
            <a:ext cx="280670" cy="553085"/>
          </a:xfrm>
          <a:prstGeom prst="chevron">
            <a:avLst>
              <a:gd name="adj" fmla="val 50000"/>
            </a:avLst>
          </a:prstGeom>
          <a:solidFill>
            <a:srgbClr val="697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  <a:defRPr/>
            </a:pPr>
            <a:r>
              <a:rPr lang="en-US" altLang="ko-KR">
                <a:latin typeface="나눔바른고딕" charset="0"/>
                <a:ea typeface="나눔바른고딕" charset="0"/>
              </a:rPr>
              <a:t> </a:t>
            </a: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167640" y="276225"/>
            <a:ext cx="2217274" cy="584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200" dirty="0">
                <a:latin typeface="나눔바른고딕" charset="0"/>
                <a:ea typeface="나눔바른고딕" charset="0"/>
              </a:rPr>
              <a:t>AI </a:t>
            </a:r>
            <a:r>
              <a:rPr lang="ko-KR" altLang="en-US" sz="3200" dirty="0">
                <a:latin typeface="나눔바른고딕" charset="0"/>
                <a:ea typeface="나눔바른고딕" charset="0"/>
              </a:rPr>
              <a:t>기능 </a:t>
            </a:r>
            <a:r>
              <a:rPr lang="en-US" altLang="ko-KR" sz="3200" dirty="0">
                <a:latin typeface="나눔바른고딕" charset="0"/>
                <a:ea typeface="나눔바른고딕" charset="0"/>
              </a:rPr>
              <a:t>06.</a:t>
            </a:r>
            <a:endParaRPr lang="ko-KR" altLang="en-US" sz="3200" dirty="0">
              <a:latin typeface="나눔바른고딕" charset="0"/>
              <a:ea typeface="나눔바른고딕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89580" y="417830"/>
            <a:ext cx="31051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>
              <a:buFontTx/>
              <a:buNone/>
              <a:defRPr/>
            </a:pPr>
            <a:endParaRPr lang="ko-KR" altLang="en-US" sz="2000">
              <a:latin typeface="나눔바른고딕" charset="0"/>
              <a:ea typeface="나눔바른고딕" charset="0"/>
            </a:endParaRPr>
          </a:p>
        </p:txBody>
      </p:sp>
      <p:sp>
        <p:nvSpPr>
          <p:cNvPr id="68" name="텍스트 상자 1"/>
          <p:cNvSpPr txBox="1">
            <a:spLocks noChangeAspect="1"/>
          </p:cNvSpPr>
          <p:nvPr/>
        </p:nvSpPr>
        <p:spPr>
          <a:xfrm>
            <a:off x="2884170" y="420052"/>
            <a:ext cx="9111615" cy="400685"/>
          </a:xfrm>
          <a:prstGeom prst="rect">
            <a:avLst/>
          </a:prstGeom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sz="2000" b="1" dirty="0" err="1">
                <a:latin typeface="나눔스퀘어 ExtraBold" charset="0"/>
                <a:ea typeface="나눔스퀘어 ExtraBold" charset="0"/>
              </a:rPr>
              <a:t>EasyOcr</a:t>
            </a:r>
            <a:r>
              <a:rPr sz="2000" b="1" dirty="0">
                <a:latin typeface="나눔스퀘어 ExtraBold" charset="0"/>
                <a:ea typeface="나눔스퀘어 ExtraBold" charset="0"/>
              </a:rPr>
              <a:t>(Open Source OCR) </a:t>
            </a:r>
            <a:r>
              <a:rPr sz="2000" dirty="0">
                <a:latin typeface="나눔스퀘어 ExtraBold" charset="0"/>
                <a:ea typeface="나눔스퀘어 ExtraBold" charset="0"/>
              </a:rPr>
              <a:t>를 </a:t>
            </a:r>
            <a:r>
              <a:rPr sz="2000" dirty="0" err="1">
                <a:latin typeface="나눔스퀘어 ExtraBold" charset="0"/>
                <a:ea typeface="나눔스퀘어 ExtraBold" charset="0"/>
              </a:rPr>
              <a:t>이용한</a:t>
            </a:r>
            <a:r>
              <a:rPr sz="2000" dirty="0">
                <a:latin typeface="나눔스퀘어 ExtraBold" charset="0"/>
                <a:ea typeface="나눔스퀘어 ExtraBold" charset="0"/>
              </a:rPr>
              <a:t> </a:t>
            </a:r>
            <a:r>
              <a:rPr lang="ko-KR" altLang="en-US" sz="2000" dirty="0">
                <a:latin typeface="나눔스퀘어 ExtraBold" charset="0"/>
                <a:ea typeface="나눔스퀘어 ExtraBold" charset="0"/>
              </a:rPr>
              <a:t>명함</a:t>
            </a:r>
            <a:r>
              <a:rPr sz="2000" dirty="0">
                <a:latin typeface="나눔스퀘어 ExtraBold" charset="0"/>
                <a:ea typeface="나눔스퀘어 ExtraBold" charset="0"/>
              </a:rPr>
              <a:t> </a:t>
            </a:r>
            <a:r>
              <a:rPr sz="2000" dirty="0" err="1">
                <a:latin typeface="나눔스퀘어 ExtraBold" charset="0"/>
                <a:ea typeface="나눔스퀘어 ExtraBold" charset="0"/>
              </a:rPr>
              <a:t>정보</a:t>
            </a:r>
            <a:r>
              <a:rPr sz="2000" dirty="0">
                <a:latin typeface="나눔스퀘어 ExtraBold" charset="0"/>
                <a:ea typeface="나눔스퀘어 ExtraBold" charset="0"/>
              </a:rPr>
              <a:t> </a:t>
            </a:r>
            <a:r>
              <a:rPr sz="2000" dirty="0" err="1">
                <a:latin typeface="나눔스퀘어 ExtraBold" charset="0"/>
                <a:ea typeface="나눔스퀘어 ExtraBold" charset="0"/>
              </a:rPr>
              <a:t>추출</a:t>
            </a:r>
            <a:r>
              <a:rPr sz="2000" dirty="0">
                <a:latin typeface="나눔스퀘어 ExtraBold" charset="0"/>
                <a:ea typeface="나눔스퀘어 ExtraBold" charset="0"/>
              </a:rPr>
              <a:t> </a:t>
            </a:r>
            <a:r>
              <a:rPr sz="2000" dirty="0" err="1">
                <a:latin typeface="나눔스퀘어 ExtraBold" charset="0"/>
                <a:ea typeface="나눔스퀘어 ExtraBold" charset="0"/>
              </a:rPr>
              <a:t>기능</a:t>
            </a:r>
            <a:endParaRPr lang="ko-KR" altLang="en-US" sz="2000" dirty="0"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5475EB-905C-47B2-0FEE-074CE6FC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44" y="1755440"/>
            <a:ext cx="4164453" cy="2713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07862E0-7F05-3CE5-FC1C-73C571FAC92F}"/>
              </a:ext>
            </a:extLst>
          </p:cNvPr>
          <p:cNvSpPr/>
          <p:nvPr/>
        </p:nvSpPr>
        <p:spPr>
          <a:xfrm>
            <a:off x="193962" y="1216452"/>
            <a:ext cx="11794838" cy="5513475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5">
            <a:extLst>
              <a:ext uri="{FF2B5EF4-FFF2-40B4-BE49-F238E27FC236}">
                <a16:creationId xmlns:a16="http://schemas.microsoft.com/office/drawing/2014/main" id="{18791513-8E23-9EFA-7FEF-9712E3E064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99" y="3327330"/>
            <a:ext cx="813425" cy="520493"/>
          </a:xfrm>
          <a:prstGeom prst="rect">
            <a:avLst/>
          </a:prstGeom>
          <a:noFill/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B05E2D-876F-5C38-7116-407D7E2C5F2A}"/>
              </a:ext>
            </a:extLst>
          </p:cNvPr>
          <p:cNvGrpSpPr/>
          <p:nvPr/>
        </p:nvGrpSpPr>
        <p:grpSpPr>
          <a:xfrm>
            <a:off x="612311" y="1312966"/>
            <a:ext cx="4522547" cy="5259993"/>
            <a:chOff x="451137" y="1285013"/>
            <a:chExt cx="4522547" cy="52599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264F7A-9B45-5CAD-726D-5B7478136128}"/>
                </a:ext>
              </a:extLst>
            </p:cNvPr>
            <p:cNvSpPr/>
            <p:nvPr/>
          </p:nvSpPr>
          <p:spPr>
            <a:xfrm>
              <a:off x="451137" y="1285013"/>
              <a:ext cx="4522547" cy="525999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7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12C31BF-476B-8ACB-77B1-A331AA6D1A88}"/>
                </a:ext>
              </a:extLst>
            </p:cNvPr>
            <p:cNvGrpSpPr/>
            <p:nvPr/>
          </p:nvGrpSpPr>
          <p:grpSpPr>
            <a:xfrm>
              <a:off x="909278" y="1386055"/>
              <a:ext cx="3198331" cy="1970019"/>
              <a:chOff x="741459" y="1274159"/>
              <a:chExt cx="3198331" cy="1970019"/>
            </a:xfrm>
          </p:grpSpPr>
          <p:pic>
            <p:nvPicPr>
              <p:cNvPr id="18" name="그림 17" descr="텍스트, 명함이(가) 표시된 사진&#10;&#10;자동 생성된 설명">
                <a:extLst>
                  <a:ext uri="{FF2B5EF4-FFF2-40B4-BE49-F238E27FC236}">
                    <a16:creationId xmlns:a16="http://schemas.microsoft.com/office/drawing/2014/main" id="{07E35AEE-37E1-3907-131F-7AF7AEA4D5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19" r="23085"/>
              <a:stretch/>
            </p:blipFill>
            <p:spPr>
              <a:xfrm rot="5400000">
                <a:off x="1355615" y="660003"/>
                <a:ext cx="1970019" cy="3198331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65214D-340E-5450-7FA4-A90135BDA9E6}"/>
                  </a:ext>
                </a:extLst>
              </p:cNvPr>
              <p:cNvSpPr/>
              <p:nvPr/>
            </p:nvSpPr>
            <p:spPr>
              <a:xfrm rot="21447356">
                <a:off x="2273982" y="1606078"/>
                <a:ext cx="1108364" cy="11083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203ECD-CA0C-7F09-4A8B-BCCA01AE8C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64" t="5572" r="8403" b="3727"/>
            <a:stretch/>
          </p:blipFill>
          <p:spPr>
            <a:xfrm>
              <a:off x="835001" y="4348450"/>
              <a:ext cx="3346881" cy="1970020"/>
            </a:xfrm>
            <a:prstGeom prst="rect">
              <a:avLst/>
            </a:prstGeom>
          </p:spPr>
        </p:pic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F3FC6AAC-25EE-479D-8952-63195D52D768}"/>
                </a:ext>
              </a:extLst>
            </p:cNvPr>
            <p:cNvSpPr/>
            <p:nvPr/>
          </p:nvSpPr>
          <p:spPr>
            <a:xfrm rot="5400000">
              <a:off x="2143101" y="3628318"/>
              <a:ext cx="713925" cy="526990"/>
            </a:xfrm>
            <a:prstGeom prst="rightArrow">
              <a:avLst/>
            </a:prstGeom>
            <a:solidFill>
              <a:srgbClr val="00B2B2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F0CB3F-A9F6-2C75-FB76-43E33BD9591C}"/>
                </a:ext>
              </a:extLst>
            </p:cNvPr>
            <p:cNvSpPr txBox="1"/>
            <p:nvPr/>
          </p:nvSpPr>
          <p:spPr>
            <a:xfrm>
              <a:off x="1857100" y="3534849"/>
              <a:ext cx="14911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 dirty="0" err="1">
                  <a:solidFill>
                    <a:srgbClr val="00B2B2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EasyOcr</a:t>
              </a:r>
              <a:endParaRPr lang="ko-KR" altLang="en-US" sz="2400" dirty="0">
                <a:solidFill>
                  <a:srgbClr val="00B2B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Pages>1</Pages>
  <Words>19</Words>
  <Characters>0</Characters>
  <Application>Microsoft Office PowerPoint</Application>
  <DocSecurity>0</DocSecurity>
  <PresentationFormat>와이드스크린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나눔스퀘어 ExtraBold</vt:lpstr>
      <vt:lpstr>나눔스퀘어 네오 Bold</vt:lpstr>
      <vt:lpstr>Arial</vt:lpstr>
      <vt:lpstr>맑은 고딕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PC-11</dc:creator>
  <cp:lastModifiedBy>정진유</cp:lastModifiedBy>
  <cp:revision>6</cp:revision>
  <dcterms:modified xsi:type="dcterms:W3CDTF">2023-07-28T10:05:44Z</dcterms:modified>
</cp:coreProperties>
</file>