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embeddedFontLst>
    <p:embeddedFont>
      <p:font typeface="Gill Sans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jmtfchWZEk9CqjlU7xJjEO3M3u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illSans-bold.fntdata"/><Relationship Id="rId61" Type="http://schemas.openxmlformats.org/officeDocument/2006/relationships/font" Target="fonts/GillSans-regular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accen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7" title="scalloped circle"/>
          <p:cNvSpPr/>
          <p:nvPr/>
        </p:nvSpPr>
        <p:spPr>
          <a:xfrm>
            <a:off x="3557016" y="630936"/>
            <a:ext cx="5235575" cy="5229225"/>
          </a:xfrm>
          <a:custGeom>
            <a:rect b="b" l="l" r="r" t="t"/>
            <a:pathLst>
              <a:path extrusionOk="0" h="3294" w="3298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57"/>
          <p:cNvSpPr txBox="1"/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7"/>
          <p:cNvSpPr txBox="1"/>
          <p:nvPr>
            <p:ph idx="1" type="subTitle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dk2"/>
                </a:solidFill>
              </a:defRPr>
            </a:lvl1pPr>
            <a:lvl2pPr lvl="1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57"/>
          <p:cNvSpPr txBox="1"/>
          <p:nvPr>
            <p:ph idx="10" type="dt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7"/>
          <p:cNvSpPr txBox="1"/>
          <p:nvPr>
            <p:ph idx="11" type="ftr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2" type="sldNum"/>
          </p:nvPr>
        </p:nvSpPr>
        <p:spPr>
          <a:xfrm>
            <a:off x="9067218" y="6375679"/>
            <a:ext cx="2329723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20" name="Google Shape;20;p5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" type="body"/>
          </p:nvPr>
        </p:nvSpPr>
        <p:spPr>
          <a:xfrm rot="5400000">
            <a:off x="4544044" y="-1006365"/>
            <a:ext cx="3593591" cy="10178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/>
          <p:nvPr>
            <p:ph type="title"/>
          </p:nvPr>
        </p:nvSpPr>
        <p:spPr>
          <a:xfrm rot="5400000">
            <a:off x="8012185" y="2436522"/>
            <a:ext cx="5600404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9"/>
          <p:cNvSpPr txBox="1"/>
          <p:nvPr>
            <p:ph idx="1" type="body"/>
          </p:nvPr>
        </p:nvSpPr>
        <p:spPr>
          <a:xfrm rot="5400000">
            <a:off x="2653390" y="-1013705"/>
            <a:ext cx="5600405" cy="839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69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9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0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0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60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0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0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pSp>
        <p:nvGrpSpPr>
          <p:cNvPr id="105" name="Google Shape;105;p60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06" name="Google Shape;106;p60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07" name="Google Shape;107;p60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1"/>
          <p:cNvSpPr/>
          <p:nvPr>
            <p:ph idx="2" type="pic"/>
          </p:nvPr>
        </p:nvSpPr>
        <p:spPr>
          <a:xfrm>
            <a:off x="283464" y="0"/>
            <a:ext cx="735558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61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4" name="Google Shape;24;p6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61"/>
          <p:cNvSpPr txBox="1"/>
          <p:nvPr>
            <p:ph type="title"/>
          </p:nvPr>
        </p:nvSpPr>
        <p:spPr>
          <a:xfrm>
            <a:off x="8337883" y="457200"/>
            <a:ext cx="3092117" cy="11966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1"/>
          <p:cNvSpPr txBox="1"/>
          <p:nvPr>
            <p:ph idx="1" type="body"/>
          </p:nvPr>
        </p:nvSpPr>
        <p:spPr>
          <a:xfrm>
            <a:off x="8337883" y="1741336"/>
            <a:ext cx="3092117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61"/>
          <p:cNvSpPr txBox="1"/>
          <p:nvPr>
            <p:ph idx="10" type="dt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1"/>
          <p:cNvSpPr txBox="1"/>
          <p:nvPr>
            <p:ph idx="11" type="ftr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2" type="sldNum"/>
          </p:nvPr>
        </p:nvSpPr>
        <p:spPr>
          <a:xfrm>
            <a:off x="5687568" y="6375679"/>
            <a:ext cx="123444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2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2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2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9"/>
          <p:cNvSpPr txBox="1"/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9"/>
          <p:cNvSpPr txBox="1"/>
          <p:nvPr>
            <p:ph idx="1" type="body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i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9"/>
          <p:cNvSpPr txBox="1"/>
          <p:nvPr>
            <p:ph idx="10" type="dt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9"/>
          <p:cNvSpPr txBox="1"/>
          <p:nvPr>
            <p:ph idx="11" type="ftr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9"/>
          <p:cNvSpPr txBox="1"/>
          <p:nvPr>
            <p:ph idx="12" type="sldNum"/>
          </p:nvPr>
        </p:nvSpPr>
        <p:spPr>
          <a:xfrm>
            <a:off x="9942434" y="6375679"/>
            <a:ext cx="148756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3F3F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pSp>
        <p:nvGrpSpPr>
          <p:cNvPr id="42" name="Google Shape;42;p59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43" name="Google Shape;43;p59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59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" type="body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3"/>
          <p:cNvSpPr txBox="1"/>
          <p:nvPr>
            <p:ph idx="2" type="body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/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4"/>
          <p:cNvSpPr txBox="1"/>
          <p:nvPr>
            <p:ph idx="1" type="body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64"/>
          <p:cNvSpPr txBox="1"/>
          <p:nvPr>
            <p:ph idx="2" type="body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3" type="body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64"/>
          <p:cNvSpPr txBox="1"/>
          <p:nvPr>
            <p:ph idx="4" type="body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5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5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rect b="b" l="l" r="r" t="t"/>
            <a:pathLst>
              <a:path extrusionOk="0" h="4320" w="3025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67"/>
          <p:cNvSpPr txBox="1"/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Gill Sans"/>
              <a:buNone/>
              <a:defRPr b="1" i="0" sz="190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7"/>
          <p:cNvSpPr txBox="1"/>
          <p:nvPr>
            <p:ph idx="1" type="body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indent="-355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indent="-355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67"/>
          <p:cNvSpPr txBox="1"/>
          <p:nvPr>
            <p:ph idx="2" type="body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67"/>
          <p:cNvSpPr txBox="1"/>
          <p:nvPr>
            <p:ph idx="10" type="dt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1" type="ftr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2" type="sldNum"/>
          </p:nvPr>
        </p:nvSpPr>
        <p:spPr>
          <a:xfrm>
            <a:off x="5691014" y="6375679"/>
            <a:ext cx="1232456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59595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78" name="Google Shape;78;p6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56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56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56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11" name="Google Shape;11;p56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56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100"/>
              <a:buFont typeface="Impact"/>
              <a:buNone/>
              <a:defRPr b="0" i="0" sz="51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58"/>
          <p:cNvSpPr txBox="1"/>
          <p:nvPr>
            <p:ph idx="1" type="body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Gill Sans"/>
              <a:buChar char="–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4" name="Google Shape;94;p58"/>
          <p:cNvSpPr txBox="1"/>
          <p:nvPr>
            <p:ph idx="10" type="dt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p58"/>
          <p:cNvSpPr txBox="1"/>
          <p:nvPr>
            <p:ph idx="11" type="ftr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6" name="Google Shape;96;p58"/>
          <p:cNvSpPr txBox="1"/>
          <p:nvPr>
            <p:ph idx="12" type="sldNum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97" name="Google Shape;97;p58" title="Left scallop edge"/>
          <p:cNvSpPr/>
          <p:nvPr/>
        </p:nvSpPr>
        <p:spPr>
          <a:xfrm>
            <a:off x="0" y="0"/>
            <a:ext cx="885825" cy="68580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8" name="Google Shape;98;p58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2.xml"/><Relationship Id="rId4" Type="http://schemas.openxmlformats.org/officeDocument/2006/relationships/slide" Target="/ppt/slides/slide7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/>
        </p:nvSpPr>
        <p:spPr>
          <a:xfrm>
            <a:off x="4726546" y="2369713"/>
            <a:ext cx="28591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4000" u="none" cap="none" strike="noStrike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ANGGOTA KELOMPOK</a:t>
            </a:r>
            <a:endParaRPr b="0" i="0" sz="4000" u="none" cap="none" strike="noStrike">
              <a:solidFill>
                <a:srgbClr val="583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0"/>
          <p:cNvGrpSpPr/>
          <p:nvPr/>
        </p:nvGrpSpPr>
        <p:grpSpPr>
          <a:xfrm>
            <a:off x="3352129" y="2687217"/>
            <a:ext cx="6052305" cy="1436914"/>
            <a:chOff x="3035510" y="3526972"/>
            <a:chExt cx="6052305" cy="1436914"/>
          </a:xfrm>
        </p:grpSpPr>
        <p:grpSp>
          <p:nvGrpSpPr>
            <p:cNvPr id="175" name="Google Shape;175;p10"/>
            <p:cNvGrpSpPr/>
            <p:nvPr/>
          </p:nvGrpSpPr>
          <p:grpSpPr>
            <a:xfrm>
              <a:off x="3388828" y="3526972"/>
              <a:ext cx="5698987" cy="1436914"/>
              <a:chOff x="3806905" y="7210455"/>
              <a:chExt cx="4346147" cy="916513"/>
            </a:xfrm>
          </p:grpSpPr>
          <p:sp>
            <p:nvSpPr>
              <p:cNvPr id="176" name="Google Shape;176;p10"/>
              <p:cNvSpPr/>
              <p:nvPr/>
            </p:nvSpPr>
            <p:spPr>
              <a:xfrm>
                <a:off x="4402105" y="7210455"/>
                <a:ext cx="2897544" cy="916513"/>
              </a:xfrm>
              <a:prstGeom prst="rect">
                <a:avLst/>
              </a:prstGeom>
              <a:solidFill>
                <a:srgbClr val="FFE7CF"/>
              </a:solidFill>
              <a:ln cap="flat" cmpd="sng" w="12700">
                <a:solidFill>
                  <a:srgbClr val="B482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1800">
                    <a:solidFill>
                      <a:schemeClr val="lt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data</a:t>
                </a:r>
                <a:endParaRPr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>
                <a:off x="5408335" y="7210455"/>
                <a:ext cx="820692" cy="916513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B482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8" name="Google Shape;178;p10"/>
              <p:cNvSpPr txBox="1"/>
              <p:nvPr/>
            </p:nvSpPr>
            <p:spPr>
              <a:xfrm>
                <a:off x="4474867" y="7354199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prev</a:t>
                </a:r>
                <a:endParaRPr sz="3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79" name="Google Shape;179;p10"/>
              <p:cNvSpPr txBox="1"/>
              <p:nvPr/>
            </p:nvSpPr>
            <p:spPr>
              <a:xfrm>
                <a:off x="6316931" y="7338810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next</a:t>
                </a:r>
                <a:endParaRPr sz="3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80" name="Google Shape;180;p10"/>
              <p:cNvSpPr txBox="1"/>
              <p:nvPr/>
            </p:nvSpPr>
            <p:spPr>
              <a:xfrm>
                <a:off x="5430420" y="7369587"/>
                <a:ext cx="840911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data</a:t>
                </a:r>
                <a:endParaRPr sz="32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1" name="Google Shape;181;p10"/>
              <p:cNvCxnSpPr>
                <a:stCxn id="176" idx="3"/>
              </p:cNvCxnSpPr>
              <p:nvPr/>
            </p:nvCxnSpPr>
            <p:spPr>
              <a:xfrm>
                <a:off x="7299649" y="7668712"/>
                <a:ext cx="556800" cy="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2" name="Google Shape;182;p10"/>
              <p:cNvCxnSpPr>
                <a:stCxn id="176" idx="1"/>
              </p:cNvCxnSpPr>
              <p:nvPr/>
            </p:nvCxnSpPr>
            <p:spPr>
              <a:xfrm rot="10800000">
                <a:off x="3806905" y="7668712"/>
                <a:ext cx="59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83" name="Google Shape;183;p10"/>
              <p:cNvSpPr txBox="1"/>
              <p:nvPr/>
            </p:nvSpPr>
            <p:spPr>
              <a:xfrm>
                <a:off x="7894865" y="7489452"/>
                <a:ext cx="258187" cy="412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3600">
                    <a:solidFill>
                      <a:schemeClr val="dk1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?</a:t>
                </a:r>
                <a:endParaRPr sz="3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sp>
          <p:nvSpPr>
            <p:cNvPr id="184" name="Google Shape;184;p10"/>
            <p:cNvSpPr txBox="1"/>
            <p:nvPr/>
          </p:nvSpPr>
          <p:spPr>
            <a:xfrm>
              <a:off x="3035510" y="3953040"/>
              <a:ext cx="3385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3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?</a:t>
              </a:r>
              <a:endParaRPr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5" name="Google Shape;185;p10"/>
          <p:cNvSpPr/>
          <p:nvPr/>
        </p:nvSpPr>
        <p:spPr>
          <a:xfrm>
            <a:off x="1134478" y="158350"/>
            <a:ext cx="10487608" cy="11010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1015692" y="382198"/>
            <a:ext cx="1072518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ILUSTRASI ELEMEN DOUBLE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1067110" y="120971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mpact"/>
              <a:buNone/>
            </a:pPr>
            <a:r>
              <a:rPr lang="id-ID" sz="6000"/>
              <a:t>POINTER BANTUAN</a:t>
            </a:r>
            <a:endParaRPr sz="6000"/>
          </a:p>
        </p:txBody>
      </p:sp>
      <p:sp>
        <p:nvSpPr>
          <p:cNvPr id="192" name="Google Shape;192;p11"/>
          <p:cNvSpPr/>
          <p:nvPr/>
        </p:nvSpPr>
        <p:spPr>
          <a:xfrm>
            <a:off x="525937" y="2378722"/>
            <a:ext cx="3511171" cy="3024345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620566" y="2607000"/>
            <a:ext cx="350831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after</a:t>
            </a:r>
            <a:r>
              <a:rPr lang="id-ID" sz="24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 : Pointer bantuan untuk mencari posisi key pada linked list dalam insert after.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83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4" name="Google Shape;194;p11"/>
          <p:cNvGrpSpPr/>
          <p:nvPr/>
        </p:nvGrpSpPr>
        <p:grpSpPr>
          <a:xfrm>
            <a:off x="1028035" y="4415363"/>
            <a:ext cx="2693372" cy="653143"/>
            <a:chOff x="-3172251" y="5019869"/>
            <a:chExt cx="2693372" cy="653143"/>
          </a:xfrm>
        </p:grpSpPr>
        <p:sp>
          <p:nvSpPr>
            <p:cNvPr id="195" name="Google Shape;195;p11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B482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11"/>
            <p:cNvSpPr txBox="1"/>
            <p:nvPr/>
          </p:nvSpPr>
          <p:spPr>
            <a:xfrm>
              <a:off x="-3172251" y="5115607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after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97" name="Google Shape;197;p11"/>
            <p:cNvCxnSpPr>
              <a:stCxn id="195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8" name="Google Shape;198;p11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?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4724270" y="2369975"/>
            <a:ext cx="3418239" cy="3033092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4816038" y="2586677"/>
            <a:ext cx="35083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bef </a:t>
            </a: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Pointer bantuan untuk mencari posisi key pada linked list dalam insert before.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1" name="Google Shape;201;p11"/>
          <p:cNvGrpSpPr/>
          <p:nvPr/>
        </p:nvGrpSpPr>
        <p:grpSpPr>
          <a:xfrm>
            <a:off x="5253037" y="4319622"/>
            <a:ext cx="2693372" cy="653143"/>
            <a:chOff x="-3172251" y="5019869"/>
            <a:chExt cx="2693372" cy="653143"/>
          </a:xfrm>
        </p:grpSpPr>
        <p:sp>
          <p:nvSpPr>
            <p:cNvPr id="202" name="Google Shape;202;p11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B482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3" name="Google Shape;203;p11"/>
            <p:cNvSpPr txBox="1"/>
            <p:nvPr/>
          </p:nvSpPr>
          <p:spPr>
            <a:xfrm>
              <a:off x="-3172251" y="5115607"/>
              <a:ext cx="5629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bef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04" name="Google Shape;204;p11"/>
            <p:cNvCxnSpPr>
              <a:stCxn id="202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5" name="Google Shape;205;p11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?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06" name="Google Shape;206;p11"/>
          <p:cNvSpPr/>
          <p:nvPr/>
        </p:nvSpPr>
        <p:spPr>
          <a:xfrm>
            <a:off x="8574775" y="2369975"/>
            <a:ext cx="3418239" cy="3033092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8696073" y="2612570"/>
            <a:ext cx="329694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tail </a:t>
            </a: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Pointer bantuan untuk mencari posisi dimana letak node terakhir dalam linked list.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08" name="Google Shape;208;p11"/>
          <p:cNvGrpSpPr/>
          <p:nvPr/>
        </p:nvGrpSpPr>
        <p:grpSpPr>
          <a:xfrm>
            <a:off x="9103542" y="4319622"/>
            <a:ext cx="2693372" cy="653143"/>
            <a:chOff x="-3172251" y="5019869"/>
            <a:chExt cx="2693372" cy="653143"/>
          </a:xfrm>
        </p:grpSpPr>
        <p:sp>
          <p:nvSpPr>
            <p:cNvPr id="209" name="Google Shape;209;p11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B482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>
              <a:off x="-3172251" y="5115607"/>
              <a:ext cx="56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4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tail</a:t>
              </a:r>
              <a:endParaRPr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11" name="Google Shape;211;p11"/>
            <p:cNvCxnSpPr>
              <a:stCxn id="209" idx="3"/>
            </p:cNvCxnSpPr>
            <p:nvPr/>
          </p:nvCxnSpPr>
          <p:spPr>
            <a:xfrm>
              <a:off x="-1362269" y="5346441"/>
              <a:ext cx="57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2" name="Google Shape;212;p11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2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?</a:t>
              </a:r>
              <a:endParaRPr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4793031" y="2034073"/>
            <a:ext cx="276476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MENU INSERT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DLL</a:t>
            </a:r>
            <a:endParaRPr b="1" sz="5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858416" y="70912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836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970383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INSERT AWAL</a:t>
            </a:r>
            <a:endParaRPr b="1"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9141097" y="70912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836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9253064" y="115023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INSERT AKHIR</a:t>
            </a:r>
            <a:endParaRPr b="1"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970383" y="4164563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836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1082350" y="4605668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INSERT AFTER</a:t>
            </a:r>
            <a:endParaRPr b="1"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9253064" y="4220547"/>
            <a:ext cx="2351315" cy="1959428"/>
          </a:xfrm>
          <a:prstGeom prst="roundRect">
            <a:avLst>
              <a:gd fmla="val 16667" name="adj"/>
            </a:avLst>
          </a:prstGeom>
          <a:solidFill>
            <a:srgbClr val="5836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9365031" y="4661652"/>
            <a:ext cx="212737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INSERT BEFORE</a:t>
            </a:r>
            <a:endParaRPr b="1"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6" name="Google Shape;226;p12"/>
          <p:cNvCxnSpPr/>
          <p:nvPr/>
        </p:nvCxnSpPr>
        <p:spPr>
          <a:xfrm rot="10800000">
            <a:off x="3209729" y="2034073"/>
            <a:ext cx="541177" cy="19337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2"/>
          <p:cNvCxnSpPr/>
          <p:nvPr/>
        </p:nvCxnSpPr>
        <p:spPr>
          <a:xfrm flipH="1">
            <a:off x="3321698" y="4404049"/>
            <a:ext cx="597159" cy="46653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2"/>
          <p:cNvCxnSpPr/>
          <p:nvPr/>
        </p:nvCxnSpPr>
        <p:spPr>
          <a:xfrm flipH="1" rot="10800000">
            <a:off x="8584163" y="2034073"/>
            <a:ext cx="556934" cy="193377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2"/>
          <p:cNvCxnSpPr/>
          <p:nvPr/>
        </p:nvCxnSpPr>
        <p:spPr>
          <a:xfrm>
            <a:off x="8584163" y="4164563"/>
            <a:ext cx="668901" cy="49708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INSERT AWAL</a:t>
            </a:r>
            <a:endParaRPr b="1" sz="5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mpact"/>
              <a:buNone/>
            </a:pPr>
            <a:r>
              <a:rPr lang="id-ID" sz="6000"/>
              <a:t>PENGERTIAN INSERT AWAL</a:t>
            </a:r>
            <a:endParaRPr sz="6000"/>
          </a:p>
        </p:txBody>
      </p:sp>
      <p:sp>
        <p:nvSpPr>
          <p:cNvPr id="241" name="Google Shape;241;p14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895E04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2122715" y="2911151"/>
            <a:ext cx="804298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 Sesuai dengan namanya, fungsi Insert awal berguna untuk menambah simpul di depan (sebelah  kiri). 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>
            <a:hlinkClick action="ppaction://hlinkshowjump?jump=nextslide"/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rgbClr val="79292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1. Siapkan Node baru yang akan dimasukkan</a:t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15">
            <a:hlinkClick action="ppaction://hlinksldjump" r:id="rId3"/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rgbClr val="B63D35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2. Cari posisi dimana node akan dimasukkan</a:t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15">
            <a:hlinkClick action="ppaction://hlinksldjump" r:id="rId4"/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rgbClr val="E4A7A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3. Sambungkan dengan existing linked list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Algoritma Umum</a:t>
            </a:r>
            <a:endParaRPr/>
          </a:p>
        </p:txBody>
      </p:sp>
      <p:cxnSp>
        <p:nvCxnSpPr>
          <p:cNvPr id="251" name="Google Shape;251;p15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15"/>
          <p:cNvCxnSpPr>
            <a:stCxn id="250" idx="2"/>
          </p:cNvCxnSpPr>
          <p:nvPr/>
        </p:nvCxnSpPr>
        <p:spPr>
          <a:xfrm>
            <a:off x="6268178" y="2069030"/>
            <a:ext cx="0" cy="7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15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/>
        </p:nvSpPr>
        <p:spPr>
          <a:xfrm>
            <a:off x="4495235" y="2034073"/>
            <a:ext cx="31558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9" name="Google Shape;269;p17"/>
          <p:cNvCxnSpPr>
            <a:stCxn id="263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7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17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1"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3" name="Google Shape;273;p17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7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7147248" y="2749482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7547408" y="3702663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7" name="Google Shape;277;p17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17"/>
          <p:cNvSpPr txBox="1"/>
          <p:nvPr/>
        </p:nvSpPr>
        <p:spPr>
          <a:xfrm>
            <a:off x="8302487" y="5139930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-ID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b="0" sz="4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9" name="Google Shape;279;p17"/>
          <p:cNvCxnSpPr>
            <a:stCxn id="263" idx="1"/>
          </p:cNvCxnSpPr>
          <p:nvPr/>
        </p:nvCxnSpPr>
        <p:spPr>
          <a:xfrm flipH="1">
            <a:off x="2486538" y="1421393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0" name="Google Shape;280;p17"/>
          <p:cNvSpPr txBox="1"/>
          <p:nvPr/>
        </p:nvSpPr>
        <p:spPr>
          <a:xfrm>
            <a:off x="8316956" y="5463297"/>
            <a:ext cx="28360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scanf("%d", &amp;p-&gt;data);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/>
        </p:nvSpPr>
        <p:spPr>
          <a:xfrm>
            <a:off x="4666401" y="2127380"/>
            <a:ext cx="29660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0" y="0"/>
            <a:ext cx="1026367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11837672" y="0"/>
            <a:ext cx="354328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1564790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2274201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4149855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4922587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6905709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7678441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9615007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0387739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95814" y="446923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296468" y="-761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2906295" y="54450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4149855" y="544500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5055168" y="544499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5586008" y="544499"/>
            <a:ext cx="819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7823065" y="544498"/>
            <a:ext cx="3933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6932819" y="544497"/>
            <a:ext cx="8295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8345121" y="544497"/>
            <a:ext cx="81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10532363" y="517118"/>
            <a:ext cx="3933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9591873" y="517118"/>
            <a:ext cx="81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1458223" y="-1474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19"/>
          <p:cNvSpPr txBox="1"/>
          <p:nvPr/>
        </p:nvSpPr>
        <p:spPr>
          <a:xfrm>
            <a:off x="4146561" y="1177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6875342" y="18279"/>
            <a:ext cx="819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9597373" y="54907"/>
            <a:ext cx="81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5000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6" name="Google Shape;316;p19"/>
          <p:cNvCxnSpPr>
            <a:stCxn id="301" idx="3"/>
            <a:endCxn id="293" idx="1"/>
          </p:cNvCxnSpPr>
          <p:nvPr/>
        </p:nvCxnSpPr>
        <p:spPr>
          <a:xfrm>
            <a:off x="1220572" y="775335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19"/>
          <p:cNvCxnSpPr>
            <a:endCxn id="304" idx="1"/>
          </p:cNvCxnSpPr>
          <p:nvPr/>
        </p:nvCxnSpPr>
        <p:spPr>
          <a:xfrm>
            <a:off x="3792855" y="775333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19"/>
          <p:cNvCxnSpPr/>
          <p:nvPr/>
        </p:nvCxnSpPr>
        <p:spPr>
          <a:xfrm flipH="1">
            <a:off x="3799995" y="642387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p19"/>
          <p:cNvCxnSpPr/>
          <p:nvPr/>
        </p:nvCxnSpPr>
        <p:spPr>
          <a:xfrm>
            <a:off x="6377900" y="651912"/>
            <a:ext cx="52780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19"/>
          <p:cNvCxnSpPr>
            <a:stCxn id="297" idx="1"/>
            <a:endCxn id="306" idx="3"/>
          </p:cNvCxnSpPr>
          <p:nvPr/>
        </p:nvCxnSpPr>
        <p:spPr>
          <a:xfrm rot="10800000">
            <a:off x="6405009" y="775335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19"/>
          <p:cNvCxnSpPr/>
          <p:nvPr/>
        </p:nvCxnSpPr>
        <p:spPr>
          <a:xfrm>
            <a:off x="9133754" y="642387"/>
            <a:ext cx="4812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19"/>
          <p:cNvCxnSpPr>
            <a:endCxn id="309" idx="3"/>
          </p:cNvCxnSpPr>
          <p:nvPr/>
        </p:nvCxnSpPr>
        <p:spPr>
          <a:xfrm rot="10800000">
            <a:off x="9164121" y="775330"/>
            <a:ext cx="4467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19"/>
          <p:cNvCxnSpPr>
            <a:stCxn id="299" idx="3"/>
          </p:cNvCxnSpPr>
          <p:nvPr/>
        </p:nvCxnSpPr>
        <p:spPr>
          <a:xfrm>
            <a:off x="11843052" y="775335"/>
            <a:ext cx="199800" cy="65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19"/>
          <p:cNvCxnSpPr/>
          <p:nvPr/>
        </p:nvCxnSpPr>
        <p:spPr>
          <a:xfrm rot="5400000">
            <a:off x="1077306" y="946035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5" name="Google Shape;325;p19"/>
          <p:cNvSpPr/>
          <p:nvPr/>
        </p:nvSpPr>
        <p:spPr>
          <a:xfrm>
            <a:off x="1942743" y="279115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2726798" y="2791153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1912376" y="232948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569104" y="2206378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343264" y="2791153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401238" y="288873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1" name="Google Shape;331;p19"/>
          <p:cNvCxnSpPr/>
          <p:nvPr/>
        </p:nvCxnSpPr>
        <p:spPr>
          <a:xfrm>
            <a:off x="1183384" y="2997531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p19"/>
          <p:cNvCxnSpPr/>
          <p:nvPr/>
        </p:nvCxnSpPr>
        <p:spPr>
          <a:xfrm flipH="1" rot="-5400000">
            <a:off x="4069995" y="2948336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19"/>
          <p:cNvCxnSpPr/>
          <p:nvPr/>
        </p:nvCxnSpPr>
        <p:spPr>
          <a:xfrm rot="5400000">
            <a:off x="1513293" y="3328951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Google Shape;334;p19"/>
          <p:cNvSpPr txBox="1"/>
          <p:nvPr/>
        </p:nvSpPr>
        <p:spPr>
          <a:xfrm>
            <a:off x="7317852" y="2519398"/>
            <a:ext cx="267810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if(head!=NULL)</a:t>
            </a:r>
            <a:endParaRPr b="0" sz="40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b="0" sz="40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 p-&gt;next = head;</a:t>
            </a:r>
            <a:endParaRPr b="0" sz="40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" name="Google Shape;335;p19"/>
          <p:cNvSpPr txBox="1"/>
          <p:nvPr/>
        </p:nvSpPr>
        <p:spPr>
          <a:xfrm>
            <a:off x="3378875" y="2919507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6" name="Google Shape;336;p19"/>
          <p:cNvCxnSpPr/>
          <p:nvPr/>
        </p:nvCxnSpPr>
        <p:spPr>
          <a:xfrm rot="10800000">
            <a:off x="1718313" y="1161018"/>
            <a:ext cx="1883304" cy="16301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19"/>
          <p:cNvSpPr txBox="1"/>
          <p:nvPr/>
        </p:nvSpPr>
        <p:spPr>
          <a:xfrm>
            <a:off x="7678441" y="3887300"/>
            <a:ext cx="23564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head-&gt;prev = p;</a:t>
            </a:r>
            <a:endParaRPr b="0" sz="24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2400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1560706" y="54449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9" name="Google Shape;339;p19"/>
          <p:cNvCxnSpPr/>
          <p:nvPr/>
        </p:nvCxnSpPr>
        <p:spPr>
          <a:xfrm>
            <a:off x="2024128" y="1103746"/>
            <a:ext cx="1874325" cy="16493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/>
        </p:nvSpPr>
        <p:spPr>
          <a:xfrm>
            <a:off x="412124" y="759853"/>
            <a:ext cx="69121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-ID" sz="4800" u="none" cap="none" strike="noStrike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3606085" y="386367"/>
            <a:ext cx="6697014" cy="54091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Nadila Wirdatul Hidayah 2110161022</a:t>
            </a:r>
            <a:endParaRPr sz="2400">
              <a:solidFill>
                <a:srgbClr val="583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3606085" y="1530440"/>
            <a:ext cx="6697014" cy="54091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Febrinia Erine A. 2110161017</a:t>
            </a:r>
            <a:endParaRPr sz="2400">
              <a:solidFill>
                <a:srgbClr val="583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618964" y="2692759"/>
            <a:ext cx="6697014" cy="54091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M. Farhan Adi Pradana 2110161012</a:t>
            </a:r>
            <a:endParaRPr sz="2400">
              <a:solidFill>
                <a:srgbClr val="583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3618964" y="3817515"/>
            <a:ext cx="6697014" cy="540912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 Narendra Yogha Pratama 2110161029</a:t>
            </a:r>
            <a:endParaRPr sz="2400">
              <a:solidFill>
                <a:srgbClr val="583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-2035277" y="5514012"/>
            <a:ext cx="2035277" cy="101763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583600"/>
                </a:solidFill>
                <a:latin typeface="Gill Sans"/>
                <a:ea typeface="Gill Sans"/>
                <a:cs typeface="Gill Sans"/>
                <a:sym typeface="Gill Sans"/>
              </a:rPr>
              <a:t>Check it out!</a:t>
            </a:r>
            <a:endParaRPr sz="1800">
              <a:solidFill>
                <a:srgbClr val="5836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C0C0C"/>
                </a:solidFill>
                <a:latin typeface="Gill Sans"/>
                <a:ea typeface="Gill Sans"/>
                <a:cs typeface="Gill Sans"/>
                <a:sym typeface="Gill Sans"/>
              </a:rPr>
              <a:t>head = p;</a:t>
            </a:r>
            <a:endParaRPr sz="4800">
              <a:solidFill>
                <a:srgbClr val="0C0C0C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0" y="0"/>
            <a:ext cx="1026367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1837672" y="0"/>
            <a:ext cx="354328" cy="6858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564790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2274201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4149855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4922587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6905709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7678441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9615007" y="44692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10387739" y="446923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95814" y="446923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296468" y="-761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2906295" y="54450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4149855" y="544500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5055168" y="544499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5586008" y="544499"/>
            <a:ext cx="819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7823065" y="544498"/>
            <a:ext cx="3933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6932819" y="544497"/>
            <a:ext cx="8295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8345121" y="544497"/>
            <a:ext cx="81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10532363" y="517118"/>
            <a:ext cx="3933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9591873" y="517118"/>
            <a:ext cx="81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1458223" y="-1474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4146561" y="1177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6875342" y="18279"/>
            <a:ext cx="8190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9597373" y="54907"/>
            <a:ext cx="819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5000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5" name="Google Shape;375;p21"/>
          <p:cNvCxnSpPr>
            <a:stCxn id="360" idx="3"/>
            <a:endCxn id="352" idx="1"/>
          </p:cNvCxnSpPr>
          <p:nvPr/>
        </p:nvCxnSpPr>
        <p:spPr>
          <a:xfrm>
            <a:off x="1220572" y="775335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21"/>
          <p:cNvCxnSpPr>
            <a:endCxn id="363" idx="1"/>
          </p:cNvCxnSpPr>
          <p:nvPr/>
        </p:nvCxnSpPr>
        <p:spPr>
          <a:xfrm>
            <a:off x="3792855" y="775333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21"/>
          <p:cNvCxnSpPr/>
          <p:nvPr/>
        </p:nvCxnSpPr>
        <p:spPr>
          <a:xfrm flipH="1">
            <a:off x="3799995" y="642387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21"/>
          <p:cNvCxnSpPr/>
          <p:nvPr/>
        </p:nvCxnSpPr>
        <p:spPr>
          <a:xfrm>
            <a:off x="6377900" y="651912"/>
            <a:ext cx="52780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9" name="Google Shape;379;p21"/>
          <p:cNvCxnSpPr>
            <a:stCxn id="356" idx="1"/>
            <a:endCxn id="365" idx="3"/>
          </p:cNvCxnSpPr>
          <p:nvPr/>
        </p:nvCxnSpPr>
        <p:spPr>
          <a:xfrm rot="10800000">
            <a:off x="6405009" y="775335"/>
            <a:ext cx="5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21"/>
          <p:cNvCxnSpPr/>
          <p:nvPr/>
        </p:nvCxnSpPr>
        <p:spPr>
          <a:xfrm>
            <a:off x="9133754" y="642387"/>
            <a:ext cx="4812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21"/>
          <p:cNvCxnSpPr>
            <a:endCxn id="368" idx="3"/>
          </p:cNvCxnSpPr>
          <p:nvPr/>
        </p:nvCxnSpPr>
        <p:spPr>
          <a:xfrm rot="10800000">
            <a:off x="9164121" y="775330"/>
            <a:ext cx="4467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2" name="Google Shape;382;p21"/>
          <p:cNvCxnSpPr>
            <a:stCxn id="358" idx="3"/>
          </p:cNvCxnSpPr>
          <p:nvPr/>
        </p:nvCxnSpPr>
        <p:spPr>
          <a:xfrm>
            <a:off x="11843052" y="775335"/>
            <a:ext cx="199800" cy="657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3" name="Google Shape;383;p21"/>
          <p:cNvSpPr/>
          <p:nvPr/>
        </p:nvSpPr>
        <p:spPr>
          <a:xfrm>
            <a:off x="1942743" y="2791153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2726798" y="2791153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1912376" y="232948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569104" y="2206378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343264" y="2791153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401238" y="288873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9" name="Google Shape;389;p21"/>
          <p:cNvCxnSpPr/>
          <p:nvPr/>
        </p:nvCxnSpPr>
        <p:spPr>
          <a:xfrm>
            <a:off x="1183384" y="2997531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0" name="Google Shape;390;p21"/>
          <p:cNvCxnSpPr/>
          <p:nvPr/>
        </p:nvCxnSpPr>
        <p:spPr>
          <a:xfrm rot="5400000">
            <a:off x="1513293" y="3328951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1" name="Google Shape;391;p21"/>
          <p:cNvSpPr txBox="1"/>
          <p:nvPr/>
        </p:nvSpPr>
        <p:spPr>
          <a:xfrm>
            <a:off x="3378875" y="2919507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2" name="Google Shape;392;p21"/>
          <p:cNvCxnSpPr/>
          <p:nvPr/>
        </p:nvCxnSpPr>
        <p:spPr>
          <a:xfrm rot="10800000">
            <a:off x="1718313" y="1161018"/>
            <a:ext cx="1883304" cy="16301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3" name="Google Shape;393;p21"/>
          <p:cNvSpPr txBox="1"/>
          <p:nvPr/>
        </p:nvSpPr>
        <p:spPr>
          <a:xfrm>
            <a:off x="1560706" y="544496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4" name="Google Shape;394;p21"/>
          <p:cNvCxnSpPr/>
          <p:nvPr/>
        </p:nvCxnSpPr>
        <p:spPr>
          <a:xfrm>
            <a:off x="2024128" y="1103746"/>
            <a:ext cx="1874325" cy="16493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5" name="Google Shape;395;p21"/>
          <p:cNvSpPr txBox="1"/>
          <p:nvPr/>
        </p:nvSpPr>
        <p:spPr>
          <a:xfrm>
            <a:off x="302030" y="53514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96" name="Google Shape;396;p21"/>
          <p:cNvCxnSpPr>
            <a:endCxn id="385" idx="1"/>
          </p:cNvCxnSpPr>
          <p:nvPr/>
        </p:nvCxnSpPr>
        <p:spPr>
          <a:xfrm>
            <a:off x="742376" y="1161121"/>
            <a:ext cx="1170000" cy="13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AKHIR</a:t>
            </a:r>
            <a:endParaRPr b="1" sz="5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mpact"/>
              <a:buNone/>
            </a:pPr>
            <a:r>
              <a:rPr lang="id-ID" sz="6000"/>
              <a:t>PENGERTIAN INSERT AKHIR</a:t>
            </a:r>
            <a:endParaRPr sz="6000"/>
          </a:p>
        </p:txBody>
      </p:sp>
      <p:sp>
        <p:nvSpPr>
          <p:cNvPr id="408" name="Google Shape;408;p23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895E04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2122715" y="2911151"/>
            <a:ext cx="804298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	Sesuai dengan namanya, fungsi Insert akhir berguna untuk menambah simpul di belakang (sebelah  kanan). </a:t>
            </a:r>
            <a:endParaRPr sz="4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>
            <a:hlinkClick action="ppaction://hlinkshowjump?jump=nextslide"/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rgbClr val="79292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 Siapkan Node baru yang akan dimasukkan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5" name="Google Shape;415;p24">
            <a:hlinkClick action="ppaction://hlinksldjump" r:id="rId3"/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rgbClr val="B63D35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2. Cari posisi dimana node akan dimasukkan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6" name="Google Shape;416;p24">
            <a:hlinkClick action="ppaction://hlinksldjump" r:id="rId4"/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rgbClr val="E4A7A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3. Sambungkan dengan existing linked list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Algoritma Umum</a:t>
            </a:r>
            <a:endParaRPr/>
          </a:p>
        </p:txBody>
      </p:sp>
      <p:cxnSp>
        <p:nvCxnSpPr>
          <p:cNvPr id="418" name="Google Shape;418;p24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24"/>
          <p:cNvCxnSpPr>
            <a:stCxn id="417" idx="2"/>
          </p:cNvCxnSpPr>
          <p:nvPr/>
        </p:nvCxnSpPr>
        <p:spPr>
          <a:xfrm>
            <a:off x="6268178" y="2069030"/>
            <a:ext cx="0" cy="7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0" name="Google Shape;420;p24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DLL insert akhir ketika linked list masih kosong</a:t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/>
          <p:nvPr/>
        </p:nvSpPr>
        <p:spPr>
          <a:xfrm>
            <a:off x="4495235" y="2034073"/>
            <a:ext cx="315586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" name="Google Shape;438;p27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0" name="Google Shape;440;p27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1" name="Google Shape;441;p27"/>
          <p:cNvCxnSpPr>
            <a:stCxn id="435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27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3" name="Google Shape;443;p27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sp>
        <p:nvSpPr>
          <p:cNvPr id="444" name="Google Shape;444;p27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cxnSp>
        <p:nvCxnSpPr>
          <p:cNvPr id="445" name="Google Shape;445;p27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p27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7" name="Google Shape;447;p27"/>
          <p:cNvSpPr txBox="1"/>
          <p:nvPr/>
        </p:nvSpPr>
        <p:spPr>
          <a:xfrm>
            <a:off x="7147248" y="2749482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8" name="Google Shape;448;p27"/>
          <p:cNvSpPr txBox="1"/>
          <p:nvPr/>
        </p:nvSpPr>
        <p:spPr>
          <a:xfrm>
            <a:off x="7547408" y="3702663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49" name="Google Shape;449;p27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0" name="Google Shape;450;p27"/>
          <p:cNvSpPr txBox="1"/>
          <p:nvPr/>
        </p:nvSpPr>
        <p:spPr>
          <a:xfrm>
            <a:off x="8302487" y="5139930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51" name="Google Shape;451;p27"/>
          <p:cNvCxnSpPr>
            <a:stCxn id="435" idx="1"/>
          </p:cNvCxnSpPr>
          <p:nvPr/>
        </p:nvCxnSpPr>
        <p:spPr>
          <a:xfrm flipH="1">
            <a:off x="2486538" y="1421393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p27"/>
          <p:cNvSpPr txBox="1"/>
          <p:nvPr/>
        </p:nvSpPr>
        <p:spPr>
          <a:xfrm>
            <a:off x="8316956" y="5463297"/>
            <a:ext cx="28360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/>
          <p:nvPr/>
        </p:nvSpPr>
        <p:spPr>
          <a:xfrm>
            <a:off x="9069355" y="4497355"/>
            <a:ext cx="2768317" cy="2202026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3" name="Google Shape;463;p29"/>
          <p:cNvSpPr txBox="1"/>
          <p:nvPr/>
        </p:nvSpPr>
        <p:spPr>
          <a:xfrm>
            <a:off x="9540442" y="5144573"/>
            <a:ext cx="1826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head = p</a:t>
            </a:r>
            <a:endParaRPr sz="3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4150907" y="2716509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4934962" y="2716509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4120540" y="2254844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7" name="Google Shape;467;p29"/>
          <p:cNvSpPr txBox="1"/>
          <p:nvPr/>
        </p:nvSpPr>
        <p:spPr>
          <a:xfrm>
            <a:off x="2777268" y="2131734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2551428" y="2716509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2609402" y="281408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0" name="Google Shape;470;p29"/>
          <p:cNvCxnSpPr/>
          <p:nvPr/>
        </p:nvCxnSpPr>
        <p:spPr>
          <a:xfrm>
            <a:off x="3391548" y="2922887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9"/>
          <p:cNvCxnSpPr/>
          <p:nvPr/>
        </p:nvCxnSpPr>
        <p:spPr>
          <a:xfrm flipH="1" rot="-5400000">
            <a:off x="6292852" y="2858808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2" name="Google Shape;472;p29"/>
          <p:cNvCxnSpPr/>
          <p:nvPr/>
        </p:nvCxnSpPr>
        <p:spPr>
          <a:xfrm rot="5400000">
            <a:off x="3721457" y="3236259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3" name="Google Shape;473;p29"/>
          <p:cNvSpPr/>
          <p:nvPr/>
        </p:nvSpPr>
        <p:spPr>
          <a:xfrm>
            <a:off x="3391548" y="1138335"/>
            <a:ext cx="956517" cy="59715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2519193" y="1175304"/>
            <a:ext cx="8723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3477813" y="1206081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6" name="Google Shape;476;p29"/>
          <p:cNvCxnSpPr/>
          <p:nvPr/>
        </p:nvCxnSpPr>
        <p:spPr>
          <a:xfrm>
            <a:off x="3536247" y="1735494"/>
            <a:ext cx="467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7" name="Google Shape;477;p29"/>
          <p:cNvCxnSpPr/>
          <p:nvPr/>
        </p:nvCxnSpPr>
        <p:spPr>
          <a:xfrm>
            <a:off x="3644618" y="1764336"/>
            <a:ext cx="475922" cy="95217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746449" y="485192"/>
            <a:ext cx="6214188" cy="599025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212980" y="1735494"/>
            <a:ext cx="500354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Nama : Nadila Wirdatul Hidayah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NRP : 2110161022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TTL : Banyuwangi, 22 Maret 1998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Status :  Mahasiswa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0" y="1117340"/>
            <a:ext cx="3150637" cy="472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/>
        </p:nvSpPr>
        <p:spPr>
          <a:xfrm>
            <a:off x="4495235" y="2034073"/>
            <a:ext cx="315586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DLL insert akhir ketika linked list telah terisi</a:t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3" name="Google Shape;493;p32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5" name="Google Shape;495;p32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6" name="Google Shape;496;p32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7" name="Google Shape;497;p32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8" name="Google Shape;498;p32"/>
          <p:cNvCxnSpPr>
            <a:stCxn id="492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32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0" name="Google Shape;500;p32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sp>
        <p:nvSpPr>
          <p:cNvPr id="501" name="Google Shape;501;p32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cxnSp>
        <p:nvCxnSpPr>
          <p:cNvPr id="502" name="Google Shape;502;p32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3" name="Google Shape;503;p32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4" name="Google Shape;504;p32"/>
          <p:cNvSpPr txBox="1"/>
          <p:nvPr/>
        </p:nvSpPr>
        <p:spPr>
          <a:xfrm>
            <a:off x="7147248" y="2749482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7547408" y="3702663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6" name="Google Shape;506;p32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p32"/>
          <p:cNvSpPr txBox="1"/>
          <p:nvPr/>
        </p:nvSpPr>
        <p:spPr>
          <a:xfrm>
            <a:off x="8302487" y="5139930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08" name="Google Shape;508;p32"/>
          <p:cNvCxnSpPr>
            <a:stCxn id="492" idx="1"/>
          </p:cNvCxnSpPr>
          <p:nvPr/>
        </p:nvCxnSpPr>
        <p:spPr>
          <a:xfrm flipH="1">
            <a:off x="2486538" y="1421393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9" name="Google Shape;509;p32"/>
          <p:cNvSpPr txBox="1"/>
          <p:nvPr/>
        </p:nvSpPr>
        <p:spPr>
          <a:xfrm>
            <a:off x="8316956" y="5463297"/>
            <a:ext cx="28360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/>
          <p:nvPr/>
        </p:nvSpPr>
        <p:spPr>
          <a:xfrm>
            <a:off x="4666401" y="2127380"/>
            <a:ext cx="29660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36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/>
          <p:nvPr/>
        </p:nvSpPr>
        <p:spPr>
          <a:xfrm>
            <a:off x="2721786" y="85747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0" name="Google Shape;520;p34"/>
          <p:cNvSpPr/>
          <p:nvPr/>
        </p:nvSpPr>
        <p:spPr>
          <a:xfrm>
            <a:off x="3431197" y="857470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5306851" y="857470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6079583" y="857470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3" name="Google Shape;523;p34"/>
          <p:cNvSpPr/>
          <p:nvPr/>
        </p:nvSpPr>
        <p:spPr>
          <a:xfrm>
            <a:off x="1352810" y="857470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4" name="Google Shape;524;p34"/>
          <p:cNvSpPr txBox="1"/>
          <p:nvPr/>
        </p:nvSpPr>
        <p:spPr>
          <a:xfrm>
            <a:off x="1453464" y="402936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4063291" y="95504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6" name="Google Shape;526;p34"/>
          <p:cNvSpPr txBox="1"/>
          <p:nvPr/>
        </p:nvSpPr>
        <p:spPr>
          <a:xfrm>
            <a:off x="5306851" y="95504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7" name="Google Shape;527;p34"/>
          <p:cNvSpPr txBox="1"/>
          <p:nvPr/>
        </p:nvSpPr>
        <p:spPr>
          <a:xfrm>
            <a:off x="6212164" y="955046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8" name="Google Shape;528;p34"/>
          <p:cNvSpPr txBox="1"/>
          <p:nvPr/>
        </p:nvSpPr>
        <p:spPr>
          <a:xfrm>
            <a:off x="2615219" y="39580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5303557" y="422321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0" name="Google Shape;530;p34"/>
          <p:cNvCxnSpPr>
            <a:stCxn id="523" idx="3"/>
            <a:endCxn id="519" idx="1"/>
          </p:cNvCxnSpPr>
          <p:nvPr/>
        </p:nvCxnSpPr>
        <p:spPr>
          <a:xfrm>
            <a:off x="2377568" y="1185882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34"/>
          <p:cNvCxnSpPr>
            <a:endCxn id="526" idx="1"/>
          </p:cNvCxnSpPr>
          <p:nvPr/>
        </p:nvCxnSpPr>
        <p:spPr>
          <a:xfrm>
            <a:off x="4949851" y="1185880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2" name="Google Shape;532;p34"/>
          <p:cNvCxnSpPr/>
          <p:nvPr/>
        </p:nvCxnSpPr>
        <p:spPr>
          <a:xfrm flipH="1">
            <a:off x="4956991" y="1052934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p34"/>
          <p:cNvCxnSpPr/>
          <p:nvPr/>
        </p:nvCxnSpPr>
        <p:spPr>
          <a:xfrm rot="5400000">
            <a:off x="2234302" y="1356582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4" name="Google Shape;534;p34"/>
          <p:cNvCxnSpPr/>
          <p:nvPr/>
        </p:nvCxnSpPr>
        <p:spPr>
          <a:xfrm flipH="1" rot="-5400000">
            <a:off x="7406735" y="1064545"/>
            <a:ext cx="559200" cy="3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34"/>
          <p:cNvSpPr/>
          <p:nvPr/>
        </p:nvSpPr>
        <p:spPr>
          <a:xfrm>
            <a:off x="7686305" y="4275805"/>
            <a:ext cx="3974841" cy="2423576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2721352" y="2537927"/>
            <a:ext cx="1085538" cy="653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2105478" y="2602888"/>
            <a:ext cx="615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tail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8" name="Google Shape;538;p34"/>
          <p:cNvCxnSpPr/>
          <p:nvPr/>
        </p:nvCxnSpPr>
        <p:spPr>
          <a:xfrm>
            <a:off x="3774117" y="2827175"/>
            <a:ext cx="5225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9" name="Google Shape;539;p34"/>
          <p:cNvSpPr txBox="1"/>
          <p:nvPr/>
        </p:nvSpPr>
        <p:spPr>
          <a:xfrm>
            <a:off x="4306517" y="263052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1"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0" name="Google Shape;540;p34"/>
          <p:cNvSpPr txBox="1"/>
          <p:nvPr/>
        </p:nvSpPr>
        <p:spPr>
          <a:xfrm>
            <a:off x="7763071" y="4433246"/>
            <a:ext cx="161935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tail=head;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1" name="Google Shape;541;p34"/>
          <p:cNvSpPr txBox="1"/>
          <p:nvPr/>
        </p:nvSpPr>
        <p:spPr>
          <a:xfrm>
            <a:off x="2874380" y="2657330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2" name="Google Shape;542;p34"/>
          <p:cNvCxnSpPr/>
          <p:nvPr/>
        </p:nvCxnSpPr>
        <p:spPr>
          <a:xfrm rot="10800000">
            <a:off x="2615219" y="1514292"/>
            <a:ext cx="463422" cy="10236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3" name="Google Shape;543;p34"/>
          <p:cNvSpPr txBox="1"/>
          <p:nvPr/>
        </p:nvSpPr>
        <p:spPr>
          <a:xfrm>
            <a:off x="7763071" y="4883499"/>
            <a:ext cx="407836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while(tail-&gt;next !=NULL)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tail=tail-&gt;next;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4" name="Google Shape;544;p34"/>
          <p:cNvCxnSpPr/>
          <p:nvPr/>
        </p:nvCxnSpPr>
        <p:spPr>
          <a:xfrm flipH="1" rot="10800000">
            <a:off x="3674599" y="1416711"/>
            <a:ext cx="1628958" cy="11212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34"/>
          <p:cNvSpPr txBox="1"/>
          <p:nvPr/>
        </p:nvSpPr>
        <p:spPr>
          <a:xfrm>
            <a:off x="2913892" y="263052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/>
          <p:nvPr/>
        </p:nvSpPr>
        <p:spPr>
          <a:xfrm>
            <a:off x="6604783" y="228520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6" name="Google Shape;556;p36"/>
          <p:cNvSpPr/>
          <p:nvPr/>
        </p:nvSpPr>
        <p:spPr>
          <a:xfrm>
            <a:off x="7388838" y="2285202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7" name="Google Shape;557;p36"/>
          <p:cNvSpPr txBox="1"/>
          <p:nvPr/>
        </p:nvSpPr>
        <p:spPr>
          <a:xfrm>
            <a:off x="6574416" y="182353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8" name="Google Shape;558;p36"/>
          <p:cNvSpPr txBox="1"/>
          <p:nvPr/>
        </p:nvSpPr>
        <p:spPr>
          <a:xfrm>
            <a:off x="5231144" y="170042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9" name="Google Shape;559;p36"/>
          <p:cNvSpPr/>
          <p:nvPr/>
        </p:nvSpPr>
        <p:spPr>
          <a:xfrm>
            <a:off x="5005304" y="228520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0" name="Google Shape;560;p36"/>
          <p:cNvSpPr txBox="1"/>
          <p:nvPr/>
        </p:nvSpPr>
        <p:spPr>
          <a:xfrm>
            <a:off x="5063278" y="238278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1" name="Google Shape;561;p36"/>
          <p:cNvCxnSpPr/>
          <p:nvPr/>
        </p:nvCxnSpPr>
        <p:spPr>
          <a:xfrm>
            <a:off x="5845424" y="249158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2" name="Google Shape;562;p36"/>
          <p:cNvCxnSpPr/>
          <p:nvPr/>
        </p:nvCxnSpPr>
        <p:spPr>
          <a:xfrm flipH="1" rot="-5400000">
            <a:off x="8728068" y="2428392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3" name="Google Shape;563;p36"/>
          <p:cNvCxnSpPr/>
          <p:nvPr/>
        </p:nvCxnSpPr>
        <p:spPr>
          <a:xfrm rot="5400000">
            <a:off x="6175333" y="2796943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4" name="Google Shape;564;p36"/>
          <p:cNvSpPr/>
          <p:nvPr/>
        </p:nvSpPr>
        <p:spPr>
          <a:xfrm>
            <a:off x="2783889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5" name="Google Shape;565;p36"/>
          <p:cNvSpPr/>
          <p:nvPr/>
        </p:nvSpPr>
        <p:spPr>
          <a:xfrm>
            <a:off x="3493300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6" name="Google Shape;566;p36"/>
          <p:cNvSpPr/>
          <p:nvPr/>
        </p:nvSpPr>
        <p:spPr>
          <a:xfrm>
            <a:off x="5368954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7" name="Google Shape;567;p36"/>
          <p:cNvSpPr/>
          <p:nvPr/>
        </p:nvSpPr>
        <p:spPr>
          <a:xfrm>
            <a:off x="6141686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8" name="Google Shape;568;p36"/>
          <p:cNvSpPr/>
          <p:nvPr/>
        </p:nvSpPr>
        <p:spPr>
          <a:xfrm>
            <a:off x="1414913" y="608426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9" name="Google Shape;569;p36"/>
          <p:cNvSpPr txBox="1"/>
          <p:nvPr/>
        </p:nvSpPr>
        <p:spPr>
          <a:xfrm>
            <a:off x="1515567" y="15389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0" name="Google Shape;570;p36"/>
          <p:cNvSpPr txBox="1"/>
          <p:nvPr/>
        </p:nvSpPr>
        <p:spPr>
          <a:xfrm>
            <a:off x="4125394" y="70600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1" name="Google Shape;571;p36"/>
          <p:cNvSpPr txBox="1"/>
          <p:nvPr/>
        </p:nvSpPr>
        <p:spPr>
          <a:xfrm>
            <a:off x="5368954" y="70600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36"/>
          <p:cNvSpPr txBox="1"/>
          <p:nvPr/>
        </p:nvSpPr>
        <p:spPr>
          <a:xfrm>
            <a:off x="6274267" y="70600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2677322" y="14676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5365660" y="17327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75" name="Google Shape;575;p36"/>
          <p:cNvCxnSpPr>
            <a:stCxn id="568" idx="3"/>
            <a:endCxn id="564" idx="1"/>
          </p:cNvCxnSpPr>
          <p:nvPr/>
        </p:nvCxnSpPr>
        <p:spPr>
          <a:xfrm>
            <a:off x="2439671" y="93683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6" name="Google Shape;576;p36"/>
          <p:cNvCxnSpPr>
            <a:endCxn id="571" idx="1"/>
          </p:cNvCxnSpPr>
          <p:nvPr/>
        </p:nvCxnSpPr>
        <p:spPr>
          <a:xfrm>
            <a:off x="5011954" y="936836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7" name="Google Shape;577;p36"/>
          <p:cNvCxnSpPr/>
          <p:nvPr/>
        </p:nvCxnSpPr>
        <p:spPr>
          <a:xfrm flipH="1">
            <a:off x="5019094" y="803890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36"/>
          <p:cNvCxnSpPr/>
          <p:nvPr/>
        </p:nvCxnSpPr>
        <p:spPr>
          <a:xfrm rot="5400000">
            <a:off x="2296405" y="1107538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9" name="Google Shape;579;p36"/>
          <p:cNvCxnSpPr/>
          <p:nvPr/>
        </p:nvCxnSpPr>
        <p:spPr>
          <a:xfrm flipH="1" rot="-5400000">
            <a:off x="7468838" y="815501"/>
            <a:ext cx="559200" cy="34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0" name="Google Shape;580;p36"/>
          <p:cNvSpPr/>
          <p:nvPr/>
        </p:nvSpPr>
        <p:spPr>
          <a:xfrm>
            <a:off x="2783455" y="2288883"/>
            <a:ext cx="1085538" cy="65314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2167581" y="2353844"/>
            <a:ext cx="615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tail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2936483" y="2408286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83" name="Google Shape;583;p36"/>
          <p:cNvCxnSpPr/>
          <p:nvPr/>
        </p:nvCxnSpPr>
        <p:spPr>
          <a:xfrm flipH="1" rot="10800000">
            <a:off x="3736702" y="1167667"/>
            <a:ext cx="1628958" cy="11212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4" name="Google Shape;584;p36"/>
          <p:cNvSpPr/>
          <p:nvPr/>
        </p:nvSpPr>
        <p:spPr>
          <a:xfrm>
            <a:off x="7686305" y="4275805"/>
            <a:ext cx="3974841" cy="2423576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5" name="Google Shape;585;p36"/>
          <p:cNvSpPr txBox="1"/>
          <p:nvPr/>
        </p:nvSpPr>
        <p:spPr>
          <a:xfrm>
            <a:off x="7918479" y="4533486"/>
            <a:ext cx="244169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p-&gt;prev=tail;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6" name="Google Shape;586;p36"/>
          <p:cNvSpPr txBox="1"/>
          <p:nvPr/>
        </p:nvSpPr>
        <p:spPr>
          <a:xfrm>
            <a:off x="6635150" y="2367354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87" name="Google Shape;587;p36"/>
          <p:cNvCxnSpPr/>
          <p:nvPr/>
        </p:nvCxnSpPr>
        <p:spPr>
          <a:xfrm flipH="1" rot="10800000">
            <a:off x="7259216" y="1265248"/>
            <a:ext cx="298028" cy="10199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8" name="Google Shape;588;p36"/>
          <p:cNvSpPr txBox="1"/>
          <p:nvPr/>
        </p:nvSpPr>
        <p:spPr>
          <a:xfrm>
            <a:off x="8018497" y="5404943"/>
            <a:ext cx="13019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 = p;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9" name="Google Shape;589;p36"/>
          <p:cNvCxnSpPr/>
          <p:nvPr/>
        </p:nvCxnSpPr>
        <p:spPr>
          <a:xfrm>
            <a:off x="3493300" y="2965040"/>
            <a:ext cx="0" cy="6365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p36"/>
          <p:cNvCxnSpPr/>
          <p:nvPr/>
        </p:nvCxnSpPr>
        <p:spPr>
          <a:xfrm>
            <a:off x="3493300" y="3601617"/>
            <a:ext cx="249682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36"/>
          <p:cNvCxnSpPr/>
          <p:nvPr/>
        </p:nvCxnSpPr>
        <p:spPr>
          <a:xfrm flipH="1" rot="10800000">
            <a:off x="5990123" y="3021023"/>
            <a:ext cx="645027" cy="5805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2" name="Google Shape;592;p36"/>
          <p:cNvSpPr txBox="1"/>
          <p:nvPr/>
        </p:nvSpPr>
        <p:spPr>
          <a:xfrm>
            <a:off x="7917985" y="4974056"/>
            <a:ext cx="206178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tail-&gt;next=p;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3" name="Google Shape;593;p36"/>
          <p:cNvSpPr txBox="1"/>
          <p:nvPr/>
        </p:nvSpPr>
        <p:spPr>
          <a:xfrm>
            <a:off x="2919532" y="242623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4" name="Google Shape;594;p36"/>
          <p:cNvSpPr txBox="1"/>
          <p:nvPr/>
        </p:nvSpPr>
        <p:spPr>
          <a:xfrm>
            <a:off x="6801301" y="68848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95" name="Google Shape;595;p36"/>
          <p:cNvCxnSpPr>
            <a:endCxn id="557" idx="0"/>
          </p:cNvCxnSpPr>
          <p:nvPr/>
        </p:nvCxnSpPr>
        <p:spPr>
          <a:xfrm flipH="1">
            <a:off x="7037838" y="1265237"/>
            <a:ext cx="221400" cy="55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1" name="Google Shape;601;p37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5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AFTER</a:t>
            </a:r>
            <a:endParaRPr b="1" sz="5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mpact"/>
              <a:buNone/>
            </a:pPr>
            <a:r>
              <a:rPr lang="id-ID" sz="6000"/>
              <a:t>PENGERTIAN INSERT AFTER</a:t>
            </a:r>
            <a:endParaRPr sz="6000"/>
          </a:p>
        </p:txBody>
      </p:sp>
      <p:sp>
        <p:nvSpPr>
          <p:cNvPr id="607" name="Google Shape;607;p38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895E04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2029409" y="2202024"/>
            <a:ext cx="804298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Fungsi  insert  after berguna  untuk  menambah  simpul  di  belakang (sebelah  kanan) node tertentu yang sudah ada sebelumya pada sebuah linked list. </a:t>
            </a:r>
            <a:endParaRPr sz="4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9">
            <a:hlinkClick action="ppaction://hlinkshowjump?jump=nextslide"/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rgbClr val="79292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 Siapkan Node baru yang akan dimasukkan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4" name="Google Shape;614;p39">
            <a:hlinkClick action="ppaction://hlinksldjump" r:id="rId3"/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rgbClr val="B63D35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2. Cari posisi dimana node akan dimasukkan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5" name="Google Shape;615;p39">
            <a:hlinkClick action="ppaction://hlinksldjump" r:id="rId4"/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rgbClr val="E4A7A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3. Sambungkan dengan existing linked list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6" name="Google Shape;616;p39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Algoritma Umum</a:t>
            </a:r>
            <a:endParaRPr/>
          </a:p>
        </p:txBody>
      </p:sp>
      <p:cxnSp>
        <p:nvCxnSpPr>
          <p:cNvPr id="617" name="Google Shape;617;p39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Google Shape;618;p39"/>
          <p:cNvCxnSpPr>
            <a:stCxn id="616" idx="2"/>
          </p:cNvCxnSpPr>
          <p:nvPr/>
        </p:nvCxnSpPr>
        <p:spPr>
          <a:xfrm>
            <a:off x="6268178" y="2069030"/>
            <a:ext cx="0" cy="7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39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746449" y="485192"/>
            <a:ext cx="6214188" cy="599025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212980" y="1735494"/>
            <a:ext cx="474886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Nama : M. Farhan Adi Pradana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NRP : 2110161012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TTL : Tulungagung, 26 April1998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Status :  Mahasiswa</a:t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8434" y="1735494"/>
            <a:ext cx="2622986" cy="466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0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1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4" name="Google Shape;634;p41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35" name="Google Shape;635;p41"/>
          <p:cNvCxnSpPr>
            <a:stCxn id="629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41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7" name="Google Shape;637;p41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sp>
        <p:nvSpPr>
          <p:cNvPr id="638" name="Google Shape;638;p41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cxnSp>
        <p:nvCxnSpPr>
          <p:cNvPr id="639" name="Google Shape;639;p41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0" name="Google Shape;640;p41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1" name="Google Shape;641;p41"/>
          <p:cNvSpPr txBox="1"/>
          <p:nvPr/>
        </p:nvSpPr>
        <p:spPr>
          <a:xfrm>
            <a:off x="7147248" y="2749482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2" name="Google Shape;642;p41"/>
          <p:cNvSpPr txBox="1"/>
          <p:nvPr/>
        </p:nvSpPr>
        <p:spPr>
          <a:xfrm>
            <a:off x="7547408" y="3702663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43" name="Google Shape;643;p41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41"/>
          <p:cNvSpPr txBox="1"/>
          <p:nvPr/>
        </p:nvSpPr>
        <p:spPr>
          <a:xfrm>
            <a:off x="8302487" y="5139930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45" name="Google Shape;645;p41"/>
          <p:cNvCxnSpPr>
            <a:stCxn id="629" idx="1"/>
          </p:cNvCxnSpPr>
          <p:nvPr/>
        </p:nvCxnSpPr>
        <p:spPr>
          <a:xfrm flipH="1">
            <a:off x="2486538" y="1421393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6" name="Google Shape;646;p41"/>
          <p:cNvSpPr txBox="1"/>
          <p:nvPr/>
        </p:nvSpPr>
        <p:spPr>
          <a:xfrm>
            <a:off x="8316956" y="5463297"/>
            <a:ext cx="28360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 txBox="1"/>
          <p:nvPr/>
        </p:nvSpPr>
        <p:spPr>
          <a:xfrm>
            <a:off x="4441370" y="2127380"/>
            <a:ext cx="334036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/>
          <p:nvPr/>
        </p:nvSpPr>
        <p:spPr>
          <a:xfrm>
            <a:off x="6141686" y="2630526"/>
            <a:ext cx="5695987" cy="4068855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7" name="Google Shape;657;p43"/>
          <p:cNvSpPr/>
          <p:nvPr/>
        </p:nvSpPr>
        <p:spPr>
          <a:xfrm>
            <a:off x="2783889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8" name="Google Shape;658;p43"/>
          <p:cNvSpPr/>
          <p:nvPr/>
        </p:nvSpPr>
        <p:spPr>
          <a:xfrm>
            <a:off x="3493300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9" name="Google Shape;659;p43"/>
          <p:cNvSpPr/>
          <p:nvPr/>
        </p:nvSpPr>
        <p:spPr>
          <a:xfrm>
            <a:off x="5368954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0" name="Google Shape;660;p43"/>
          <p:cNvSpPr/>
          <p:nvPr/>
        </p:nvSpPr>
        <p:spPr>
          <a:xfrm>
            <a:off x="6141686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1" name="Google Shape;661;p43"/>
          <p:cNvSpPr/>
          <p:nvPr/>
        </p:nvSpPr>
        <p:spPr>
          <a:xfrm>
            <a:off x="1414913" y="608426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2" name="Google Shape;662;p43"/>
          <p:cNvSpPr txBox="1"/>
          <p:nvPr/>
        </p:nvSpPr>
        <p:spPr>
          <a:xfrm>
            <a:off x="1515567" y="15389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3" name="Google Shape;663;p43"/>
          <p:cNvSpPr txBox="1"/>
          <p:nvPr/>
        </p:nvSpPr>
        <p:spPr>
          <a:xfrm>
            <a:off x="4125394" y="70600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4" name="Google Shape;664;p43"/>
          <p:cNvSpPr txBox="1"/>
          <p:nvPr/>
        </p:nvSpPr>
        <p:spPr>
          <a:xfrm>
            <a:off x="5368954" y="70600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6274267" y="70600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2677322" y="14676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5365660" y="17327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68" name="Google Shape;668;p43"/>
          <p:cNvCxnSpPr>
            <a:stCxn id="661" idx="3"/>
            <a:endCxn id="657" idx="1"/>
          </p:cNvCxnSpPr>
          <p:nvPr/>
        </p:nvCxnSpPr>
        <p:spPr>
          <a:xfrm>
            <a:off x="2439671" y="93683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9" name="Google Shape;669;p43"/>
          <p:cNvCxnSpPr>
            <a:endCxn id="664" idx="1"/>
          </p:cNvCxnSpPr>
          <p:nvPr/>
        </p:nvCxnSpPr>
        <p:spPr>
          <a:xfrm>
            <a:off x="5011954" y="936836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0" name="Google Shape;670;p43"/>
          <p:cNvCxnSpPr/>
          <p:nvPr/>
        </p:nvCxnSpPr>
        <p:spPr>
          <a:xfrm flipH="1">
            <a:off x="5019094" y="803890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p43"/>
          <p:cNvCxnSpPr/>
          <p:nvPr/>
        </p:nvCxnSpPr>
        <p:spPr>
          <a:xfrm rot="5400000">
            <a:off x="2296405" y="1107538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2" name="Google Shape;672;p43"/>
          <p:cNvSpPr txBox="1"/>
          <p:nvPr/>
        </p:nvSpPr>
        <p:spPr>
          <a:xfrm>
            <a:off x="6801301" y="68848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73" name="Google Shape;673;p43"/>
          <p:cNvCxnSpPr/>
          <p:nvPr/>
        </p:nvCxnSpPr>
        <p:spPr>
          <a:xfrm>
            <a:off x="7596999" y="887735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4" name="Google Shape;674;p43"/>
          <p:cNvCxnSpPr/>
          <p:nvPr/>
        </p:nvCxnSpPr>
        <p:spPr>
          <a:xfrm flipH="1">
            <a:off x="7596999" y="1086989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5" name="Google Shape;675;p43"/>
          <p:cNvSpPr/>
          <p:nvPr/>
        </p:nvSpPr>
        <p:spPr>
          <a:xfrm>
            <a:off x="7957313" y="615557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8730045" y="615557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7957313" y="71313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8" name="Google Shape;678;p43"/>
          <p:cNvSpPr txBox="1"/>
          <p:nvPr/>
        </p:nvSpPr>
        <p:spPr>
          <a:xfrm>
            <a:off x="8862626" y="713133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9" name="Google Shape;679;p43"/>
          <p:cNvSpPr txBox="1"/>
          <p:nvPr/>
        </p:nvSpPr>
        <p:spPr>
          <a:xfrm>
            <a:off x="7954019" y="18040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80" name="Google Shape;680;p43"/>
          <p:cNvCxnSpPr/>
          <p:nvPr/>
        </p:nvCxnSpPr>
        <p:spPr>
          <a:xfrm flipH="1" rot="-5400000">
            <a:off x="10081138" y="72858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1" name="Google Shape;681;p43"/>
          <p:cNvSpPr txBox="1"/>
          <p:nvPr/>
        </p:nvSpPr>
        <p:spPr>
          <a:xfrm>
            <a:off x="6457218" y="2789930"/>
            <a:ext cx="1774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 = 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2" name="Google Shape;682;p43"/>
          <p:cNvSpPr txBox="1"/>
          <p:nvPr/>
        </p:nvSpPr>
        <p:spPr>
          <a:xfrm>
            <a:off x="2105478" y="2602888"/>
            <a:ext cx="8627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83" name="Google Shape;683;p43"/>
          <p:cNvCxnSpPr/>
          <p:nvPr/>
        </p:nvCxnSpPr>
        <p:spPr>
          <a:xfrm>
            <a:off x="3774117" y="2827175"/>
            <a:ext cx="5225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4" name="Google Shape;684;p43"/>
          <p:cNvSpPr txBox="1"/>
          <p:nvPr/>
        </p:nvSpPr>
        <p:spPr>
          <a:xfrm>
            <a:off x="4306517" y="2630526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1"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5" name="Google Shape;685;p43"/>
          <p:cNvSpPr txBox="1"/>
          <p:nvPr/>
        </p:nvSpPr>
        <p:spPr>
          <a:xfrm>
            <a:off x="2941808" y="2602888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6" name="Google Shape;686;p43"/>
          <p:cNvSpPr txBox="1"/>
          <p:nvPr/>
        </p:nvSpPr>
        <p:spPr>
          <a:xfrm>
            <a:off x="2935807" y="260134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87" name="Google Shape;687;p43"/>
          <p:cNvCxnSpPr>
            <a:stCxn id="685" idx="0"/>
          </p:cNvCxnSpPr>
          <p:nvPr/>
        </p:nvCxnSpPr>
        <p:spPr>
          <a:xfrm rot="10800000">
            <a:off x="2783320" y="1321288"/>
            <a:ext cx="569700" cy="128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8" name="Google Shape;688;p43"/>
          <p:cNvSpPr txBox="1"/>
          <p:nvPr/>
        </p:nvSpPr>
        <p:spPr>
          <a:xfrm>
            <a:off x="6482408" y="3253702"/>
            <a:ext cx="536582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while (after-&gt;data != key)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if (after-&gt;next == NULL)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printf("Nilai %d tidak ada\n", key);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}else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after = after-&gt;next;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89" name="Google Shape;689;p43"/>
          <p:cNvCxnSpPr/>
          <p:nvPr/>
        </p:nvCxnSpPr>
        <p:spPr>
          <a:xfrm flipH="1" rot="10800000">
            <a:off x="3604167" y="1321212"/>
            <a:ext cx="1761493" cy="12801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0" name="Google Shape;690;p43"/>
          <p:cNvSpPr/>
          <p:nvPr/>
        </p:nvSpPr>
        <p:spPr>
          <a:xfrm>
            <a:off x="1515567" y="4795935"/>
            <a:ext cx="1977733" cy="123164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1797765" y="5044723"/>
            <a:ext cx="14133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key = 2</a:t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5"/>
          <p:cNvSpPr/>
          <p:nvPr/>
        </p:nvSpPr>
        <p:spPr>
          <a:xfrm>
            <a:off x="2783889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2" name="Google Shape;702;p45"/>
          <p:cNvSpPr/>
          <p:nvPr/>
        </p:nvSpPr>
        <p:spPr>
          <a:xfrm>
            <a:off x="3493300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3" name="Google Shape;703;p45"/>
          <p:cNvSpPr/>
          <p:nvPr/>
        </p:nvSpPr>
        <p:spPr>
          <a:xfrm>
            <a:off x="5368954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4" name="Google Shape;704;p45"/>
          <p:cNvSpPr/>
          <p:nvPr/>
        </p:nvSpPr>
        <p:spPr>
          <a:xfrm>
            <a:off x="6141686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5" name="Google Shape;705;p45"/>
          <p:cNvSpPr/>
          <p:nvPr/>
        </p:nvSpPr>
        <p:spPr>
          <a:xfrm>
            <a:off x="1414913" y="608426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6" name="Google Shape;706;p45"/>
          <p:cNvSpPr txBox="1"/>
          <p:nvPr/>
        </p:nvSpPr>
        <p:spPr>
          <a:xfrm>
            <a:off x="1515567" y="15389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7" name="Google Shape;707;p45"/>
          <p:cNvSpPr txBox="1"/>
          <p:nvPr/>
        </p:nvSpPr>
        <p:spPr>
          <a:xfrm>
            <a:off x="4125394" y="70600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8" name="Google Shape;708;p45"/>
          <p:cNvSpPr txBox="1"/>
          <p:nvPr/>
        </p:nvSpPr>
        <p:spPr>
          <a:xfrm>
            <a:off x="5368954" y="70600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9" name="Google Shape;709;p45"/>
          <p:cNvSpPr txBox="1"/>
          <p:nvPr/>
        </p:nvSpPr>
        <p:spPr>
          <a:xfrm>
            <a:off x="6274267" y="70600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0" name="Google Shape;710;p45"/>
          <p:cNvSpPr txBox="1"/>
          <p:nvPr/>
        </p:nvSpPr>
        <p:spPr>
          <a:xfrm>
            <a:off x="2677322" y="14676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1" name="Google Shape;711;p45"/>
          <p:cNvSpPr txBox="1"/>
          <p:nvPr/>
        </p:nvSpPr>
        <p:spPr>
          <a:xfrm>
            <a:off x="5365660" y="17327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2" name="Google Shape;712;p45"/>
          <p:cNvCxnSpPr>
            <a:stCxn id="705" idx="3"/>
            <a:endCxn id="701" idx="1"/>
          </p:cNvCxnSpPr>
          <p:nvPr/>
        </p:nvCxnSpPr>
        <p:spPr>
          <a:xfrm>
            <a:off x="2439671" y="93683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3" name="Google Shape;713;p45"/>
          <p:cNvCxnSpPr>
            <a:endCxn id="708" idx="1"/>
          </p:cNvCxnSpPr>
          <p:nvPr/>
        </p:nvCxnSpPr>
        <p:spPr>
          <a:xfrm>
            <a:off x="5011954" y="936836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4" name="Google Shape;714;p45"/>
          <p:cNvCxnSpPr/>
          <p:nvPr/>
        </p:nvCxnSpPr>
        <p:spPr>
          <a:xfrm flipH="1">
            <a:off x="5019094" y="803890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5" name="Google Shape;715;p45"/>
          <p:cNvCxnSpPr/>
          <p:nvPr/>
        </p:nvCxnSpPr>
        <p:spPr>
          <a:xfrm rot="5400000">
            <a:off x="2296405" y="1107538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6" name="Google Shape;716;p45"/>
          <p:cNvSpPr txBox="1"/>
          <p:nvPr/>
        </p:nvSpPr>
        <p:spPr>
          <a:xfrm>
            <a:off x="6801301" y="68848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7" name="Google Shape;717;p45"/>
          <p:cNvCxnSpPr/>
          <p:nvPr/>
        </p:nvCxnSpPr>
        <p:spPr>
          <a:xfrm>
            <a:off x="7596999" y="887735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8" name="Google Shape;718;p45"/>
          <p:cNvCxnSpPr/>
          <p:nvPr/>
        </p:nvCxnSpPr>
        <p:spPr>
          <a:xfrm flipH="1">
            <a:off x="7596999" y="1086989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9" name="Google Shape;719;p45"/>
          <p:cNvSpPr/>
          <p:nvPr/>
        </p:nvSpPr>
        <p:spPr>
          <a:xfrm>
            <a:off x="7957313" y="615557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0" name="Google Shape;720;p45"/>
          <p:cNvSpPr/>
          <p:nvPr/>
        </p:nvSpPr>
        <p:spPr>
          <a:xfrm>
            <a:off x="8730045" y="615557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1" name="Google Shape;721;p45"/>
          <p:cNvSpPr txBox="1"/>
          <p:nvPr/>
        </p:nvSpPr>
        <p:spPr>
          <a:xfrm>
            <a:off x="7957313" y="71313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8862626" y="713133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3" name="Google Shape;723;p45"/>
          <p:cNvSpPr txBox="1"/>
          <p:nvPr/>
        </p:nvSpPr>
        <p:spPr>
          <a:xfrm>
            <a:off x="7954019" y="18040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24" name="Google Shape;724;p45"/>
          <p:cNvCxnSpPr/>
          <p:nvPr/>
        </p:nvCxnSpPr>
        <p:spPr>
          <a:xfrm flipH="1" rot="-5400000">
            <a:off x="10081138" y="72858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5" name="Google Shape;725;p45"/>
          <p:cNvSpPr txBox="1"/>
          <p:nvPr/>
        </p:nvSpPr>
        <p:spPr>
          <a:xfrm>
            <a:off x="7888884" y="2304309"/>
            <a:ext cx="8627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>
            <a:off x="8725214" y="2304309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8719213" y="230276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28" name="Google Shape;728;p45"/>
          <p:cNvCxnSpPr/>
          <p:nvPr/>
        </p:nvCxnSpPr>
        <p:spPr>
          <a:xfrm rot="10800000">
            <a:off x="5365660" y="1321212"/>
            <a:ext cx="3591292" cy="98155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9" name="Google Shape;729;p45"/>
          <p:cNvSpPr/>
          <p:nvPr/>
        </p:nvSpPr>
        <p:spPr>
          <a:xfrm>
            <a:off x="3103421" y="2324055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3887476" y="2324055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1" name="Google Shape;731;p45"/>
          <p:cNvSpPr txBox="1"/>
          <p:nvPr/>
        </p:nvSpPr>
        <p:spPr>
          <a:xfrm>
            <a:off x="3073054" y="186239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2" name="Google Shape;732;p45"/>
          <p:cNvSpPr txBox="1"/>
          <p:nvPr/>
        </p:nvSpPr>
        <p:spPr>
          <a:xfrm>
            <a:off x="1729782" y="1757941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3" name="Google Shape;733;p45"/>
          <p:cNvSpPr/>
          <p:nvPr/>
        </p:nvSpPr>
        <p:spPr>
          <a:xfrm>
            <a:off x="1503942" y="2324055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4" name="Google Shape;734;p45"/>
          <p:cNvSpPr txBox="1"/>
          <p:nvPr/>
        </p:nvSpPr>
        <p:spPr>
          <a:xfrm>
            <a:off x="1561916" y="2421633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35" name="Google Shape;735;p45"/>
          <p:cNvCxnSpPr/>
          <p:nvPr/>
        </p:nvCxnSpPr>
        <p:spPr>
          <a:xfrm>
            <a:off x="2344062" y="2530433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6" name="Google Shape;736;p45"/>
          <p:cNvCxnSpPr/>
          <p:nvPr/>
        </p:nvCxnSpPr>
        <p:spPr>
          <a:xfrm flipH="1" rot="-5400000">
            <a:off x="5226706" y="2485907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7" name="Google Shape;737;p45"/>
          <p:cNvCxnSpPr>
            <a:stCxn id="729" idx="1"/>
          </p:cNvCxnSpPr>
          <p:nvPr/>
        </p:nvCxnSpPr>
        <p:spPr>
          <a:xfrm flipH="1">
            <a:off x="2801321" y="2652467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8" name="Google Shape;738;p45"/>
          <p:cNvSpPr/>
          <p:nvPr/>
        </p:nvSpPr>
        <p:spPr>
          <a:xfrm>
            <a:off x="6801301" y="3209164"/>
            <a:ext cx="5036372" cy="3490217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9" name="Google Shape;739;p45"/>
          <p:cNvSpPr txBox="1"/>
          <p:nvPr/>
        </p:nvSpPr>
        <p:spPr>
          <a:xfrm>
            <a:off x="7211733" y="2163186"/>
            <a:ext cx="3926844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p-&gt;next = after-&gt;next;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0" name="Google Shape;740;p45"/>
          <p:cNvSpPr txBox="1"/>
          <p:nvPr/>
        </p:nvSpPr>
        <p:spPr>
          <a:xfrm>
            <a:off x="4555671" y="2429595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41" name="Google Shape;741;p45"/>
          <p:cNvCxnSpPr/>
          <p:nvPr/>
        </p:nvCxnSpPr>
        <p:spPr>
          <a:xfrm flipH="1" rot="10800000">
            <a:off x="5331466" y="1272380"/>
            <a:ext cx="2557418" cy="12899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2" name="Google Shape;742;p45"/>
          <p:cNvSpPr txBox="1"/>
          <p:nvPr/>
        </p:nvSpPr>
        <p:spPr>
          <a:xfrm>
            <a:off x="7228690" y="4167953"/>
            <a:ext cx="284443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p-&gt;prev = after;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3" name="Google Shape;743;p45"/>
          <p:cNvSpPr txBox="1"/>
          <p:nvPr/>
        </p:nvSpPr>
        <p:spPr>
          <a:xfrm>
            <a:off x="3110674" y="2394589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44" name="Google Shape;744;p45"/>
          <p:cNvCxnSpPr>
            <a:stCxn id="731" idx="2"/>
          </p:cNvCxnSpPr>
          <p:nvPr/>
        </p:nvCxnSpPr>
        <p:spPr>
          <a:xfrm flipH="1" rot="10800000">
            <a:off x="3536477" y="1342155"/>
            <a:ext cx="3284400" cy="98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5" name="Google Shape;745;p45"/>
          <p:cNvSpPr txBox="1"/>
          <p:nvPr/>
        </p:nvSpPr>
        <p:spPr>
          <a:xfrm>
            <a:off x="7077562" y="4814755"/>
            <a:ext cx="402623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after-&gt;next-&gt;prev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6" name="Google Shape;746;p45"/>
          <p:cNvSpPr txBox="1"/>
          <p:nvPr/>
        </p:nvSpPr>
        <p:spPr>
          <a:xfrm>
            <a:off x="7966267" y="708744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47" name="Google Shape;747;p45"/>
          <p:cNvCxnSpPr/>
          <p:nvPr/>
        </p:nvCxnSpPr>
        <p:spPr>
          <a:xfrm flipH="1">
            <a:off x="5565949" y="1271823"/>
            <a:ext cx="2647506" cy="13535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8" name="Google Shape;748;p45"/>
          <p:cNvSpPr txBox="1"/>
          <p:nvPr/>
        </p:nvSpPr>
        <p:spPr>
          <a:xfrm>
            <a:off x="7246130" y="5353364"/>
            <a:ext cx="28095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after-&gt;next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9" name="Google Shape;749;p45"/>
          <p:cNvSpPr txBox="1"/>
          <p:nvPr/>
        </p:nvSpPr>
        <p:spPr>
          <a:xfrm>
            <a:off x="6808175" y="67441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50" name="Google Shape;750;p45"/>
          <p:cNvCxnSpPr/>
          <p:nvPr/>
        </p:nvCxnSpPr>
        <p:spPr>
          <a:xfrm flipH="1">
            <a:off x="4518541" y="1325456"/>
            <a:ext cx="2710149" cy="8377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6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6" name="Google Shape;756;p46"/>
          <p:cNvSpPr txBox="1"/>
          <p:nvPr/>
        </p:nvSpPr>
        <p:spPr>
          <a:xfrm>
            <a:off x="4758613" y="2313906"/>
            <a:ext cx="289249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INSERT BEFORE</a:t>
            </a:r>
            <a:endParaRPr b="1" sz="4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7"/>
          <p:cNvSpPr txBox="1"/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mpact"/>
              <a:buNone/>
            </a:pPr>
            <a:r>
              <a:rPr lang="id-ID" sz="6000"/>
              <a:t>PENGERTIAN INSERT BEFORE</a:t>
            </a:r>
            <a:endParaRPr sz="6000"/>
          </a:p>
        </p:txBody>
      </p:sp>
      <p:sp>
        <p:nvSpPr>
          <p:cNvPr id="762" name="Google Shape;762;p47"/>
          <p:cNvSpPr/>
          <p:nvPr/>
        </p:nvSpPr>
        <p:spPr>
          <a:xfrm>
            <a:off x="1455576" y="1698171"/>
            <a:ext cx="9974424" cy="4683968"/>
          </a:xfrm>
          <a:prstGeom prst="roundRect">
            <a:avLst>
              <a:gd fmla="val 16667" name="adj"/>
            </a:avLst>
          </a:prstGeom>
          <a:solidFill>
            <a:srgbClr val="895E04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3" name="Google Shape;763;p47"/>
          <p:cNvSpPr txBox="1"/>
          <p:nvPr/>
        </p:nvSpPr>
        <p:spPr>
          <a:xfrm>
            <a:off x="2029409" y="2202024"/>
            <a:ext cx="804298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Fungsi  insert  before berguna  untuk  menambah  simpul  di  depan (sebelah  kiri) node tertentu yang sudah ada sebelumya pada sebuah linked list. </a:t>
            </a:r>
            <a:endParaRPr sz="4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8">
            <a:hlinkClick action="ppaction://hlinkshowjump?jump=nextslide"/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rgbClr val="79292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 Siapkan Node baru yang akan dimasukkan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9" name="Google Shape;769;p48">
            <a:hlinkClick action="ppaction://hlinksldjump" r:id="rId3"/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rgbClr val="B63D35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2. Cari posisi dimana node akan dimasukkan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0" name="Google Shape;770;p48">
            <a:hlinkClick action="ppaction://hlinksldjump" r:id="rId4"/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rgbClr val="E4A7A3"/>
          </a:solidFill>
          <a:ln>
            <a:noFill/>
          </a:ln>
          <a:effectLst>
            <a:outerShdw blurRad="38100" rotWithShape="0" algn="ctr" dir="5400000" dist="254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3. Sambungkan dengan existing linked list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1" name="Google Shape;771;p48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  <a:solidFill>
            <a:schemeClr val="accen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Algoritma Umum</a:t>
            </a:r>
            <a:endParaRPr/>
          </a:p>
        </p:txBody>
      </p:sp>
      <p:cxnSp>
        <p:nvCxnSpPr>
          <p:cNvPr id="772" name="Google Shape;772;p48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3" name="Google Shape;773;p48"/>
          <p:cNvCxnSpPr>
            <a:stCxn id="771" idx="2"/>
          </p:cNvCxnSpPr>
          <p:nvPr/>
        </p:nvCxnSpPr>
        <p:spPr>
          <a:xfrm>
            <a:off x="6268178" y="2069030"/>
            <a:ext cx="0" cy="7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4" name="Google Shape;774;p48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 txBox="1"/>
          <p:nvPr/>
        </p:nvSpPr>
        <p:spPr>
          <a:xfrm>
            <a:off x="4495235" y="2034073"/>
            <a:ext cx="315586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Siapkan Node baru yang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746449" y="485192"/>
            <a:ext cx="6214188" cy="599025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212980" y="1735494"/>
            <a:ext cx="500354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Nama : Narendra Yogha Pratama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NRP : 2110161029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TTL : Banyuwangi, 14 Mei 1999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Status :  Mahasiswa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6328" y="1206066"/>
            <a:ext cx="2793450" cy="496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0"/>
          <p:cNvSpPr/>
          <p:nvPr/>
        </p:nvSpPr>
        <p:spPr>
          <a:xfrm>
            <a:off x="2788638" y="1092982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5" name="Google Shape;785;p50"/>
          <p:cNvSpPr/>
          <p:nvPr/>
        </p:nvSpPr>
        <p:spPr>
          <a:xfrm>
            <a:off x="3572693" y="1092982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6" name="Google Shape;786;p50"/>
          <p:cNvSpPr txBox="1"/>
          <p:nvPr/>
        </p:nvSpPr>
        <p:spPr>
          <a:xfrm>
            <a:off x="2758271" y="63131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7" name="Google Shape;787;p50"/>
          <p:cNvSpPr txBox="1"/>
          <p:nvPr/>
        </p:nvSpPr>
        <p:spPr>
          <a:xfrm>
            <a:off x="1414999" y="508207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8" name="Google Shape;788;p50"/>
          <p:cNvSpPr/>
          <p:nvPr/>
        </p:nvSpPr>
        <p:spPr>
          <a:xfrm>
            <a:off x="1189159" y="1092982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9" name="Google Shape;789;p50"/>
          <p:cNvSpPr txBox="1"/>
          <p:nvPr/>
        </p:nvSpPr>
        <p:spPr>
          <a:xfrm>
            <a:off x="1247133" y="119056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90" name="Google Shape;790;p50"/>
          <p:cNvCxnSpPr>
            <a:stCxn id="784" idx="3"/>
          </p:cNvCxnSpPr>
          <p:nvPr/>
        </p:nvCxnSpPr>
        <p:spPr>
          <a:xfrm>
            <a:off x="5016683" y="1421394"/>
            <a:ext cx="401400" cy="1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p50"/>
          <p:cNvCxnSpPr/>
          <p:nvPr/>
        </p:nvCxnSpPr>
        <p:spPr>
          <a:xfrm rot="10800000">
            <a:off x="2432391" y="1533360"/>
            <a:ext cx="35624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2" name="Google Shape;792;p50"/>
          <p:cNvSpPr txBox="1"/>
          <p:nvPr/>
        </p:nvSpPr>
        <p:spPr>
          <a:xfrm>
            <a:off x="5372930" y="1224716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sp>
        <p:nvSpPr>
          <p:cNvPr id="793" name="Google Shape;793;p50"/>
          <p:cNvSpPr txBox="1"/>
          <p:nvPr/>
        </p:nvSpPr>
        <p:spPr>
          <a:xfrm>
            <a:off x="2186568" y="1299360"/>
            <a:ext cx="3000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/>
          </a:p>
        </p:txBody>
      </p:sp>
      <p:cxnSp>
        <p:nvCxnSpPr>
          <p:cNvPr id="794" name="Google Shape;794;p50"/>
          <p:cNvCxnSpPr/>
          <p:nvPr/>
        </p:nvCxnSpPr>
        <p:spPr>
          <a:xfrm>
            <a:off x="2029279" y="1299360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5" name="Google Shape;795;p50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6" name="Google Shape;796;p50"/>
          <p:cNvSpPr txBox="1"/>
          <p:nvPr/>
        </p:nvSpPr>
        <p:spPr>
          <a:xfrm>
            <a:off x="7147248" y="2749482"/>
            <a:ext cx="4391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alokasi()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 = (Dnode *)malloc(sizeof(Dnode));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7" name="Google Shape;797;p50"/>
          <p:cNvSpPr txBox="1"/>
          <p:nvPr/>
        </p:nvSpPr>
        <p:spPr>
          <a:xfrm>
            <a:off x="7547408" y="3702663"/>
            <a:ext cx="2643416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if(p == NULL)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else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p-&gt;next = NULL;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98" name="Google Shape;798;p50"/>
          <p:cNvCxnSpPr/>
          <p:nvPr/>
        </p:nvCxnSpPr>
        <p:spPr>
          <a:xfrm flipH="1" rot="-5400000">
            <a:off x="4930584" y="121751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9" name="Google Shape;799;p50"/>
          <p:cNvSpPr txBox="1"/>
          <p:nvPr/>
        </p:nvSpPr>
        <p:spPr>
          <a:xfrm>
            <a:off x="8302487" y="5139930"/>
            <a:ext cx="18883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p-&gt;prev = NULL;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0" name="Google Shape;800;p50"/>
          <p:cNvCxnSpPr>
            <a:stCxn id="784" idx="1"/>
          </p:cNvCxnSpPr>
          <p:nvPr/>
        </p:nvCxnSpPr>
        <p:spPr>
          <a:xfrm flipH="1">
            <a:off x="2486538" y="1421393"/>
            <a:ext cx="302100" cy="5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1" name="Google Shape;801;p50"/>
          <p:cNvSpPr txBox="1"/>
          <p:nvPr/>
        </p:nvSpPr>
        <p:spPr>
          <a:xfrm>
            <a:off x="8316956" y="5463297"/>
            <a:ext cx="28360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printf("Masukkan data : 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scanf("%d", &amp;p-&gt;data);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1"/>
          <p:cNvSpPr txBox="1"/>
          <p:nvPr/>
        </p:nvSpPr>
        <p:spPr>
          <a:xfrm>
            <a:off x="4441370" y="2127380"/>
            <a:ext cx="334036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Cari posisi dimana node akan dimasukkan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2"/>
          <p:cNvSpPr/>
          <p:nvPr/>
        </p:nvSpPr>
        <p:spPr>
          <a:xfrm>
            <a:off x="2783889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2" name="Google Shape;812;p52"/>
          <p:cNvSpPr/>
          <p:nvPr/>
        </p:nvSpPr>
        <p:spPr>
          <a:xfrm>
            <a:off x="3493300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3" name="Google Shape;813;p52"/>
          <p:cNvSpPr/>
          <p:nvPr/>
        </p:nvSpPr>
        <p:spPr>
          <a:xfrm>
            <a:off x="5368954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4" name="Google Shape;814;p52"/>
          <p:cNvSpPr/>
          <p:nvPr/>
        </p:nvSpPr>
        <p:spPr>
          <a:xfrm>
            <a:off x="6141686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5" name="Google Shape;815;p52"/>
          <p:cNvSpPr/>
          <p:nvPr/>
        </p:nvSpPr>
        <p:spPr>
          <a:xfrm>
            <a:off x="1414913" y="608426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6" name="Google Shape;816;p52"/>
          <p:cNvSpPr txBox="1"/>
          <p:nvPr/>
        </p:nvSpPr>
        <p:spPr>
          <a:xfrm>
            <a:off x="1515567" y="15389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7" name="Google Shape;817;p52"/>
          <p:cNvSpPr txBox="1"/>
          <p:nvPr/>
        </p:nvSpPr>
        <p:spPr>
          <a:xfrm>
            <a:off x="4125394" y="70600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8" name="Google Shape;818;p52"/>
          <p:cNvSpPr txBox="1"/>
          <p:nvPr/>
        </p:nvSpPr>
        <p:spPr>
          <a:xfrm>
            <a:off x="5368954" y="70600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52"/>
          <p:cNvSpPr txBox="1"/>
          <p:nvPr/>
        </p:nvSpPr>
        <p:spPr>
          <a:xfrm>
            <a:off x="6274267" y="70600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0" name="Google Shape;820;p52"/>
          <p:cNvSpPr txBox="1"/>
          <p:nvPr/>
        </p:nvSpPr>
        <p:spPr>
          <a:xfrm>
            <a:off x="2677322" y="14676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1" name="Google Shape;821;p52"/>
          <p:cNvSpPr txBox="1"/>
          <p:nvPr/>
        </p:nvSpPr>
        <p:spPr>
          <a:xfrm>
            <a:off x="5365660" y="17327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22" name="Google Shape;822;p52"/>
          <p:cNvCxnSpPr>
            <a:stCxn id="815" idx="3"/>
            <a:endCxn id="811" idx="1"/>
          </p:cNvCxnSpPr>
          <p:nvPr/>
        </p:nvCxnSpPr>
        <p:spPr>
          <a:xfrm>
            <a:off x="2439671" y="93683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3" name="Google Shape;823;p52"/>
          <p:cNvCxnSpPr>
            <a:endCxn id="818" idx="1"/>
          </p:cNvCxnSpPr>
          <p:nvPr/>
        </p:nvCxnSpPr>
        <p:spPr>
          <a:xfrm>
            <a:off x="5011954" y="936836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4" name="Google Shape;824;p52"/>
          <p:cNvCxnSpPr/>
          <p:nvPr/>
        </p:nvCxnSpPr>
        <p:spPr>
          <a:xfrm flipH="1">
            <a:off x="5019094" y="803890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5" name="Google Shape;825;p52"/>
          <p:cNvCxnSpPr/>
          <p:nvPr/>
        </p:nvCxnSpPr>
        <p:spPr>
          <a:xfrm rot="5400000">
            <a:off x="2296405" y="1107538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6" name="Google Shape;826;p52"/>
          <p:cNvSpPr txBox="1"/>
          <p:nvPr/>
        </p:nvSpPr>
        <p:spPr>
          <a:xfrm>
            <a:off x="6801301" y="68848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27" name="Google Shape;827;p52"/>
          <p:cNvCxnSpPr/>
          <p:nvPr/>
        </p:nvCxnSpPr>
        <p:spPr>
          <a:xfrm>
            <a:off x="7596999" y="887735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8" name="Google Shape;828;p52"/>
          <p:cNvCxnSpPr/>
          <p:nvPr/>
        </p:nvCxnSpPr>
        <p:spPr>
          <a:xfrm flipH="1">
            <a:off x="7596999" y="1086989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9" name="Google Shape;829;p52"/>
          <p:cNvSpPr/>
          <p:nvPr/>
        </p:nvSpPr>
        <p:spPr>
          <a:xfrm>
            <a:off x="7957313" y="615557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0" name="Google Shape;830;p52"/>
          <p:cNvSpPr/>
          <p:nvPr/>
        </p:nvSpPr>
        <p:spPr>
          <a:xfrm>
            <a:off x="8730045" y="615557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1" name="Google Shape;831;p52"/>
          <p:cNvSpPr txBox="1"/>
          <p:nvPr/>
        </p:nvSpPr>
        <p:spPr>
          <a:xfrm>
            <a:off x="7957313" y="71313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2" name="Google Shape;832;p52"/>
          <p:cNvSpPr txBox="1"/>
          <p:nvPr/>
        </p:nvSpPr>
        <p:spPr>
          <a:xfrm>
            <a:off x="8862626" y="713133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3" name="Google Shape;833;p52"/>
          <p:cNvSpPr txBox="1"/>
          <p:nvPr/>
        </p:nvSpPr>
        <p:spPr>
          <a:xfrm>
            <a:off x="7954019" y="18040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4" name="Google Shape;834;p52"/>
          <p:cNvCxnSpPr/>
          <p:nvPr/>
        </p:nvCxnSpPr>
        <p:spPr>
          <a:xfrm flipH="1" rot="-5400000">
            <a:off x="10081138" y="72858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5" name="Google Shape;835;p52"/>
          <p:cNvSpPr/>
          <p:nvPr/>
        </p:nvSpPr>
        <p:spPr>
          <a:xfrm>
            <a:off x="6848669" y="2369977"/>
            <a:ext cx="4989003" cy="4329404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6" name="Google Shape;836;p52"/>
          <p:cNvSpPr/>
          <p:nvPr/>
        </p:nvSpPr>
        <p:spPr>
          <a:xfrm>
            <a:off x="1515567" y="4795935"/>
            <a:ext cx="1977733" cy="1231641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7" name="Google Shape;837;p52"/>
          <p:cNvSpPr txBox="1"/>
          <p:nvPr/>
        </p:nvSpPr>
        <p:spPr>
          <a:xfrm>
            <a:off x="1797765" y="5044723"/>
            <a:ext cx="14133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key = 4</a:t>
            </a:r>
            <a:endParaRPr sz="32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8" name="Google Shape;838;p52"/>
          <p:cNvSpPr txBox="1"/>
          <p:nvPr/>
        </p:nvSpPr>
        <p:spPr>
          <a:xfrm>
            <a:off x="1570337" y="2661314"/>
            <a:ext cx="625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bef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9" name="Google Shape;839;p52"/>
          <p:cNvCxnSpPr/>
          <p:nvPr/>
        </p:nvCxnSpPr>
        <p:spPr>
          <a:xfrm>
            <a:off x="3238976" y="2885601"/>
            <a:ext cx="52251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0" name="Google Shape;840;p52"/>
          <p:cNvSpPr txBox="1"/>
          <p:nvPr/>
        </p:nvSpPr>
        <p:spPr>
          <a:xfrm>
            <a:off x="3771376" y="2688952"/>
            <a:ext cx="319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1"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1" name="Google Shape;841;p52"/>
          <p:cNvSpPr txBox="1"/>
          <p:nvPr/>
        </p:nvSpPr>
        <p:spPr>
          <a:xfrm>
            <a:off x="2467707" y="2739032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2" name="Google Shape;842;p52"/>
          <p:cNvSpPr txBox="1"/>
          <p:nvPr/>
        </p:nvSpPr>
        <p:spPr>
          <a:xfrm>
            <a:off x="7228613" y="2931147"/>
            <a:ext cx="43854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while(bef-&gt;data != key){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if(bef-&gt;next == NULL){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printf(“Data Tidak Ada”);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}else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bef = bef-&gt;next;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3" name="Google Shape;843;p52"/>
          <p:cNvSpPr txBox="1"/>
          <p:nvPr/>
        </p:nvSpPr>
        <p:spPr>
          <a:xfrm>
            <a:off x="7228628" y="2492210"/>
            <a:ext cx="18036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bef = head;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4" name="Google Shape;844;p52"/>
          <p:cNvSpPr txBox="1"/>
          <p:nvPr/>
        </p:nvSpPr>
        <p:spPr>
          <a:xfrm>
            <a:off x="2439671" y="276168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5" name="Google Shape;845;p52"/>
          <p:cNvCxnSpPr>
            <a:stCxn id="841" idx="0"/>
          </p:cNvCxnSpPr>
          <p:nvPr/>
        </p:nvCxnSpPr>
        <p:spPr>
          <a:xfrm rot="10800000">
            <a:off x="2878919" y="1321232"/>
            <a:ext cx="0" cy="14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6" name="Google Shape;846;p52"/>
          <p:cNvSpPr txBox="1"/>
          <p:nvPr/>
        </p:nvSpPr>
        <p:spPr>
          <a:xfrm>
            <a:off x="2467707" y="2745530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7" name="Google Shape;847;p52"/>
          <p:cNvCxnSpPr/>
          <p:nvPr/>
        </p:nvCxnSpPr>
        <p:spPr>
          <a:xfrm flipH="1" rot="10800000">
            <a:off x="3140744" y="1321212"/>
            <a:ext cx="2224916" cy="14178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8" name="Google Shape;848;p52"/>
          <p:cNvSpPr txBox="1"/>
          <p:nvPr/>
        </p:nvSpPr>
        <p:spPr>
          <a:xfrm>
            <a:off x="2457030" y="275518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9" name="Google Shape;849;p52"/>
          <p:cNvCxnSpPr/>
          <p:nvPr/>
        </p:nvCxnSpPr>
        <p:spPr>
          <a:xfrm flipH="1" rot="10800000">
            <a:off x="3140744" y="1321212"/>
            <a:ext cx="4813275" cy="1438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3"/>
          <p:cNvSpPr txBox="1"/>
          <p:nvPr/>
        </p:nvSpPr>
        <p:spPr>
          <a:xfrm>
            <a:off x="4404049" y="1922107"/>
            <a:ext cx="341500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Sambungkan dengan existing linked list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4"/>
          <p:cNvSpPr/>
          <p:nvPr/>
        </p:nvSpPr>
        <p:spPr>
          <a:xfrm>
            <a:off x="2783889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0" name="Google Shape;860;p54"/>
          <p:cNvSpPr/>
          <p:nvPr/>
        </p:nvSpPr>
        <p:spPr>
          <a:xfrm>
            <a:off x="3493300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1" name="Google Shape;861;p54"/>
          <p:cNvSpPr/>
          <p:nvPr/>
        </p:nvSpPr>
        <p:spPr>
          <a:xfrm>
            <a:off x="5368954" y="608426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2" name="Google Shape;862;p54"/>
          <p:cNvSpPr/>
          <p:nvPr/>
        </p:nvSpPr>
        <p:spPr>
          <a:xfrm>
            <a:off x="6141686" y="608426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3" name="Google Shape;863;p54"/>
          <p:cNvSpPr/>
          <p:nvPr/>
        </p:nvSpPr>
        <p:spPr>
          <a:xfrm>
            <a:off x="1414913" y="608426"/>
            <a:ext cx="1024758" cy="6568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1515567" y="153892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5" name="Google Shape;865;p54"/>
          <p:cNvSpPr txBox="1"/>
          <p:nvPr/>
        </p:nvSpPr>
        <p:spPr>
          <a:xfrm>
            <a:off x="4125394" y="70600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6" name="Google Shape;866;p54"/>
          <p:cNvSpPr txBox="1"/>
          <p:nvPr/>
        </p:nvSpPr>
        <p:spPr>
          <a:xfrm>
            <a:off x="5368954" y="706003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6274267" y="706002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8" name="Google Shape;868;p54"/>
          <p:cNvSpPr txBox="1"/>
          <p:nvPr/>
        </p:nvSpPr>
        <p:spPr>
          <a:xfrm>
            <a:off x="2677322" y="146761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1000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9" name="Google Shape;869;p54"/>
          <p:cNvSpPr txBox="1"/>
          <p:nvPr/>
        </p:nvSpPr>
        <p:spPr>
          <a:xfrm>
            <a:off x="5365660" y="173277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70" name="Google Shape;870;p54"/>
          <p:cNvCxnSpPr>
            <a:stCxn id="863" idx="3"/>
            <a:endCxn id="859" idx="1"/>
          </p:cNvCxnSpPr>
          <p:nvPr/>
        </p:nvCxnSpPr>
        <p:spPr>
          <a:xfrm>
            <a:off x="2439671" y="93683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1" name="Google Shape;871;p54"/>
          <p:cNvCxnSpPr>
            <a:endCxn id="866" idx="1"/>
          </p:cNvCxnSpPr>
          <p:nvPr/>
        </p:nvCxnSpPr>
        <p:spPr>
          <a:xfrm>
            <a:off x="5011954" y="936836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2" name="Google Shape;872;p54"/>
          <p:cNvCxnSpPr/>
          <p:nvPr/>
        </p:nvCxnSpPr>
        <p:spPr>
          <a:xfrm flipH="1">
            <a:off x="5019094" y="803890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3" name="Google Shape;873;p54"/>
          <p:cNvCxnSpPr/>
          <p:nvPr/>
        </p:nvCxnSpPr>
        <p:spPr>
          <a:xfrm rot="5400000">
            <a:off x="2296405" y="1107538"/>
            <a:ext cx="732000" cy="242100"/>
          </a:xfrm>
          <a:prstGeom prst="bentConnector3">
            <a:avLst>
              <a:gd fmla="val 278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4" name="Google Shape;874;p54"/>
          <p:cNvSpPr txBox="1"/>
          <p:nvPr/>
        </p:nvSpPr>
        <p:spPr>
          <a:xfrm>
            <a:off x="6801301" y="68848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75" name="Google Shape;875;p54"/>
          <p:cNvCxnSpPr/>
          <p:nvPr/>
        </p:nvCxnSpPr>
        <p:spPr>
          <a:xfrm>
            <a:off x="7596999" y="887735"/>
            <a:ext cx="3442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6" name="Google Shape;876;p54"/>
          <p:cNvCxnSpPr/>
          <p:nvPr/>
        </p:nvCxnSpPr>
        <p:spPr>
          <a:xfrm flipH="1">
            <a:off x="7596999" y="1086989"/>
            <a:ext cx="346566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7" name="Google Shape;877;p54"/>
          <p:cNvSpPr/>
          <p:nvPr/>
        </p:nvSpPr>
        <p:spPr>
          <a:xfrm>
            <a:off x="7957313" y="615557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8" name="Google Shape;878;p54"/>
          <p:cNvSpPr/>
          <p:nvPr/>
        </p:nvSpPr>
        <p:spPr>
          <a:xfrm>
            <a:off x="8730045" y="615557"/>
            <a:ext cx="631065" cy="656823"/>
          </a:xfrm>
          <a:prstGeom prst="rect">
            <a:avLst/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9" name="Google Shape;879;p54"/>
          <p:cNvSpPr txBox="1"/>
          <p:nvPr/>
        </p:nvSpPr>
        <p:spPr>
          <a:xfrm>
            <a:off x="7957313" y="713134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0" name="Google Shape;880;p54"/>
          <p:cNvSpPr txBox="1"/>
          <p:nvPr/>
        </p:nvSpPr>
        <p:spPr>
          <a:xfrm>
            <a:off x="8862626" y="713133"/>
            <a:ext cx="4561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1" name="Google Shape;881;p54"/>
          <p:cNvSpPr txBox="1"/>
          <p:nvPr/>
        </p:nvSpPr>
        <p:spPr>
          <a:xfrm>
            <a:off x="7954019" y="18040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2" name="Google Shape;882;p54"/>
          <p:cNvCxnSpPr/>
          <p:nvPr/>
        </p:nvCxnSpPr>
        <p:spPr>
          <a:xfrm flipH="1" rot="-5400000">
            <a:off x="10081138" y="728581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3" name="Google Shape;883;p54"/>
          <p:cNvSpPr txBox="1"/>
          <p:nvPr/>
        </p:nvSpPr>
        <p:spPr>
          <a:xfrm>
            <a:off x="7386466" y="2631683"/>
            <a:ext cx="625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bef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4" name="Google Shape;884;p54"/>
          <p:cNvSpPr txBox="1"/>
          <p:nvPr/>
        </p:nvSpPr>
        <p:spPr>
          <a:xfrm>
            <a:off x="8222796" y="2631683"/>
            <a:ext cx="822423" cy="516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5" name="Google Shape;885;p54"/>
          <p:cNvSpPr txBox="1"/>
          <p:nvPr/>
        </p:nvSpPr>
        <p:spPr>
          <a:xfrm>
            <a:off x="8204847" y="2594362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6" name="Google Shape;886;p54"/>
          <p:cNvCxnSpPr>
            <a:stCxn id="885" idx="0"/>
          </p:cNvCxnSpPr>
          <p:nvPr/>
        </p:nvCxnSpPr>
        <p:spPr>
          <a:xfrm rot="10800000">
            <a:off x="7941070" y="1392262"/>
            <a:ext cx="727200" cy="120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7" name="Google Shape;887;p54"/>
          <p:cNvSpPr/>
          <p:nvPr/>
        </p:nvSpPr>
        <p:spPr>
          <a:xfrm>
            <a:off x="7318153" y="3477097"/>
            <a:ext cx="4519519" cy="3222283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8" name="Google Shape;888;p54"/>
          <p:cNvSpPr txBox="1"/>
          <p:nvPr/>
        </p:nvSpPr>
        <p:spPr>
          <a:xfrm>
            <a:off x="7669580" y="3568795"/>
            <a:ext cx="257474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p-&gt;next = bef;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9" name="Google Shape;889;p54"/>
          <p:cNvSpPr/>
          <p:nvPr/>
        </p:nvSpPr>
        <p:spPr>
          <a:xfrm>
            <a:off x="3339431" y="2727615"/>
            <a:ext cx="2228045" cy="65682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0" name="Google Shape;890;p54"/>
          <p:cNvSpPr/>
          <p:nvPr/>
        </p:nvSpPr>
        <p:spPr>
          <a:xfrm>
            <a:off x="4123486" y="2727615"/>
            <a:ext cx="631065" cy="656823"/>
          </a:xfrm>
          <a:prstGeom prst="rect">
            <a:avLst/>
          </a:prstGeom>
          <a:solidFill>
            <a:srgbClr val="FFE7CF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1" name="Google Shape;891;p54"/>
          <p:cNvSpPr txBox="1"/>
          <p:nvPr/>
        </p:nvSpPr>
        <p:spPr>
          <a:xfrm>
            <a:off x="3309064" y="2265950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2" name="Google Shape;892;p54"/>
          <p:cNvSpPr txBox="1"/>
          <p:nvPr/>
        </p:nvSpPr>
        <p:spPr>
          <a:xfrm>
            <a:off x="1965792" y="2142840"/>
            <a:ext cx="3898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3" name="Google Shape;893;p54"/>
          <p:cNvSpPr/>
          <p:nvPr/>
        </p:nvSpPr>
        <p:spPr>
          <a:xfrm>
            <a:off x="1739952" y="2727615"/>
            <a:ext cx="840120" cy="6568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4" name="Google Shape;894;p54"/>
          <p:cNvSpPr txBox="1"/>
          <p:nvPr/>
        </p:nvSpPr>
        <p:spPr>
          <a:xfrm>
            <a:off x="1797926" y="2825193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95" name="Google Shape;895;p54"/>
          <p:cNvCxnSpPr/>
          <p:nvPr/>
        </p:nvCxnSpPr>
        <p:spPr>
          <a:xfrm>
            <a:off x="2580072" y="2933993"/>
            <a:ext cx="72899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6" name="Google Shape;896;p54"/>
          <p:cNvCxnSpPr/>
          <p:nvPr/>
        </p:nvCxnSpPr>
        <p:spPr>
          <a:xfrm flipH="1" rot="-5400000">
            <a:off x="5481377" y="2889466"/>
            <a:ext cx="678600" cy="50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7" name="Google Shape;897;p54"/>
          <p:cNvCxnSpPr/>
          <p:nvPr/>
        </p:nvCxnSpPr>
        <p:spPr>
          <a:xfrm rot="5400000">
            <a:off x="2923810" y="3233440"/>
            <a:ext cx="556800" cy="30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8" name="Google Shape;898;p54"/>
          <p:cNvSpPr txBox="1"/>
          <p:nvPr/>
        </p:nvSpPr>
        <p:spPr>
          <a:xfrm>
            <a:off x="4728194" y="2822048"/>
            <a:ext cx="1002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4000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99" name="Google Shape;899;p54"/>
          <p:cNvCxnSpPr/>
          <p:nvPr/>
        </p:nvCxnSpPr>
        <p:spPr>
          <a:xfrm flipH="1" rot="10800000">
            <a:off x="5365660" y="1228527"/>
            <a:ext cx="2588359" cy="14990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0" name="Google Shape;900;p54"/>
          <p:cNvSpPr txBox="1"/>
          <p:nvPr/>
        </p:nvSpPr>
        <p:spPr>
          <a:xfrm>
            <a:off x="7669580" y="4183526"/>
            <a:ext cx="366318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p-&gt;prev = bef-&gt;prev;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1" name="Google Shape;901;p54"/>
          <p:cNvSpPr txBox="1"/>
          <p:nvPr/>
        </p:nvSpPr>
        <p:spPr>
          <a:xfrm>
            <a:off x="3362218" y="2782967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02" name="Google Shape;902;p54"/>
          <p:cNvCxnSpPr/>
          <p:nvPr/>
        </p:nvCxnSpPr>
        <p:spPr>
          <a:xfrm flipH="1" rot="10800000">
            <a:off x="3897911" y="1321212"/>
            <a:ext cx="3156032" cy="14064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3" name="Google Shape;903;p54"/>
          <p:cNvSpPr txBox="1"/>
          <p:nvPr/>
        </p:nvSpPr>
        <p:spPr>
          <a:xfrm>
            <a:off x="7669580" y="4856886"/>
            <a:ext cx="367761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bef-&gt;prev-&gt;next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4" name="Google Shape;904;p54"/>
          <p:cNvSpPr txBox="1"/>
          <p:nvPr/>
        </p:nvSpPr>
        <p:spPr>
          <a:xfrm>
            <a:off x="6801301" y="648674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05" name="Google Shape;905;p54"/>
          <p:cNvCxnSpPr/>
          <p:nvPr/>
        </p:nvCxnSpPr>
        <p:spPr>
          <a:xfrm flipH="1">
            <a:off x="4439018" y="1265249"/>
            <a:ext cx="2947448" cy="13291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6" name="Google Shape;906;p54"/>
          <p:cNvSpPr txBox="1"/>
          <p:nvPr/>
        </p:nvSpPr>
        <p:spPr>
          <a:xfrm>
            <a:off x="7684008" y="5466191"/>
            <a:ext cx="256031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bef-&gt;prev = 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07" name="Google Shape;907;p54"/>
          <p:cNvCxnSpPr/>
          <p:nvPr/>
        </p:nvCxnSpPr>
        <p:spPr>
          <a:xfrm flipH="1">
            <a:off x="5731127" y="1265249"/>
            <a:ext cx="2724358" cy="1624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8" name="Google Shape;908;p54"/>
          <p:cNvSpPr txBox="1"/>
          <p:nvPr/>
        </p:nvSpPr>
        <p:spPr>
          <a:xfrm>
            <a:off x="7978699" y="685728"/>
            <a:ext cx="9268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3000</a:t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5"/>
          <p:cNvSpPr txBox="1"/>
          <p:nvPr/>
        </p:nvSpPr>
        <p:spPr>
          <a:xfrm>
            <a:off x="4495235" y="2034073"/>
            <a:ext cx="3155868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4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Sekian dan terimakasih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Wassalamualaikum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Warahmatullah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-ID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Wabarakatuh.</a:t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746449" y="485192"/>
            <a:ext cx="6214188" cy="599025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212980" y="1735494"/>
            <a:ext cx="465665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Nama : Febrinia Erine A.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NRP : 2110161022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TTL : Surabaya, 5 Februari1998</a:t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Status :  Mahasiswa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4006" y="1380465"/>
            <a:ext cx="3280294" cy="4199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4328171" y="2787445"/>
            <a:ext cx="3783442" cy="1080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Impact"/>
              <a:buNone/>
            </a:pPr>
            <a:r>
              <a:rPr lang="id-ID" sz="5400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DOUBLE LINKED LIST (DLL) INSERT</a:t>
            </a:r>
            <a:endParaRPr sz="5400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186882" y="-1174091"/>
            <a:ext cx="4904319" cy="1080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Impact"/>
              <a:buNone/>
            </a:pPr>
            <a:r>
              <a:rPr lang="id-ID" sz="5400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PENGERTIAN</a:t>
            </a:r>
            <a:endParaRPr sz="5400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138335" y="1324947"/>
            <a:ext cx="9965094" cy="3806890"/>
          </a:xfrm>
          <a:prstGeom prst="roundRect">
            <a:avLst>
              <a:gd fmla="val 16667" name="adj"/>
            </a:avLst>
          </a:prstGeom>
          <a:solidFill>
            <a:srgbClr val="FEEFD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Double Linked List adalah elemen-elemen yang dihubungkan dengan dua pointer dalam satu elemen sehingga data-data dapat terhubung melalu 2 pointer tersebut.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C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1430536" y="431626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Impact"/>
              <a:buNone/>
            </a:pPr>
            <a:r>
              <a:rPr lang="id-ID" sz="10000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ELEMEN DOUBLE LINKED LIST</a:t>
            </a:r>
            <a:endParaRPr sz="10000" cap="none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4883020" y="2248676"/>
            <a:ext cx="2556588" cy="2444621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Bagian data informasi</a:t>
            </a:r>
            <a:endParaRPr sz="32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9259077" y="2248677"/>
            <a:ext cx="2556588" cy="2444621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Pointer next yang menunjuk ke elemen berikutnya</a:t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9"/>
          <p:cNvSpPr/>
          <p:nvPr/>
        </p:nvSpPr>
        <p:spPr>
          <a:xfrm>
            <a:off x="506964" y="2071391"/>
            <a:ext cx="2556588" cy="2444621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B482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>
                <a:solidFill>
                  <a:srgbClr val="895E04"/>
                </a:solidFill>
                <a:latin typeface="Gill Sans"/>
                <a:ea typeface="Gill Sans"/>
                <a:cs typeface="Gill Sans"/>
                <a:sym typeface="Gill Sans"/>
              </a:rPr>
              <a:t>Pointer prev yang menunjuk ke elemen sebelumnya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95E0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2017-06-24T08:33:16Z</dcterms:created>
  <dc:creator>nadila</dc:creator>
</cp:coreProperties>
</file>