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2" r:id="rId6"/>
    <p:sldMasterId id="2147483680" r:id="rId7"/>
    <p:sldMasterId id="214748369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y="6858000" cx="12192000"/>
  <p:notesSz cx="6858000" cy="9144000"/>
  <p:embeddedFontLst>
    <p:embeddedFont>
      <p:font typeface="Arial Black"/>
      <p:regular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cACmRKi1kaJBZJ0JPeJ0fJYKF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CEC633-8782-4AA5-96BA-43BC6F1D37AC}">
  <a:tblStyle styleId="{34CEC633-8782-4AA5-96BA-43BC6F1D37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1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3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2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slide" Target="slides/slide30.xml"/><Relationship Id="rId16" Type="http://schemas.openxmlformats.org/officeDocument/2006/relationships/slide" Target="slides/slide7.xml"/><Relationship Id="rId38" Type="http://schemas.openxmlformats.org/officeDocument/2006/relationships/slide" Target="slides/slide29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/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050"/>
              <a:buFont typeface="Arial Black"/>
              <a:buNone/>
              <a:defRPr sz="4050">
                <a:solidFill>
                  <a:srgbClr val="F4C80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" type="subTitle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32"/>
          <p:cNvSpPr txBox="1"/>
          <p:nvPr>
            <p:ph idx="2" type="body"/>
          </p:nvPr>
        </p:nvSpPr>
        <p:spPr>
          <a:xfrm>
            <a:off x="4122739" y="2992443"/>
            <a:ext cx="7604125" cy="85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100"/>
              <a:buNone/>
              <a:defRPr>
                <a:solidFill>
                  <a:srgbClr val="F4C80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/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  <a:defRPr sz="2400">
                <a:solidFill>
                  <a:srgbClr val="163964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 sz="2100">
                <a:solidFill>
                  <a:srgbClr val="16396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 sz="1800">
                <a:solidFill>
                  <a:srgbClr val="163964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9" name="Google Shape;59;p48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0" y="6491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639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2" type="sldNum"/>
          </p:nvPr>
        </p:nvSpPr>
        <p:spPr>
          <a:xfrm>
            <a:off x="3629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0"/>
          <p:cNvSpPr txBox="1"/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 rot="5400000">
            <a:off x="7204869" y="2028031"/>
            <a:ext cx="566896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1870869" y="-524668"/>
            <a:ext cx="56689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2" name="Google Shape;92;p3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3" name="Google Shape;93;p3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4" name="Google Shape;94;p3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5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19" name="Google Shape;119;p5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20" name="Google Shape;120;p5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2100"/>
              <a:buChar char="•"/>
              <a:defRPr>
                <a:solidFill>
                  <a:srgbClr val="1B467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800"/>
              <a:buChar char="•"/>
              <a:defRPr>
                <a:solidFill>
                  <a:srgbClr val="1B467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500"/>
              <a:buChar char="•"/>
              <a:defRPr>
                <a:solidFill>
                  <a:srgbClr val="1B467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135" name="Google Shape;135;p5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5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3" name="Google Shape;143;p5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5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0" name="Google Shape;150;p5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6" name="Google Shape;156;p6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2" name="Google Shape;162;p6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3" name="Google Shape;163;p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6" name="Google Shape;166;p6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6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6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77" name="Google Shape;177;p6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8" name="Google Shape;178;p6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79" name="Google Shape;179;p6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0" name="Google Shape;180;p6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1" name="Google Shape;181;p6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82" name="Google Shape;182;p6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6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6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0" name="Google Shape;190;p6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6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2" name="Google Shape;192;p6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3" name="Google Shape;193;p6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6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5" name="Google Shape;195;p6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6" name="Google Shape;196;p6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6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98" name="Google Shape;198;p6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6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6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6" name="Google Shape;206;p6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aption">
  <p:cSld name="1_Title and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2" name="Google Shape;212;p6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0" name="Google Shape;230;p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6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48" name="Google Shape;248;p6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49" name="Google Shape;249;p6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7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55" name="Google Shape;255;p7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56" name="Google Shape;256;p7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57" name="Google Shape;257;p7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58" name="Google Shape;258;p7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7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273" name="Google Shape;273;p7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74" name="Google Shape;274;p7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7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0" name="Google Shape;280;p7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81" name="Google Shape;281;p7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7" name="Google Shape;287;p7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88" name="Google Shape;288;p7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4" name="Google Shape;294;p7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00" name="Google Shape;300;p7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01" name="Google Shape;301;p7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04" name="Google Shape;304;p7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05" name="Google Shape;305;p7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7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15" name="Google Shape;315;p7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16" name="Google Shape;316;p7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17" name="Google Shape;317;p7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18" name="Google Shape;318;p7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19" name="Google Shape;319;p7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320" name="Google Shape;320;p7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7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7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8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28" name="Google Shape;328;p8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9" name="Google Shape;329;p8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0" name="Google Shape;330;p8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1" name="Google Shape;331;p8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2" name="Google Shape;332;p8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3" name="Google Shape;333;p8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4" name="Google Shape;334;p8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5" name="Google Shape;335;p8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336" name="Google Shape;336;p8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8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8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4" name="Google Shape;344;p8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8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0" name="Google Shape;350;p8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8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8" name="Google Shape;368;p4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8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b="1" sz="4500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Google Shape;380;p8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8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8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6" name="Google Shape;386;p8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7" name="Google Shape;387;p8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8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8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93" name="Google Shape;393;p8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4" name="Google Shape;394;p8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95" name="Google Shape;395;p8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6" name="Google Shape;396;p8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8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8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8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8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8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8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411" name="Google Shape;411;p8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12" name="Google Shape;412;p8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8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8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9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8" name="Google Shape;418;p9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19" name="Google Shape;419;p9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9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9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9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5" name="Google Shape;425;p9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26" name="Google Shape;426;p9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9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9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9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2" name="Google Shape;432;p9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9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9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9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8" name="Google Shape;438;p9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9" name="Google Shape;439;p9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9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9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42" name="Google Shape;442;p9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43" name="Google Shape;443;p9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9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9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9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9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3" name="Google Shape;453;p9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54" name="Google Shape;454;p9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5" name="Google Shape;455;p9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56" name="Google Shape;456;p9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7" name="Google Shape;457;p9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458" name="Google Shape;458;p9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9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9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9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9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9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6" name="Google Shape;466;p9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7" name="Google Shape;467;p9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68" name="Google Shape;468;p9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9" name="Google Shape;469;p9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0" name="Google Shape;470;p9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71" name="Google Shape;471;p9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2" name="Google Shape;472;p9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3" name="Google Shape;473;p9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474" name="Google Shape;474;p9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9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9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9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9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9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2" name="Google Shape;482;p9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9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9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9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8" name="Google Shape;488;p9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9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831851" y="505054"/>
            <a:ext cx="10515600" cy="946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b="1" sz="4500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831851" y="1628549"/>
            <a:ext cx="10515600" cy="404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700"/>
              <a:buFont typeface="Arial"/>
              <a:buChar char="•"/>
              <a:defRPr sz="2700">
                <a:solidFill>
                  <a:srgbClr val="F4C80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839788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b="1" sz="18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b="1" sz="18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4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23" Type="http://schemas.openxmlformats.org/officeDocument/2006/relationships/theme" Target="../theme/theme5.xml"/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27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23" Type="http://schemas.openxmlformats.org/officeDocument/2006/relationships/theme" Target="../theme/theme3.xml"/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61.xml"/><Relationship Id="rId6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3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6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3" name="Google Shape;363;p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e-reading.club/bookbyauthor.php?author=452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"/>
          <p:cNvSpPr txBox="1"/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800"/>
              <a:buFont typeface="Arial Black"/>
              <a:buNone/>
            </a:pPr>
            <a:r>
              <a:rPr lang="en-AU" sz="4800"/>
              <a:t>Algoritma dan Struktur Data</a:t>
            </a:r>
            <a:endParaRPr sz="4800"/>
          </a:p>
        </p:txBody>
      </p:sp>
      <p:sp>
        <p:nvSpPr>
          <p:cNvPr id="496" name="Google Shape;496;p1"/>
          <p:cNvSpPr txBox="1"/>
          <p:nvPr>
            <p:ph idx="1" type="subTitle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AU" sz="4000"/>
              <a:t>Double Linked List – Operasi DELETE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497" name="Google Shape;497;p1"/>
          <p:cNvSpPr txBox="1"/>
          <p:nvPr>
            <p:ph idx="2" type="body"/>
          </p:nvPr>
        </p:nvSpPr>
        <p:spPr>
          <a:xfrm>
            <a:off x="4122739" y="2830288"/>
            <a:ext cx="7604125" cy="18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AU" sz="2000"/>
              <a:t>Umi Sa’adah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AU" sz="2000"/>
              <a:t>Tita Karlita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AU" sz="2000"/>
              <a:t>Entin Martiana K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AU" sz="2000"/>
              <a:t>Arna Fariza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AU" sz="2000"/>
              <a:t>2021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Awal – 1. Cari Posisi</a:t>
            </a:r>
            <a:endParaRPr/>
          </a:p>
        </p:txBody>
      </p:sp>
      <p:graphicFrame>
        <p:nvGraphicFramePr>
          <p:cNvPr id="617" name="Google Shape;617;p10"/>
          <p:cNvGraphicFramePr/>
          <p:nvPr/>
        </p:nvGraphicFramePr>
        <p:xfrm>
          <a:off x="4568643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1100"/>
                <a:gridCol w="711100"/>
                <a:gridCol w="71110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18" name="Google Shape;618;p10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9" name="Google Shape;619;p10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620" name="Google Shape;620;p10"/>
          <p:cNvSpPr txBox="1"/>
          <p:nvPr/>
        </p:nvSpPr>
        <p:spPr>
          <a:xfrm>
            <a:off x="2794274" y="1952956"/>
            <a:ext cx="1212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621" name="Google Shape;621;p10"/>
          <p:cNvGraphicFramePr/>
          <p:nvPr/>
        </p:nvGraphicFramePr>
        <p:xfrm>
          <a:off x="7164629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60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2" name="Google Shape;622;p10"/>
          <p:cNvSpPr txBox="1"/>
          <p:nvPr/>
        </p:nvSpPr>
        <p:spPr>
          <a:xfrm>
            <a:off x="7164629" y="2012659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623" name="Google Shape;623;p10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24" name="Google Shape;624;p10"/>
          <p:cNvCxnSpPr/>
          <p:nvPr/>
        </p:nvCxnSpPr>
        <p:spPr>
          <a:xfrm>
            <a:off x="6553809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25" name="Google Shape;625;p10"/>
          <p:cNvCxnSpPr/>
          <p:nvPr/>
        </p:nvCxnSpPr>
        <p:spPr>
          <a:xfrm rot="10800000">
            <a:off x="6553809" y="2650869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26" name="Google Shape;626;p10"/>
          <p:cNvCxnSpPr/>
          <p:nvPr/>
        </p:nvCxnSpPr>
        <p:spPr>
          <a:xfrm>
            <a:off x="8997091" y="2650869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27" name="Google Shape;627;p10"/>
          <p:cNvCxnSpPr/>
          <p:nvPr/>
        </p:nvCxnSpPr>
        <p:spPr>
          <a:xfrm>
            <a:off x="9455205" y="2650870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28" name="Google Shape;628;p10"/>
          <p:cNvCxnSpPr/>
          <p:nvPr/>
        </p:nvCxnSpPr>
        <p:spPr>
          <a:xfrm>
            <a:off x="9302500" y="2803574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29" name="Google Shape;629;p10"/>
          <p:cNvCxnSpPr/>
          <p:nvPr/>
        </p:nvCxnSpPr>
        <p:spPr>
          <a:xfrm>
            <a:off x="9149796" y="2955975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630" name="Google Shape;630;p10"/>
          <p:cNvGraphicFramePr/>
          <p:nvPr/>
        </p:nvGraphicFramePr>
        <p:xfrm>
          <a:off x="2306336" y="3443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1" name="Google Shape;631;p10"/>
          <p:cNvSpPr txBox="1"/>
          <p:nvPr/>
        </p:nvSpPr>
        <p:spPr>
          <a:xfrm>
            <a:off x="2234319" y="3091650"/>
            <a:ext cx="1235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cxnSp>
        <p:nvCxnSpPr>
          <p:cNvPr id="632" name="Google Shape;632;p10"/>
          <p:cNvCxnSpPr/>
          <p:nvPr/>
        </p:nvCxnSpPr>
        <p:spPr>
          <a:xfrm flipH="1" rot="10800000">
            <a:off x="3342641" y="2799297"/>
            <a:ext cx="1679700" cy="915600"/>
          </a:xfrm>
          <a:prstGeom prst="curvedConnector3">
            <a:avLst>
              <a:gd fmla="val 98896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33" name="Google Shape;633;p10"/>
          <p:cNvCxnSpPr/>
          <p:nvPr/>
        </p:nvCxnSpPr>
        <p:spPr>
          <a:xfrm flipH="1">
            <a:off x="4276766" y="2731445"/>
            <a:ext cx="305410" cy="8006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34" name="Google Shape;634;p10"/>
          <p:cNvCxnSpPr/>
          <p:nvPr/>
        </p:nvCxnSpPr>
        <p:spPr>
          <a:xfrm>
            <a:off x="4276766" y="2739452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35" name="Google Shape;635;p10"/>
          <p:cNvCxnSpPr/>
          <p:nvPr/>
        </p:nvCxnSpPr>
        <p:spPr>
          <a:xfrm>
            <a:off x="4133628" y="2970885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36" name="Google Shape;636;p10"/>
          <p:cNvCxnSpPr/>
          <p:nvPr/>
        </p:nvCxnSpPr>
        <p:spPr>
          <a:xfrm>
            <a:off x="3971052" y="3084820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37" name="Google Shape;637;p10"/>
          <p:cNvCxnSpPr/>
          <p:nvPr/>
        </p:nvCxnSpPr>
        <p:spPr>
          <a:xfrm>
            <a:off x="3347310" y="3667437"/>
            <a:ext cx="776752" cy="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638" name="Google Shape;638;p10"/>
          <p:cNvSpPr txBox="1"/>
          <p:nvPr/>
        </p:nvSpPr>
        <p:spPr>
          <a:xfrm>
            <a:off x="4082137" y="3429001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/>
          </a:p>
        </p:txBody>
      </p:sp>
      <p:graphicFrame>
        <p:nvGraphicFramePr>
          <p:cNvPr id="639" name="Google Shape;639;p10"/>
          <p:cNvGraphicFramePr/>
          <p:nvPr/>
        </p:nvGraphicFramePr>
        <p:xfrm>
          <a:off x="2284210" y="3446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0" name="Google Shape;640;p10"/>
          <p:cNvSpPr txBox="1"/>
          <p:nvPr/>
        </p:nvSpPr>
        <p:spPr>
          <a:xfrm>
            <a:off x="6095816" y="3634702"/>
            <a:ext cx="2377624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head;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"/>
          <p:cNvSpPr txBox="1"/>
          <p:nvPr>
            <p:ph type="title"/>
          </p:nvPr>
        </p:nvSpPr>
        <p:spPr>
          <a:xfrm>
            <a:off x="1540671" y="373842"/>
            <a:ext cx="8093212" cy="7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AU"/>
              <a:t>Delete Awal – 2. Selamatkan Linked List</a:t>
            </a:r>
            <a:endParaRPr/>
          </a:p>
        </p:txBody>
      </p:sp>
      <p:graphicFrame>
        <p:nvGraphicFramePr>
          <p:cNvPr id="646" name="Google Shape;646;p11"/>
          <p:cNvGraphicFramePr/>
          <p:nvPr/>
        </p:nvGraphicFramePr>
        <p:xfrm>
          <a:off x="4568641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0825"/>
                <a:gridCol w="710825"/>
                <a:gridCol w="7108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7" name="Google Shape;647;p11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strike="noStrike"/>
                        <a:t>1</a:t>
                      </a:r>
                      <a:r>
                        <a:rPr lang="en-AU" sz="2000"/>
                        <a:t>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8" name="Google Shape;648;p11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649" name="Google Shape;649;p11"/>
          <p:cNvSpPr txBox="1"/>
          <p:nvPr/>
        </p:nvSpPr>
        <p:spPr>
          <a:xfrm>
            <a:off x="2736215" y="2040255"/>
            <a:ext cx="1087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650" name="Google Shape;650;p11"/>
          <p:cNvGraphicFramePr/>
          <p:nvPr/>
        </p:nvGraphicFramePr>
        <p:xfrm>
          <a:off x="7164629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1" name="Google Shape;651;p11"/>
          <p:cNvSpPr txBox="1"/>
          <p:nvPr/>
        </p:nvSpPr>
        <p:spPr>
          <a:xfrm>
            <a:off x="7317640" y="2012659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652" name="Google Shape;652;p11"/>
          <p:cNvCxnSpPr/>
          <p:nvPr/>
        </p:nvCxnSpPr>
        <p:spPr>
          <a:xfrm>
            <a:off x="3957824" y="2665475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53" name="Google Shape;653;p11"/>
          <p:cNvCxnSpPr/>
          <p:nvPr/>
        </p:nvCxnSpPr>
        <p:spPr>
          <a:xfrm>
            <a:off x="6554114" y="2417850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54" name="Google Shape;654;p11"/>
          <p:cNvCxnSpPr/>
          <p:nvPr/>
        </p:nvCxnSpPr>
        <p:spPr>
          <a:xfrm rot="10800000">
            <a:off x="6564170" y="2620458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55" name="Google Shape;655;p11"/>
          <p:cNvCxnSpPr/>
          <p:nvPr/>
        </p:nvCxnSpPr>
        <p:spPr>
          <a:xfrm>
            <a:off x="8997091" y="2650869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56" name="Google Shape;656;p11"/>
          <p:cNvCxnSpPr/>
          <p:nvPr/>
        </p:nvCxnSpPr>
        <p:spPr>
          <a:xfrm>
            <a:off x="9455205" y="2650870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57" name="Google Shape;657;p11"/>
          <p:cNvCxnSpPr/>
          <p:nvPr/>
        </p:nvCxnSpPr>
        <p:spPr>
          <a:xfrm>
            <a:off x="9302500" y="2803574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58" name="Google Shape;658;p11"/>
          <p:cNvCxnSpPr/>
          <p:nvPr/>
        </p:nvCxnSpPr>
        <p:spPr>
          <a:xfrm>
            <a:off x="9149796" y="2955975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659" name="Google Shape;659;p11"/>
          <p:cNvSpPr txBox="1"/>
          <p:nvPr/>
        </p:nvSpPr>
        <p:spPr>
          <a:xfrm>
            <a:off x="6095815" y="4303752"/>
            <a:ext cx="4215134" cy="83099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 = hapus-&gt;next;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hapus-&gt;next-&gt;prev = NULL;</a:t>
            </a:r>
            <a:endParaRPr/>
          </a:p>
        </p:txBody>
      </p:sp>
      <p:cxnSp>
        <p:nvCxnSpPr>
          <p:cNvPr id="660" name="Google Shape;660;p11"/>
          <p:cNvCxnSpPr/>
          <p:nvPr/>
        </p:nvCxnSpPr>
        <p:spPr>
          <a:xfrm flipH="1">
            <a:off x="6783979" y="2521189"/>
            <a:ext cx="114272" cy="184667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1" name="Google Shape;661;p11"/>
          <p:cNvCxnSpPr/>
          <p:nvPr/>
        </p:nvCxnSpPr>
        <p:spPr>
          <a:xfrm>
            <a:off x="6793318" y="2562617"/>
            <a:ext cx="152525" cy="84973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2" name="Google Shape;662;p11"/>
          <p:cNvCxnSpPr/>
          <p:nvPr/>
        </p:nvCxnSpPr>
        <p:spPr>
          <a:xfrm flipH="1">
            <a:off x="6859524" y="2834513"/>
            <a:ext cx="305410" cy="8006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3" name="Google Shape;663;p11"/>
          <p:cNvCxnSpPr/>
          <p:nvPr/>
        </p:nvCxnSpPr>
        <p:spPr>
          <a:xfrm>
            <a:off x="6869580" y="2818181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4" name="Google Shape;664;p11"/>
          <p:cNvCxnSpPr/>
          <p:nvPr/>
        </p:nvCxnSpPr>
        <p:spPr>
          <a:xfrm>
            <a:off x="6706820" y="3036181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5" name="Google Shape;665;p11"/>
          <p:cNvCxnSpPr/>
          <p:nvPr/>
        </p:nvCxnSpPr>
        <p:spPr>
          <a:xfrm>
            <a:off x="6553810" y="3123286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6" name="Google Shape;666;p11"/>
          <p:cNvCxnSpPr/>
          <p:nvPr/>
        </p:nvCxnSpPr>
        <p:spPr>
          <a:xfrm flipH="1">
            <a:off x="4276766" y="2731445"/>
            <a:ext cx="305410" cy="8006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7" name="Google Shape;667;p11"/>
          <p:cNvCxnSpPr/>
          <p:nvPr/>
        </p:nvCxnSpPr>
        <p:spPr>
          <a:xfrm>
            <a:off x="4286822" y="2715113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8" name="Google Shape;668;p11"/>
          <p:cNvCxnSpPr/>
          <p:nvPr/>
        </p:nvCxnSpPr>
        <p:spPr>
          <a:xfrm>
            <a:off x="4124062" y="2933113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69" name="Google Shape;669;p11"/>
          <p:cNvCxnSpPr/>
          <p:nvPr/>
        </p:nvCxnSpPr>
        <p:spPr>
          <a:xfrm>
            <a:off x="3971052" y="3044166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70" name="Google Shape;670;p11"/>
          <p:cNvCxnSpPr/>
          <p:nvPr/>
        </p:nvCxnSpPr>
        <p:spPr>
          <a:xfrm flipH="1">
            <a:off x="4097353" y="2574588"/>
            <a:ext cx="89744" cy="220437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71" name="Google Shape;671;p11"/>
          <p:cNvCxnSpPr/>
          <p:nvPr/>
        </p:nvCxnSpPr>
        <p:spPr>
          <a:xfrm>
            <a:off x="4079113" y="2565639"/>
            <a:ext cx="137621" cy="195075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672" name="Google Shape;672;p11"/>
          <p:cNvGrpSpPr/>
          <p:nvPr/>
        </p:nvGrpSpPr>
        <p:grpSpPr>
          <a:xfrm>
            <a:off x="3957955" y="1900238"/>
            <a:ext cx="3359467" cy="538797"/>
            <a:chOff x="3833" y="2995"/>
            <a:chExt cx="5290" cy="848"/>
          </a:xfrm>
        </p:grpSpPr>
        <p:cxnSp>
          <p:nvCxnSpPr>
            <p:cNvPr id="673" name="Google Shape;673;p11"/>
            <p:cNvCxnSpPr/>
            <p:nvPr/>
          </p:nvCxnSpPr>
          <p:spPr>
            <a:xfrm flipH="1" rot="10800000">
              <a:off x="3833" y="2996"/>
              <a:ext cx="1203" cy="848"/>
            </a:xfrm>
            <a:prstGeom prst="bentConnector3">
              <a:avLst>
                <a:gd fmla="val 50000" name="adj1"/>
              </a:avLst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674" name="Google Shape;674;p11"/>
            <p:cNvCxnSpPr/>
            <p:nvPr/>
          </p:nvCxnSpPr>
          <p:spPr>
            <a:xfrm>
              <a:off x="5036" y="2996"/>
              <a:ext cx="3367" cy="0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675" name="Google Shape;675;p11"/>
            <p:cNvCxnSpPr/>
            <p:nvPr/>
          </p:nvCxnSpPr>
          <p:spPr>
            <a:xfrm flipH="1" rot="-5400000">
              <a:off x="8385" y="3013"/>
              <a:ext cx="756" cy="721"/>
            </a:xfrm>
            <a:prstGeom prst="bentConnector3">
              <a:avLst>
                <a:gd fmla="val 50000" name="adj1"/>
              </a:avLst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aphicFrame>
        <p:nvGraphicFramePr>
          <p:cNvPr id="676" name="Google Shape;676;p11"/>
          <p:cNvGraphicFramePr/>
          <p:nvPr/>
        </p:nvGraphicFramePr>
        <p:xfrm>
          <a:off x="2736184" y="2364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strike="sngStrike"/>
                        <a:t>1000</a:t>
                      </a:r>
                      <a:r>
                        <a:rPr lang="en-AU" sz="2000" strike="noStrike"/>
                        <a:t> 2</a:t>
                      </a:r>
                      <a:r>
                        <a:rPr lang="en-AU" sz="2000"/>
                        <a:t>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7" name="Google Shape;677;p11"/>
          <p:cNvSpPr txBox="1"/>
          <p:nvPr/>
        </p:nvSpPr>
        <p:spPr>
          <a:xfrm>
            <a:off x="6095816" y="3634702"/>
            <a:ext cx="2590336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head;</a:t>
            </a:r>
            <a:endParaRPr/>
          </a:p>
        </p:txBody>
      </p:sp>
      <p:sp>
        <p:nvSpPr>
          <p:cNvPr id="678" name="Google Shape;678;p11"/>
          <p:cNvSpPr txBox="1"/>
          <p:nvPr/>
        </p:nvSpPr>
        <p:spPr>
          <a:xfrm>
            <a:off x="2234319" y="3091650"/>
            <a:ext cx="1235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graphicFrame>
        <p:nvGraphicFramePr>
          <p:cNvPr id="679" name="Google Shape;679;p11"/>
          <p:cNvGraphicFramePr/>
          <p:nvPr/>
        </p:nvGraphicFramePr>
        <p:xfrm>
          <a:off x="2284210" y="3446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680" name="Google Shape;680;p11"/>
          <p:cNvCxnSpPr/>
          <p:nvPr/>
        </p:nvCxnSpPr>
        <p:spPr>
          <a:xfrm flipH="1" rot="10800000">
            <a:off x="3342641" y="2799297"/>
            <a:ext cx="1679700" cy="915600"/>
          </a:xfrm>
          <a:prstGeom prst="curvedConnector3">
            <a:avLst>
              <a:gd fmla="val 98896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2"/>
          <p:cNvSpPr txBox="1"/>
          <p:nvPr>
            <p:ph type="title"/>
          </p:nvPr>
        </p:nvSpPr>
        <p:spPr>
          <a:xfrm>
            <a:off x="1644491" y="312173"/>
            <a:ext cx="8093212" cy="7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AU"/>
              <a:t>Delete Awal – 3. Hapus dan Bebaskan</a:t>
            </a:r>
            <a:endParaRPr/>
          </a:p>
        </p:txBody>
      </p:sp>
      <p:graphicFrame>
        <p:nvGraphicFramePr>
          <p:cNvPr id="686" name="Google Shape;686;p12"/>
          <p:cNvGraphicFramePr/>
          <p:nvPr/>
        </p:nvGraphicFramePr>
        <p:xfrm>
          <a:off x="4568643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87" name="Google Shape;687;p12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8" name="Google Shape;688;p12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689" name="Google Shape;689;p12"/>
          <p:cNvSpPr txBox="1"/>
          <p:nvPr/>
        </p:nvSpPr>
        <p:spPr>
          <a:xfrm>
            <a:off x="2736851" y="2040255"/>
            <a:ext cx="1102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690" name="Google Shape;690;p12"/>
          <p:cNvGraphicFramePr/>
          <p:nvPr/>
        </p:nvGraphicFramePr>
        <p:xfrm>
          <a:off x="7164629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1" name="Google Shape;691;p12"/>
          <p:cNvSpPr txBox="1"/>
          <p:nvPr/>
        </p:nvSpPr>
        <p:spPr>
          <a:xfrm>
            <a:off x="7317640" y="2012659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692" name="Google Shape;692;p12"/>
          <p:cNvCxnSpPr/>
          <p:nvPr/>
        </p:nvCxnSpPr>
        <p:spPr>
          <a:xfrm>
            <a:off x="8997091" y="2650869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93" name="Google Shape;693;p12"/>
          <p:cNvCxnSpPr/>
          <p:nvPr/>
        </p:nvCxnSpPr>
        <p:spPr>
          <a:xfrm>
            <a:off x="9455205" y="2650870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94" name="Google Shape;694;p12"/>
          <p:cNvCxnSpPr/>
          <p:nvPr/>
        </p:nvCxnSpPr>
        <p:spPr>
          <a:xfrm>
            <a:off x="9302500" y="2803574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95" name="Google Shape;695;p12"/>
          <p:cNvCxnSpPr/>
          <p:nvPr/>
        </p:nvCxnSpPr>
        <p:spPr>
          <a:xfrm>
            <a:off x="9149796" y="2955975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696" name="Google Shape;696;p12"/>
          <p:cNvGraphicFramePr/>
          <p:nvPr/>
        </p:nvGraphicFramePr>
        <p:xfrm>
          <a:off x="2278375" y="3514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7" name="Google Shape;697;p12"/>
          <p:cNvSpPr txBox="1"/>
          <p:nvPr/>
        </p:nvSpPr>
        <p:spPr>
          <a:xfrm>
            <a:off x="2278376" y="3129613"/>
            <a:ext cx="12490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98" name="Google Shape;698;p12"/>
          <p:cNvCxnSpPr/>
          <p:nvPr/>
        </p:nvCxnSpPr>
        <p:spPr>
          <a:xfrm flipH="1" rot="10800000">
            <a:off x="3957825" y="1901960"/>
            <a:ext cx="763800" cy="538200"/>
          </a:xfrm>
          <a:prstGeom prst="bentConnector3">
            <a:avLst>
              <a:gd fmla="val 50000" name="adj1"/>
            </a:avLst>
          </a:pr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99" name="Google Shape;699;p12"/>
          <p:cNvCxnSpPr/>
          <p:nvPr/>
        </p:nvCxnSpPr>
        <p:spPr>
          <a:xfrm>
            <a:off x="4721655" y="1901950"/>
            <a:ext cx="2137870" cy="0"/>
          </a:xfrm>
          <a:prstGeom prst="straightConnector1">
            <a:avLst/>
          </a:pr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00" name="Google Shape;700;p12"/>
          <p:cNvCxnSpPr/>
          <p:nvPr/>
        </p:nvCxnSpPr>
        <p:spPr>
          <a:xfrm flipH="1" rot="-5400000">
            <a:off x="6848576" y="1912900"/>
            <a:ext cx="480000" cy="458100"/>
          </a:xfrm>
          <a:prstGeom prst="bentConnector3">
            <a:avLst>
              <a:gd fmla="val 50000" name="adj1"/>
            </a:avLst>
          </a:pr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01" name="Google Shape;701;p12"/>
          <p:cNvCxnSpPr/>
          <p:nvPr/>
        </p:nvCxnSpPr>
        <p:spPr>
          <a:xfrm rot="10800000">
            <a:off x="7011926" y="2665475"/>
            <a:ext cx="305714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02" name="Google Shape;702;p12"/>
          <p:cNvCxnSpPr/>
          <p:nvPr/>
        </p:nvCxnSpPr>
        <p:spPr>
          <a:xfrm>
            <a:off x="7011925" y="2665476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03" name="Google Shape;703;p12"/>
          <p:cNvCxnSpPr/>
          <p:nvPr/>
        </p:nvCxnSpPr>
        <p:spPr>
          <a:xfrm>
            <a:off x="6859220" y="2818180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04" name="Google Shape;704;p12"/>
          <p:cNvCxnSpPr/>
          <p:nvPr/>
        </p:nvCxnSpPr>
        <p:spPr>
          <a:xfrm>
            <a:off x="6706516" y="2970581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705" name="Google Shape;705;p12"/>
          <p:cNvSpPr txBox="1"/>
          <p:nvPr/>
        </p:nvSpPr>
        <p:spPr>
          <a:xfrm>
            <a:off x="5027297" y="3582035"/>
            <a:ext cx="2146432" cy="396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free(hapus);</a:t>
            </a:r>
            <a:endParaRPr/>
          </a:p>
        </p:txBody>
      </p:sp>
      <p:cxnSp>
        <p:nvCxnSpPr>
          <p:cNvPr id="706" name="Google Shape;706;p12"/>
          <p:cNvCxnSpPr/>
          <p:nvPr/>
        </p:nvCxnSpPr>
        <p:spPr>
          <a:xfrm flipH="1" rot="10800000">
            <a:off x="3347311" y="2818835"/>
            <a:ext cx="1679700" cy="915600"/>
          </a:xfrm>
          <a:prstGeom prst="curvedConnector3">
            <a:avLst>
              <a:gd fmla="val 98896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707" name="Google Shape;707;p12"/>
          <p:cNvGrpSpPr/>
          <p:nvPr/>
        </p:nvGrpSpPr>
        <p:grpSpPr>
          <a:xfrm>
            <a:off x="3347310" y="3877817"/>
            <a:ext cx="763830" cy="305410"/>
            <a:chOff x="1755693" y="3887115"/>
            <a:chExt cx="763830" cy="305410"/>
          </a:xfrm>
        </p:grpSpPr>
        <p:cxnSp>
          <p:nvCxnSpPr>
            <p:cNvPr id="708" name="Google Shape;708;p12"/>
            <p:cNvCxnSpPr/>
            <p:nvPr/>
          </p:nvCxnSpPr>
          <p:spPr>
            <a:xfrm>
              <a:off x="1755693" y="3887115"/>
              <a:ext cx="458115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09" name="Google Shape;709;p12"/>
            <p:cNvCxnSpPr/>
            <p:nvPr/>
          </p:nvCxnSpPr>
          <p:spPr>
            <a:xfrm>
              <a:off x="2213808" y="3887115"/>
              <a:ext cx="0" cy="152705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10" name="Google Shape;710;p12"/>
            <p:cNvCxnSpPr/>
            <p:nvPr/>
          </p:nvCxnSpPr>
          <p:spPr>
            <a:xfrm>
              <a:off x="2061103" y="4039820"/>
              <a:ext cx="305410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11" name="Google Shape;711;p12"/>
            <p:cNvCxnSpPr/>
            <p:nvPr/>
          </p:nvCxnSpPr>
          <p:spPr>
            <a:xfrm>
              <a:off x="1908398" y="4192221"/>
              <a:ext cx="611125" cy="304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712" name="Google Shape;712;p12"/>
          <p:cNvSpPr txBox="1"/>
          <p:nvPr/>
        </p:nvSpPr>
        <p:spPr>
          <a:xfrm>
            <a:off x="5035864" y="3955867"/>
            <a:ext cx="213786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NULL;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Awal – Hasil Akhir</a:t>
            </a:r>
            <a:endParaRPr/>
          </a:p>
        </p:txBody>
      </p:sp>
      <p:graphicFrame>
        <p:nvGraphicFramePr>
          <p:cNvPr id="718" name="Google Shape;718;p13"/>
          <p:cNvGraphicFramePr/>
          <p:nvPr/>
        </p:nvGraphicFramePr>
        <p:xfrm>
          <a:off x="4263538" y="2360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9" name="Google Shape;719;p13"/>
          <p:cNvGraphicFramePr/>
          <p:nvPr/>
        </p:nvGraphicFramePr>
        <p:xfrm>
          <a:off x="2431079" y="2360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0" name="Google Shape;720;p13"/>
          <p:cNvSpPr txBox="1"/>
          <p:nvPr/>
        </p:nvSpPr>
        <p:spPr>
          <a:xfrm>
            <a:off x="4263539" y="2034756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sp>
        <p:nvSpPr>
          <p:cNvPr id="721" name="Google Shape;721;p13"/>
          <p:cNvSpPr txBox="1"/>
          <p:nvPr/>
        </p:nvSpPr>
        <p:spPr>
          <a:xfrm>
            <a:off x="2431416" y="2054860"/>
            <a:ext cx="10534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22" name="Google Shape;722;p13"/>
          <p:cNvCxnSpPr/>
          <p:nvPr/>
        </p:nvCxnSpPr>
        <p:spPr>
          <a:xfrm>
            <a:off x="3652719" y="2512770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23" name="Google Shape;723;p13"/>
          <p:cNvCxnSpPr/>
          <p:nvPr/>
        </p:nvCxnSpPr>
        <p:spPr>
          <a:xfrm>
            <a:off x="6248401" y="2665475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24" name="Google Shape;724;p13"/>
          <p:cNvCxnSpPr/>
          <p:nvPr/>
        </p:nvCxnSpPr>
        <p:spPr>
          <a:xfrm>
            <a:off x="6706515" y="2665476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25" name="Google Shape;725;p13"/>
          <p:cNvCxnSpPr/>
          <p:nvPr/>
        </p:nvCxnSpPr>
        <p:spPr>
          <a:xfrm>
            <a:off x="6553810" y="2818180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26" name="Google Shape;726;p13"/>
          <p:cNvCxnSpPr/>
          <p:nvPr/>
        </p:nvCxnSpPr>
        <p:spPr>
          <a:xfrm>
            <a:off x="6401106" y="2970581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727" name="Google Shape;727;p13"/>
          <p:cNvGraphicFramePr/>
          <p:nvPr/>
        </p:nvGraphicFramePr>
        <p:xfrm>
          <a:off x="2430775" y="3596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8" name="Google Shape;728;p13"/>
          <p:cNvSpPr txBox="1"/>
          <p:nvPr/>
        </p:nvSpPr>
        <p:spPr>
          <a:xfrm>
            <a:off x="2353945" y="3276600"/>
            <a:ext cx="12738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29" name="Google Shape;729;p13"/>
          <p:cNvCxnSpPr/>
          <p:nvPr/>
        </p:nvCxnSpPr>
        <p:spPr>
          <a:xfrm>
            <a:off x="3499711" y="3901721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30" name="Google Shape;730;p13"/>
          <p:cNvCxnSpPr/>
          <p:nvPr/>
        </p:nvCxnSpPr>
        <p:spPr>
          <a:xfrm>
            <a:off x="3957825" y="3901722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31" name="Google Shape;731;p13"/>
          <p:cNvCxnSpPr/>
          <p:nvPr/>
        </p:nvCxnSpPr>
        <p:spPr>
          <a:xfrm>
            <a:off x="3805120" y="4054426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32" name="Google Shape;732;p13"/>
          <p:cNvCxnSpPr/>
          <p:nvPr/>
        </p:nvCxnSpPr>
        <p:spPr>
          <a:xfrm>
            <a:off x="3652416" y="4206827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733" name="Google Shape;733;p13"/>
          <p:cNvGrpSpPr/>
          <p:nvPr/>
        </p:nvGrpSpPr>
        <p:grpSpPr>
          <a:xfrm>
            <a:off x="3666490" y="2715260"/>
            <a:ext cx="610870" cy="328930"/>
            <a:chOff x="3854" y="4276"/>
            <a:chExt cx="962" cy="518"/>
          </a:xfrm>
        </p:grpSpPr>
        <p:cxnSp>
          <p:nvCxnSpPr>
            <p:cNvPr id="734" name="Google Shape;734;p13"/>
            <p:cNvCxnSpPr/>
            <p:nvPr/>
          </p:nvCxnSpPr>
          <p:spPr>
            <a:xfrm flipH="1">
              <a:off x="4335" y="4301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35" name="Google Shape;735;p13"/>
            <p:cNvCxnSpPr/>
            <p:nvPr/>
          </p:nvCxnSpPr>
          <p:spPr>
            <a:xfrm>
              <a:off x="4351" y="4276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36" name="Google Shape;736;p13"/>
            <p:cNvCxnSpPr/>
            <p:nvPr/>
          </p:nvCxnSpPr>
          <p:spPr>
            <a:xfrm>
              <a:off x="4095" y="4619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37" name="Google Shape;737;p13"/>
            <p:cNvCxnSpPr/>
            <p:nvPr/>
          </p:nvCxnSpPr>
          <p:spPr>
            <a:xfrm>
              <a:off x="3854" y="4794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</p:spTree>
  </p:cSld>
  <p:clrMapOvr>
    <a:masterClrMapping/>
  </p:clrMapOvr>
  <p:transition spd="slow" p14:dur="800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4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4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AKHIR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5"/>
          <p:cNvSpPr txBox="1"/>
          <p:nvPr/>
        </p:nvSpPr>
        <p:spPr>
          <a:xfrm>
            <a:off x="1972965" y="374901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AU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Akhir</a:t>
            </a:r>
            <a:endParaRPr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49" name="Google Shape;749;p15"/>
          <p:cNvGraphicFramePr/>
          <p:nvPr/>
        </p:nvGraphicFramePr>
        <p:xfrm>
          <a:off x="4569607" y="2970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8125"/>
                <a:gridCol w="708125"/>
                <a:gridCol w="7081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50" name="Google Shape;750;p15"/>
          <p:cNvGraphicFramePr/>
          <p:nvPr/>
        </p:nvGraphicFramePr>
        <p:xfrm>
          <a:off x="2737150" y="2970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1" name="Google Shape;751;p15"/>
          <p:cNvSpPr txBox="1"/>
          <p:nvPr/>
        </p:nvSpPr>
        <p:spPr>
          <a:xfrm>
            <a:off x="4569610" y="2645575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752" name="Google Shape;752;p15"/>
          <p:cNvSpPr txBox="1"/>
          <p:nvPr/>
        </p:nvSpPr>
        <p:spPr>
          <a:xfrm>
            <a:off x="2736850" y="2665339"/>
            <a:ext cx="1082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53" name="Google Shape;753;p15"/>
          <p:cNvGraphicFramePr/>
          <p:nvPr/>
        </p:nvGraphicFramePr>
        <p:xfrm>
          <a:off x="7049704" y="29708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0350"/>
                <a:gridCol w="700350"/>
                <a:gridCol w="7003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4" name="Google Shape;754;p15"/>
          <p:cNvSpPr txBox="1"/>
          <p:nvPr/>
        </p:nvSpPr>
        <p:spPr>
          <a:xfrm>
            <a:off x="7165595" y="2638084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755" name="Google Shape;755;p15"/>
          <p:cNvCxnSpPr/>
          <p:nvPr/>
        </p:nvCxnSpPr>
        <p:spPr>
          <a:xfrm>
            <a:off x="3958790" y="3123589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56" name="Google Shape;756;p15"/>
          <p:cNvCxnSpPr/>
          <p:nvPr/>
        </p:nvCxnSpPr>
        <p:spPr>
          <a:xfrm>
            <a:off x="6554775" y="3123589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57" name="Google Shape;757;p15"/>
          <p:cNvCxnSpPr/>
          <p:nvPr/>
        </p:nvCxnSpPr>
        <p:spPr>
          <a:xfrm rot="10800000">
            <a:off x="6554775" y="327629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58" name="Google Shape;758;p15"/>
          <p:cNvCxnSpPr/>
          <p:nvPr/>
        </p:nvCxnSpPr>
        <p:spPr>
          <a:xfrm>
            <a:off x="8998057" y="3276294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59" name="Google Shape;759;p15"/>
          <p:cNvCxnSpPr/>
          <p:nvPr/>
        </p:nvCxnSpPr>
        <p:spPr>
          <a:xfrm>
            <a:off x="9456171" y="3276295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60" name="Google Shape;760;p15"/>
          <p:cNvCxnSpPr/>
          <p:nvPr/>
        </p:nvCxnSpPr>
        <p:spPr>
          <a:xfrm>
            <a:off x="9303466" y="3428999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61" name="Google Shape;761;p15"/>
          <p:cNvCxnSpPr/>
          <p:nvPr/>
        </p:nvCxnSpPr>
        <p:spPr>
          <a:xfrm>
            <a:off x="9150762" y="3581400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762" name="Google Shape;762;p15"/>
          <p:cNvGrpSpPr/>
          <p:nvPr/>
        </p:nvGrpSpPr>
        <p:grpSpPr>
          <a:xfrm>
            <a:off x="3971925" y="3326374"/>
            <a:ext cx="610870" cy="328930"/>
            <a:chOff x="3855" y="4277"/>
            <a:chExt cx="962" cy="518"/>
          </a:xfrm>
        </p:grpSpPr>
        <p:cxnSp>
          <p:nvCxnSpPr>
            <p:cNvPr id="763" name="Google Shape;763;p15"/>
            <p:cNvCxnSpPr/>
            <p:nvPr/>
          </p:nvCxnSpPr>
          <p:spPr>
            <a:xfrm flipH="1">
              <a:off x="4336" y="4302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64" name="Google Shape;764;p15"/>
            <p:cNvCxnSpPr/>
            <p:nvPr/>
          </p:nvCxnSpPr>
          <p:spPr>
            <a:xfrm>
              <a:off x="4352" y="4277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65" name="Google Shape;765;p15"/>
            <p:cNvCxnSpPr/>
            <p:nvPr/>
          </p:nvCxnSpPr>
          <p:spPr>
            <a:xfrm>
              <a:off x="4096" y="4620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66" name="Google Shape;766;p15"/>
            <p:cNvCxnSpPr/>
            <p:nvPr/>
          </p:nvCxnSpPr>
          <p:spPr>
            <a:xfrm>
              <a:off x="3855" y="4795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767" name="Google Shape;767;p15"/>
          <p:cNvSpPr/>
          <p:nvPr/>
        </p:nvSpPr>
        <p:spPr>
          <a:xfrm>
            <a:off x="1758298" y="1267417"/>
            <a:ext cx="95929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Merupakan menghapusan node yang berada di akhir linked list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Akhir – 1 Cari Posisi</a:t>
            </a:r>
            <a:endParaRPr/>
          </a:p>
        </p:txBody>
      </p:sp>
      <p:graphicFrame>
        <p:nvGraphicFramePr>
          <p:cNvPr id="773" name="Google Shape;773;p16"/>
          <p:cNvGraphicFramePr/>
          <p:nvPr/>
        </p:nvGraphicFramePr>
        <p:xfrm>
          <a:off x="4568642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2825"/>
                <a:gridCol w="712825"/>
                <a:gridCol w="7128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74" name="Google Shape;774;p16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5" name="Google Shape;775;p16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776" name="Google Shape;776;p16"/>
          <p:cNvSpPr txBox="1"/>
          <p:nvPr/>
        </p:nvSpPr>
        <p:spPr>
          <a:xfrm>
            <a:off x="2736215" y="2040255"/>
            <a:ext cx="1212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77" name="Google Shape;777;p16"/>
          <p:cNvGraphicFramePr/>
          <p:nvPr/>
        </p:nvGraphicFramePr>
        <p:xfrm>
          <a:off x="7271343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4525"/>
                <a:gridCol w="704525"/>
                <a:gridCol w="7045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8" name="Google Shape;778;p16"/>
          <p:cNvSpPr txBox="1"/>
          <p:nvPr/>
        </p:nvSpPr>
        <p:spPr>
          <a:xfrm>
            <a:off x="7399760" y="2012659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779" name="Google Shape;779;p16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80" name="Google Shape;780;p16"/>
          <p:cNvCxnSpPr/>
          <p:nvPr/>
        </p:nvCxnSpPr>
        <p:spPr>
          <a:xfrm>
            <a:off x="6660523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81" name="Google Shape;781;p16"/>
          <p:cNvCxnSpPr/>
          <p:nvPr/>
        </p:nvCxnSpPr>
        <p:spPr>
          <a:xfrm rot="10800000">
            <a:off x="6660523" y="2650869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82" name="Google Shape;782;p16"/>
          <p:cNvCxnSpPr/>
          <p:nvPr/>
        </p:nvCxnSpPr>
        <p:spPr>
          <a:xfrm>
            <a:off x="9232222" y="2650869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83" name="Google Shape;783;p16"/>
          <p:cNvCxnSpPr/>
          <p:nvPr/>
        </p:nvCxnSpPr>
        <p:spPr>
          <a:xfrm>
            <a:off x="9690336" y="2650870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84" name="Google Shape;784;p16"/>
          <p:cNvCxnSpPr/>
          <p:nvPr/>
        </p:nvCxnSpPr>
        <p:spPr>
          <a:xfrm>
            <a:off x="9537631" y="2803574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785" name="Google Shape;785;p16"/>
          <p:cNvCxnSpPr/>
          <p:nvPr/>
        </p:nvCxnSpPr>
        <p:spPr>
          <a:xfrm>
            <a:off x="9384927" y="2955975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786" name="Google Shape;786;p16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787" name="Google Shape;787;p16"/>
            <p:cNvCxnSpPr/>
            <p:nvPr/>
          </p:nvCxnSpPr>
          <p:spPr>
            <a:xfrm flipH="1">
              <a:off x="4336" y="4302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88" name="Google Shape;788;p16"/>
            <p:cNvCxnSpPr/>
            <p:nvPr/>
          </p:nvCxnSpPr>
          <p:spPr>
            <a:xfrm>
              <a:off x="4352" y="4277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89" name="Google Shape;789;p16"/>
            <p:cNvCxnSpPr/>
            <p:nvPr/>
          </p:nvCxnSpPr>
          <p:spPr>
            <a:xfrm>
              <a:off x="4096" y="4620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790" name="Google Shape;790;p16"/>
            <p:cNvCxnSpPr/>
            <p:nvPr/>
          </p:nvCxnSpPr>
          <p:spPr>
            <a:xfrm>
              <a:off x="3855" y="4795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aphicFrame>
        <p:nvGraphicFramePr>
          <p:cNvPr id="791" name="Google Shape;791;p16"/>
          <p:cNvGraphicFramePr/>
          <p:nvPr/>
        </p:nvGraphicFramePr>
        <p:xfrm>
          <a:off x="2278375" y="3567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2" name="Google Shape;792;p16"/>
          <p:cNvSpPr txBox="1"/>
          <p:nvPr/>
        </p:nvSpPr>
        <p:spPr>
          <a:xfrm>
            <a:off x="2279016" y="3261995"/>
            <a:ext cx="1235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cxnSp>
        <p:nvCxnSpPr>
          <p:cNvPr id="793" name="Google Shape;793;p16"/>
          <p:cNvCxnSpPr/>
          <p:nvPr/>
        </p:nvCxnSpPr>
        <p:spPr>
          <a:xfrm>
            <a:off x="3452758" y="3748710"/>
            <a:ext cx="776752" cy="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794" name="Google Shape;794;p16"/>
          <p:cNvSpPr txBox="1"/>
          <p:nvPr/>
        </p:nvSpPr>
        <p:spPr>
          <a:xfrm>
            <a:off x="4176170" y="351787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/>
          </a:p>
        </p:txBody>
      </p:sp>
    </p:spTree>
  </p:cSld>
  <p:clrMapOvr>
    <a:masterClrMapping/>
  </p:clrMapOvr>
  <p:transition spd="slow" p14:dur="800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Akhir – 1. Cari Posisi</a:t>
            </a:r>
            <a:endParaRPr/>
          </a:p>
        </p:txBody>
      </p:sp>
      <p:graphicFrame>
        <p:nvGraphicFramePr>
          <p:cNvPr id="800" name="Google Shape;800;p17"/>
          <p:cNvGraphicFramePr/>
          <p:nvPr/>
        </p:nvGraphicFramePr>
        <p:xfrm>
          <a:off x="4568642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2825"/>
                <a:gridCol w="712825"/>
                <a:gridCol w="7128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strike="noStrike"/>
                        <a:t>2000</a:t>
                      </a:r>
                      <a:endParaRPr sz="1800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01" name="Google Shape;801;p17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02" name="Google Shape;802;p17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803" name="Google Shape;803;p17"/>
          <p:cNvSpPr txBox="1"/>
          <p:nvPr/>
        </p:nvSpPr>
        <p:spPr>
          <a:xfrm>
            <a:off x="2736851" y="2040255"/>
            <a:ext cx="12706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804" name="Google Shape;804;p17"/>
          <p:cNvGraphicFramePr/>
          <p:nvPr/>
        </p:nvGraphicFramePr>
        <p:xfrm>
          <a:off x="7317944" y="2334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89025"/>
                <a:gridCol w="689025"/>
                <a:gridCol w="6890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05" name="Google Shape;805;p17"/>
          <p:cNvSpPr txBox="1"/>
          <p:nvPr/>
        </p:nvSpPr>
        <p:spPr>
          <a:xfrm>
            <a:off x="7399843" y="2002061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806" name="Google Shape;806;p17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07" name="Google Shape;807;p17"/>
          <p:cNvCxnSpPr/>
          <p:nvPr/>
        </p:nvCxnSpPr>
        <p:spPr>
          <a:xfrm>
            <a:off x="6707126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08" name="Google Shape;808;p17"/>
          <p:cNvCxnSpPr/>
          <p:nvPr/>
        </p:nvCxnSpPr>
        <p:spPr>
          <a:xfrm rot="10800000">
            <a:off x="6632186" y="2640271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09" name="Google Shape;809;p17"/>
          <p:cNvCxnSpPr/>
          <p:nvPr/>
        </p:nvCxnSpPr>
        <p:spPr>
          <a:xfrm>
            <a:off x="9232305" y="2640271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10" name="Google Shape;810;p17"/>
          <p:cNvCxnSpPr/>
          <p:nvPr/>
        </p:nvCxnSpPr>
        <p:spPr>
          <a:xfrm>
            <a:off x="9690419" y="2640272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11" name="Google Shape;811;p17"/>
          <p:cNvCxnSpPr/>
          <p:nvPr/>
        </p:nvCxnSpPr>
        <p:spPr>
          <a:xfrm>
            <a:off x="9537714" y="2792976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12" name="Google Shape;812;p17"/>
          <p:cNvCxnSpPr/>
          <p:nvPr/>
        </p:nvCxnSpPr>
        <p:spPr>
          <a:xfrm>
            <a:off x="9385010" y="2945377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813" name="Google Shape;813;p17"/>
          <p:cNvGraphicFramePr/>
          <p:nvPr/>
        </p:nvGraphicFramePr>
        <p:xfrm>
          <a:off x="2278375" y="3567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14" name="Google Shape;814;p17"/>
          <p:cNvCxnSpPr/>
          <p:nvPr/>
        </p:nvCxnSpPr>
        <p:spPr>
          <a:xfrm flipH="1" rot="10800000">
            <a:off x="3463318" y="3024193"/>
            <a:ext cx="4648800" cy="946200"/>
          </a:xfrm>
          <a:prstGeom prst="curvedConnector3">
            <a:avLst>
              <a:gd fmla="val 104528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815" name="Google Shape;815;p17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816" name="Google Shape;816;p17"/>
            <p:cNvCxnSpPr/>
            <p:nvPr/>
          </p:nvCxnSpPr>
          <p:spPr>
            <a:xfrm flipH="1">
              <a:off x="4336" y="4302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17" name="Google Shape;817;p17"/>
            <p:cNvCxnSpPr/>
            <p:nvPr/>
          </p:nvCxnSpPr>
          <p:spPr>
            <a:xfrm>
              <a:off x="4352" y="4277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18" name="Google Shape;818;p17"/>
            <p:cNvCxnSpPr/>
            <p:nvPr/>
          </p:nvCxnSpPr>
          <p:spPr>
            <a:xfrm>
              <a:off x="4096" y="4620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19" name="Google Shape;819;p17"/>
            <p:cNvCxnSpPr/>
            <p:nvPr/>
          </p:nvCxnSpPr>
          <p:spPr>
            <a:xfrm>
              <a:off x="3855" y="4795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820" name="Google Shape;820;p17"/>
          <p:cNvSpPr txBox="1"/>
          <p:nvPr/>
        </p:nvSpPr>
        <p:spPr>
          <a:xfrm>
            <a:off x="5316742" y="4677446"/>
            <a:ext cx="46120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(hapus-&gt;next != NULL)</a:t>
            </a:r>
            <a:endParaRPr/>
          </a:p>
        </p:txBody>
      </p:sp>
      <p:sp>
        <p:nvSpPr>
          <p:cNvPr id="821" name="Google Shape;821;p17"/>
          <p:cNvSpPr txBox="1"/>
          <p:nvPr/>
        </p:nvSpPr>
        <p:spPr>
          <a:xfrm>
            <a:off x="2278380" y="3261995"/>
            <a:ext cx="1217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graphicFrame>
        <p:nvGraphicFramePr>
          <p:cNvPr id="822" name="Google Shape;822;p17"/>
          <p:cNvGraphicFramePr/>
          <p:nvPr/>
        </p:nvGraphicFramePr>
        <p:xfrm>
          <a:off x="2278380" y="355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strike="sngStrike"/>
                        <a:t>1000</a:t>
                      </a:r>
                      <a:r>
                        <a:rPr lang="en-AU" sz="2000"/>
                        <a:t> 2000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23" name="Google Shape;823;p17"/>
          <p:cNvCxnSpPr/>
          <p:nvPr/>
        </p:nvCxnSpPr>
        <p:spPr>
          <a:xfrm flipH="1" rot="10800000">
            <a:off x="3456927" y="2823757"/>
            <a:ext cx="1564800" cy="934800"/>
          </a:xfrm>
          <a:prstGeom prst="curvedConnector3">
            <a:avLst>
              <a:gd fmla="val 99712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824" name="Google Shape;824;p17"/>
          <p:cNvSpPr txBox="1"/>
          <p:nvPr/>
        </p:nvSpPr>
        <p:spPr>
          <a:xfrm>
            <a:off x="5332731" y="4192271"/>
            <a:ext cx="46120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head;</a:t>
            </a:r>
            <a:endParaRPr/>
          </a:p>
        </p:txBody>
      </p:sp>
      <p:sp>
        <p:nvSpPr>
          <p:cNvPr id="825" name="Google Shape;825;p17"/>
          <p:cNvSpPr txBox="1"/>
          <p:nvPr/>
        </p:nvSpPr>
        <p:spPr>
          <a:xfrm>
            <a:off x="5316742" y="5105206"/>
            <a:ext cx="4612004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hapus-&gt;next;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Akhir – 2. Selamatkan Linked List</a:t>
            </a:r>
            <a:endParaRPr/>
          </a:p>
        </p:txBody>
      </p:sp>
      <p:graphicFrame>
        <p:nvGraphicFramePr>
          <p:cNvPr id="831" name="Google Shape;831;p18"/>
          <p:cNvGraphicFramePr/>
          <p:nvPr/>
        </p:nvGraphicFramePr>
        <p:xfrm>
          <a:off x="4568642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99500"/>
                <a:gridCol w="699500"/>
                <a:gridCol w="69950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strike="noStrike"/>
                        <a:t>2000</a:t>
                      </a:r>
                      <a:endParaRPr sz="1800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32" name="Google Shape;832;p18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3" name="Google Shape;833;p18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834" name="Google Shape;834;p18"/>
          <p:cNvSpPr txBox="1"/>
          <p:nvPr/>
        </p:nvSpPr>
        <p:spPr>
          <a:xfrm>
            <a:off x="2736215" y="2040255"/>
            <a:ext cx="1212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835" name="Google Shape;835;p18"/>
          <p:cNvGraphicFramePr/>
          <p:nvPr/>
        </p:nvGraphicFramePr>
        <p:xfrm>
          <a:off x="7214165" y="2370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2700"/>
                <a:gridCol w="712700"/>
                <a:gridCol w="71270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6" name="Google Shape;836;p18"/>
          <p:cNvSpPr txBox="1"/>
          <p:nvPr/>
        </p:nvSpPr>
        <p:spPr>
          <a:xfrm>
            <a:off x="7367124" y="2037839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837" name="Google Shape;837;p18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38" name="Google Shape;838;p18"/>
          <p:cNvCxnSpPr/>
          <p:nvPr/>
        </p:nvCxnSpPr>
        <p:spPr>
          <a:xfrm>
            <a:off x="6652464" y="245050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39" name="Google Shape;839;p18"/>
          <p:cNvCxnSpPr/>
          <p:nvPr/>
        </p:nvCxnSpPr>
        <p:spPr>
          <a:xfrm rot="10800000">
            <a:off x="6652770" y="2640320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40" name="Google Shape;840;p18"/>
          <p:cNvCxnSpPr/>
          <p:nvPr/>
        </p:nvCxnSpPr>
        <p:spPr>
          <a:xfrm>
            <a:off x="9199586" y="2676049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41" name="Google Shape;841;p18"/>
          <p:cNvCxnSpPr/>
          <p:nvPr/>
        </p:nvCxnSpPr>
        <p:spPr>
          <a:xfrm>
            <a:off x="9657700" y="2676050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42" name="Google Shape;842;p18"/>
          <p:cNvCxnSpPr/>
          <p:nvPr/>
        </p:nvCxnSpPr>
        <p:spPr>
          <a:xfrm>
            <a:off x="9504995" y="2828754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43" name="Google Shape;843;p18"/>
          <p:cNvCxnSpPr/>
          <p:nvPr/>
        </p:nvCxnSpPr>
        <p:spPr>
          <a:xfrm>
            <a:off x="9352291" y="2981155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844" name="Google Shape;844;p18"/>
          <p:cNvGraphicFramePr/>
          <p:nvPr/>
        </p:nvGraphicFramePr>
        <p:xfrm>
          <a:off x="2278375" y="3567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5" name="Google Shape;845;p18"/>
          <p:cNvSpPr txBox="1"/>
          <p:nvPr/>
        </p:nvSpPr>
        <p:spPr>
          <a:xfrm>
            <a:off x="5316742" y="5575251"/>
            <a:ext cx="46120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hapus-&gt;prev-&gt;next = NULL;</a:t>
            </a:r>
            <a:endParaRPr/>
          </a:p>
        </p:txBody>
      </p:sp>
      <p:grpSp>
        <p:nvGrpSpPr>
          <p:cNvPr id="846" name="Google Shape;846;p18"/>
          <p:cNvGrpSpPr/>
          <p:nvPr/>
        </p:nvGrpSpPr>
        <p:grpSpPr>
          <a:xfrm>
            <a:off x="6413375" y="2744001"/>
            <a:ext cx="763270" cy="305435"/>
            <a:chOff x="7681" y="4438"/>
            <a:chExt cx="1202" cy="481"/>
          </a:xfrm>
        </p:grpSpPr>
        <p:cxnSp>
          <p:nvCxnSpPr>
            <p:cNvPr id="847" name="Google Shape;847;p18"/>
            <p:cNvCxnSpPr/>
            <p:nvPr/>
          </p:nvCxnSpPr>
          <p:spPr>
            <a:xfrm>
              <a:off x="7681" y="4438"/>
              <a:ext cx="721" cy="0"/>
            </a:xfrm>
            <a:prstGeom prst="straightConnector1">
              <a:avLst/>
            </a:pr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48" name="Google Shape;848;p18"/>
            <p:cNvCxnSpPr/>
            <p:nvPr/>
          </p:nvCxnSpPr>
          <p:spPr>
            <a:xfrm>
              <a:off x="8402" y="4438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49" name="Google Shape;849;p18"/>
            <p:cNvCxnSpPr/>
            <p:nvPr/>
          </p:nvCxnSpPr>
          <p:spPr>
            <a:xfrm>
              <a:off x="8162" y="4679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50" name="Google Shape;850;p18"/>
            <p:cNvCxnSpPr/>
            <p:nvPr/>
          </p:nvCxnSpPr>
          <p:spPr>
            <a:xfrm>
              <a:off x="7921" y="4919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851" name="Google Shape;851;p18"/>
          <p:cNvGrpSpPr/>
          <p:nvPr/>
        </p:nvGrpSpPr>
        <p:grpSpPr>
          <a:xfrm>
            <a:off x="6805525" y="2370640"/>
            <a:ext cx="228600" cy="207645"/>
            <a:chOff x="8162" y="2995"/>
            <a:chExt cx="360" cy="327"/>
          </a:xfrm>
        </p:grpSpPr>
        <p:cxnSp>
          <p:nvCxnSpPr>
            <p:cNvPr id="852" name="Google Shape;852;p18"/>
            <p:cNvCxnSpPr/>
            <p:nvPr/>
          </p:nvCxnSpPr>
          <p:spPr>
            <a:xfrm flipH="1">
              <a:off x="8162" y="2995"/>
              <a:ext cx="360" cy="319"/>
            </a:xfrm>
            <a:prstGeom prst="straightConnector1">
              <a:avLst/>
            </a:pr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53" name="Google Shape;853;p18"/>
            <p:cNvCxnSpPr/>
            <p:nvPr/>
          </p:nvCxnSpPr>
          <p:spPr>
            <a:xfrm>
              <a:off x="8162" y="2995"/>
              <a:ext cx="240" cy="327"/>
            </a:xfrm>
            <a:prstGeom prst="straightConnector1">
              <a:avLst/>
            </a:pr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854" name="Google Shape;854;p18"/>
          <p:cNvSpPr txBox="1"/>
          <p:nvPr/>
        </p:nvSpPr>
        <p:spPr>
          <a:xfrm>
            <a:off x="2278380" y="3261995"/>
            <a:ext cx="1217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graphicFrame>
        <p:nvGraphicFramePr>
          <p:cNvPr id="855" name="Google Shape;855;p18"/>
          <p:cNvGraphicFramePr/>
          <p:nvPr/>
        </p:nvGraphicFramePr>
        <p:xfrm>
          <a:off x="4553939" y="2333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96225"/>
                <a:gridCol w="696225"/>
                <a:gridCol w="7069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strike="sngStrike"/>
                        <a:t>2000</a:t>
                      </a:r>
                      <a:endParaRPr sz="1800" strike="sng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856" name="Google Shape;856;p18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857" name="Google Shape;857;p18"/>
            <p:cNvCxnSpPr/>
            <p:nvPr/>
          </p:nvCxnSpPr>
          <p:spPr>
            <a:xfrm flipH="1">
              <a:off x="4336" y="4302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58" name="Google Shape;858;p18"/>
            <p:cNvCxnSpPr/>
            <p:nvPr/>
          </p:nvCxnSpPr>
          <p:spPr>
            <a:xfrm>
              <a:off x="4352" y="4277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59" name="Google Shape;859;p18"/>
            <p:cNvCxnSpPr/>
            <p:nvPr/>
          </p:nvCxnSpPr>
          <p:spPr>
            <a:xfrm>
              <a:off x="4096" y="4620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60" name="Google Shape;860;p18"/>
            <p:cNvCxnSpPr/>
            <p:nvPr/>
          </p:nvCxnSpPr>
          <p:spPr>
            <a:xfrm>
              <a:off x="3855" y="4795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861" name="Google Shape;861;p18"/>
          <p:cNvSpPr txBox="1"/>
          <p:nvPr/>
        </p:nvSpPr>
        <p:spPr>
          <a:xfrm>
            <a:off x="5316742" y="4677446"/>
            <a:ext cx="46120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(hapus-&gt;next != NULL)</a:t>
            </a:r>
            <a:endParaRPr/>
          </a:p>
        </p:txBody>
      </p:sp>
      <p:sp>
        <p:nvSpPr>
          <p:cNvPr id="862" name="Google Shape;862;p18"/>
          <p:cNvSpPr txBox="1"/>
          <p:nvPr/>
        </p:nvSpPr>
        <p:spPr>
          <a:xfrm>
            <a:off x="5316742" y="5113586"/>
            <a:ext cx="46120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hapus-&gt;next;</a:t>
            </a:r>
            <a:endParaRPr/>
          </a:p>
        </p:txBody>
      </p:sp>
      <p:cxnSp>
        <p:nvCxnSpPr>
          <p:cNvPr id="863" name="Google Shape;863;p18"/>
          <p:cNvCxnSpPr/>
          <p:nvPr/>
        </p:nvCxnSpPr>
        <p:spPr>
          <a:xfrm flipH="1" rot="10800000">
            <a:off x="3462469" y="2833007"/>
            <a:ext cx="4648800" cy="946200"/>
          </a:xfrm>
          <a:prstGeom prst="curvedConnector3">
            <a:avLst>
              <a:gd fmla="val 100219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ransition spd="slow" p14:dur="800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Akhir – 3. Hapus dan Bebaskan</a:t>
            </a:r>
            <a:endParaRPr/>
          </a:p>
        </p:txBody>
      </p:sp>
      <p:graphicFrame>
        <p:nvGraphicFramePr>
          <p:cNvPr id="869" name="Google Shape;869;p19"/>
          <p:cNvGraphicFramePr/>
          <p:nvPr/>
        </p:nvGraphicFramePr>
        <p:xfrm>
          <a:off x="4568643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sng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0" name="Google Shape;870;p19"/>
          <p:cNvGraphicFramePr/>
          <p:nvPr/>
        </p:nvGraphicFramePr>
        <p:xfrm>
          <a:off x="273618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1" name="Google Shape;871;p19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872" name="Google Shape;872;p19"/>
          <p:cNvSpPr txBox="1"/>
          <p:nvPr/>
        </p:nvSpPr>
        <p:spPr>
          <a:xfrm>
            <a:off x="2736215" y="2040255"/>
            <a:ext cx="12560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873" name="Google Shape;873;p19"/>
          <p:cNvGraphicFramePr/>
          <p:nvPr/>
        </p:nvGraphicFramePr>
        <p:xfrm>
          <a:off x="7164629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4" name="Google Shape;874;p19"/>
          <p:cNvSpPr txBox="1"/>
          <p:nvPr/>
        </p:nvSpPr>
        <p:spPr>
          <a:xfrm>
            <a:off x="7164629" y="2012659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875" name="Google Shape;875;p19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876" name="Google Shape;876;p19"/>
          <p:cNvGraphicFramePr/>
          <p:nvPr/>
        </p:nvGraphicFramePr>
        <p:xfrm>
          <a:off x="2278375" y="3567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77" name="Google Shape;877;p19"/>
          <p:cNvCxnSpPr/>
          <p:nvPr/>
        </p:nvCxnSpPr>
        <p:spPr>
          <a:xfrm>
            <a:off x="6401411" y="2665475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78" name="Google Shape;878;p19"/>
          <p:cNvCxnSpPr/>
          <p:nvPr/>
        </p:nvCxnSpPr>
        <p:spPr>
          <a:xfrm>
            <a:off x="6859525" y="2665476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79" name="Google Shape;879;p19"/>
          <p:cNvCxnSpPr/>
          <p:nvPr/>
        </p:nvCxnSpPr>
        <p:spPr>
          <a:xfrm>
            <a:off x="6706820" y="2818180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880" name="Google Shape;880;p19"/>
          <p:cNvCxnSpPr/>
          <p:nvPr/>
        </p:nvCxnSpPr>
        <p:spPr>
          <a:xfrm>
            <a:off x="6554116" y="2970581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881" name="Google Shape;881;p19"/>
          <p:cNvSpPr txBox="1"/>
          <p:nvPr/>
        </p:nvSpPr>
        <p:spPr>
          <a:xfrm>
            <a:off x="6651499" y="3700265"/>
            <a:ext cx="2109317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free(hapus);</a:t>
            </a:r>
            <a:endParaRPr/>
          </a:p>
        </p:txBody>
      </p:sp>
      <p:sp>
        <p:nvSpPr>
          <p:cNvPr id="882" name="Google Shape;882;p19"/>
          <p:cNvSpPr txBox="1"/>
          <p:nvPr/>
        </p:nvSpPr>
        <p:spPr>
          <a:xfrm>
            <a:off x="2278380" y="3261995"/>
            <a:ext cx="1217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cxnSp>
        <p:nvCxnSpPr>
          <p:cNvPr id="883" name="Google Shape;883;p19"/>
          <p:cNvCxnSpPr/>
          <p:nvPr/>
        </p:nvCxnSpPr>
        <p:spPr>
          <a:xfrm flipH="1" rot="10800000">
            <a:off x="3500121" y="2818715"/>
            <a:ext cx="4648800" cy="946200"/>
          </a:xfrm>
          <a:prstGeom prst="curvedConnector3">
            <a:avLst>
              <a:gd fmla="val 100219" name="adj1"/>
            </a:avLst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884" name="Google Shape;884;p19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885" name="Google Shape;885;p19"/>
            <p:cNvCxnSpPr/>
            <p:nvPr/>
          </p:nvCxnSpPr>
          <p:spPr>
            <a:xfrm flipH="1">
              <a:off x="4336" y="4302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86" name="Google Shape;886;p19"/>
            <p:cNvCxnSpPr/>
            <p:nvPr/>
          </p:nvCxnSpPr>
          <p:spPr>
            <a:xfrm>
              <a:off x="4352" y="4277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87" name="Google Shape;887;p19"/>
            <p:cNvCxnSpPr/>
            <p:nvPr/>
          </p:nvCxnSpPr>
          <p:spPr>
            <a:xfrm>
              <a:off x="4096" y="4620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88" name="Google Shape;888;p19"/>
            <p:cNvCxnSpPr/>
            <p:nvPr/>
          </p:nvCxnSpPr>
          <p:spPr>
            <a:xfrm>
              <a:off x="3855" y="4795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889" name="Google Shape;889;p19"/>
          <p:cNvGrpSpPr/>
          <p:nvPr/>
        </p:nvGrpSpPr>
        <p:grpSpPr>
          <a:xfrm>
            <a:off x="3347310" y="3887115"/>
            <a:ext cx="763830" cy="305410"/>
            <a:chOff x="1755693" y="3887115"/>
            <a:chExt cx="763830" cy="305410"/>
          </a:xfrm>
        </p:grpSpPr>
        <p:cxnSp>
          <p:nvCxnSpPr>
            <p:cNvPr id="890" name="Google Shape;890;p19"/>
            <p:cNvCxnSpPr/>
            <p:nvPr/>
          </p:nvCxnSpPr>
          <p:spPr>
            <a:xfrm>
              <a:off x="1755693" y="3887115"/>
              <a:ext cx="458115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91" name="Google Shape;891;p19"/>
            <p:cNvCxnSpPr/>
            <p:nvPr/>
          </p:nvCxnSpPr>
          <p:spPr>
            <a:xfrm>
              <a:off x="2213808" y="3887115"/>
              <a:ext cx="0" cy="152705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92" name="Google Shape;892;p19"/>
            <p:cNvCxnSpPr/>
            <p:nvPr/>
          </p:nvCxnSpPr>
          <p:spPr>
            <a:xfrm>
              <a:off x="2061103" y="4039820"/>
              <a:ext cx="305410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893" name="Google Shape;893;p19"/>
            <p:cNvCxnSpPr/>
            <p:nvPr/>
          </p:nvCxnSpPr>
          <p:spPr>
            <a:xfrm>
              <a:off x="1908398" y="4192221"/>
              <a:ext cx="611125" cy="304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894" name="Google Shape;894;p19"/>
          <p:cNvSpPr txBox="1"/>
          <p:nvPr/>
        </p:nvSpPr>
        <p:spPr>
          <a:xfrm>
            <a:off x="6643652" y="4112799"/>
            <a:ext cx="2424466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NULL;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rPr lang="en-AU"/>
              <a:t>Overview</a:t>
            </a:r>
            <a:endParaRPr/>
          </a:p>
        </p:txBody>
      </p:sp>
      <p:grpSp>
        <p:nvGrpSpPr>
          <p:cNvPr id="503" name="Google Shape;503;p2"/>
          <p:cNvGrpSpPr/>
          <p:nvPr/>
        </p:nvGrpSpPr>
        <p:grpSpPr>
          <a:xfrm>
            <a:off x="1982702" y="2812503"/>
            <a:ext cx="8067379" cy="2589061"/>
            <a:chOff x="879389" y="759865"/>
            <a:chExt cx="8067379" cy="2589061"/>
          </a:xfrm>
        </p:grpSpPr>
        <p:sp>
          <p:nvSpPr>
            <p:cNvPr id="504" name="Google Shape;504;p2"/>
            <p:cNvSpPr/>
            <p:nvPr/>
          </p:nvSpPr>
          <p:spPr>
            <a:xfrm>
              <a:off x="2122598" y="768518"/>
              <a:ext cx="1439648" cy="14396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879389" y="2257736"/>
              <a:ext cx="4113281" cy="616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 txBox="1"/>
            <p:nvPr/>
          </p:nvSpPr>
          <p:spPr>
            <a:xfrm>
              <a:off x="879389" y="2257736"/>
              <a:ext cx="4113281" cy="616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1" i="0" lang="en-AU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 Linked List</a:t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879389" y="3015252"/>
              <a:ext cx="4113281" cy="287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53173" y="759865"/>
              <a:ext cx="1439648" cy="14396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5479148" y="2242068"/>
              <a:ext cx="3215434" cy="770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 txBox="1"/>
            <p:nvPr/>
          </p:nvSpPr>
          <p:spPr>
            <a:xfrm>
              <a:off x="5479148" y="2242068"/>
              <a:ext cx="3215434" cy="770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1" i="0" lang="en-AU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Operasi DELETE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4833487" y="3061107"/>
              <a:ext cx="4113281" cy="287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Akhir – Hasil Akhir</a:t>
            </a:r>
            <a:endParaRPr/>
          </a:p>
        </p:txBody>
      </p:sp>
      <p:graphicFrame>
        <p:nvGraphicFramePr>
          <p:cNvPr id="900" name="Google Shape;900;p20"/>
          <p:cNvGraphicFramePr/>
          <p:nvPr/>
        </p:nvGraphicFramePr>
        <p:xfrm>
          <a:off x="4415633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sng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1" name="Google Shape;901;p20"/>
          <p:cNvGraphicFramePr/>
          <p:nvPr/>
        </p:nvGraphicFramePr>
        <p:xfrm>
          <a:off x="2583174" y="2345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2" name="Google Shape;902;p20"/>
          <p:cNvSpPr txBox="1"/>
          <p:nvPr/>
        </p:nvSpPr>
        <p:spPr>
          <a:xfrm>
            <a:off x="4415634" y="202015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903" name="Google Shape;903;p20"/>
          <p:cNvSpPr txBox="1"/>
          <p:nvPr/>
        </p:nvSpPr>
        <p:spPr>
          <a:xfrm>
            <a:off x="2583816" y="2040255"/>
            <a:ext cx="11207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4" name="Google Shape;904;p20"/>
          <p:cNvCxnSpPr/>
          <p:nvPr/>
        </p:nvCxnSpPr>
        <p:spPr>
          <a:xfrm>
            <a:off x="3804814" y="2498164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05" name="Google Shape;905;p20"/>
          <p:cNvCxnSpPr/>
          <p:nvPr/>
        </p:nvCxnSpPr>
        <p:spPr>
          <a:xfrm>
            <a:off x="6248401" y="2665475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06" name="Google Shape;906;p20"/>
          <p:cNvCxnSpPr/>
          <p:nvPr/>
        </p:nvCxnSpPr>
        <p:spPr>
          <a:xfrm>
            <a:off x="6706515" y="2665476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07" name="Google Shape;907;p20"/>
          <p:cNvCxnSpPr/>
          <p:nvPr/>
        </p:nvCxnSpPr>
        <p:spPr>
          <a:xfrm>
            <a:off x="6553810" y="2818180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08" name="Google Shape;908;p20"/>
          <p:cNvCxnSpPr/>
          <p:nvPr/>
        </p:nvCxnSpPr>
        <p:spPr>
          <a:xfrm>
            <a:off x="6401106" y="2970581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909" name="Google Shape;909;p20"/>
          <p:cNvGraphicFramePr/>
          <p:nvPr/>
        </p:nvGraphicFramePr>
        <p:xfrm>
          <a:off x="2507738" y="39017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10" name="Google Shape;910;p20"/>
          <p:cNvCxnSpPr/>
          <p:nvPr/>
        </p:nvCxnSpPr>
        <p:spPr>
          <a:xfrm>
            <a:off x="3576674" y="4207131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11" name="Google Shape;911;p20"/>
          <p:cNvCxnSpPr/>
          <p:nvPr/>
        </p:nvCxnSpPr>
        <p:spPr>
          <a:xfrm>
            <a:off x="4034788" y="4207132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12" name="Google Shape;912;p20"/>
          <p:cNvCxnSpPr/>
          <p:nvPr/>
        </p:nvCxnSpPr>
        <p:spPr>
          <a:xfrm>
            <a:off x="3882083" y="4359836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13" name="Google Shape;913;p20"/>
          <p:cNvCxnSpPr/>
          <p:nvPr/>
        </p:nvCxnSpPr>
        <p:spPr>
          <a:xfrm>
            <a:off x="3729379" y="4512237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914" name="Google Shape;914;p20"/>
          <p:cNvSpPr txBox="1"/>
          <p:nvPr/>
        </p:nvSpPr>
        <p:spPr>
          <a:xfrm>
            <a:off x="2431415" y="3581400"/>
            <a:ext cx="12179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15" name="Google Shape;915;p20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916" name="Google Shape;916;p20"/>
            <p:cNvCxnSpPr/>
            <p:nvPr/>
          </p:nvCxnSpPr>
          <p:spPr>
            <a:xfrm flipH="1">
              <a:off x="4336" y="4302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4352" y="4277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4096" y="4620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3855" y="4795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</p:spTree>
  </p:cSld>
  <p:clrMapOvr>
    <a:masterClrMapping/>
  </p:clrMapOvr>
  <p:transition spd="slow" p14:dur="800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1"/>
          <p:cNvSpPr/>
          <p:nvPr/>
        </p:nvSpPr>
        <p:spPr>
          <a:xfrm>
            <a:off x="4721291" y="1556951"/>
            <a:ext cx="3458882" cy="334227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1"/>
          <p:cNvSpPr txBox="1"/>
          <p:nvPr/>
        </p:nvSpPr>
        <p:spPr>
          <a:xfrm>
            <a:off x="4758613" y="2313906"/>
            <a:ext cx="3421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TERTENTU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2"/>
          <p:cNvSpPr txBox="1"/>
          <p:nvPr/>
        </p:nvSpPr>
        <p:spPr>
          <a:xfrm>
            <a:off x="1972965" y="374901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AU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Tertentu</a:t>
            </a:r>
            <a:endParaRPr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931" name="Google Shape;931;p22"/>
          <p:cNvGraphicFramePr/>
          <p:nvPr/>
        </p:nvGraphicFramePr>
        <p:xfrm>
          <a:off x="3169890" y="4032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2525"/>
                <a:gridCol w="712525"/>
                <a:gridCol w="7125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2" name="Google Shape;932;p22"/>
          <p:cNvGraphicFramePr/>
          <p:nvPr/>
        </p:nvGraphicFramePr>
        <p:xfrm>
          <a:off x="1642842" y="4013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0871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3" name="Google Shape;933;p22"/>
          <p:cNvSpPr txBox="1"/>
          <p:nvPr/>
        </p:nvSpPr>
        <p:spPr>
          <a:xfrm>
            <a:off x="3169893" y="370675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934" name="Google Shape;934;p22"/>
          <p:cNvSpPr txBox="1"/>
          <p:nvPr/>
        </p:nvSpPr>
        <p:spPr>
          <a:xfrm>
            <a:off x="1652566" y="3628138"/>
            <a:ext cx="1229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935" name="Google Shape;935;p22"/>
          <p:cNvGraphicFramePr/>
          <p:nvPr/>
        </p:nvGraphicFramePr>
        <p:xfrm>
          <a:off x="5747337" y="4041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8600"/>
                <a:gridCol w="718600"/>
                <a:gridCol w="71860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6" name="Google Shape;936;p22"/>
          <p:cNvSpPr txBox="1"/>
          <p:nvPr/>
        </p:nvSpPr>
        <p:spPr>
          <a:xfrm>
            <a:off x="5830887" y="3708452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937" name="Google Shape;937;p22"/>
          <p:cNvCxnSpPr/>
          <p:nvPr/>
        </p:nvCxnSpPr>
        <p:spPr>
          <a:xfrm flipH="1">
            <a:off x="3017187" y="4437095"/>
            <a:ext cx="305410" cy="8006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38" name="Google Shape;938;p22"/>
          <p:cNvCxnSpPr/>
          <p:nvPr/>
        </p:nvCxnSpPr>
        <p:spPr>
          <a:xfrm>
            <a:off x="3027243" y="4420763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39" name="Google Shape;939;p22"/>
          <p:cNvCxnSpPr/>
          <p:nvPr/>
        </p:nvCxnSpPr>
        <p:spPr>
          <a:xfrm>
            <a:off x="2864483" y="4638763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40" name="Google Shape;940;p22"/>
          <p:cNvCxnSpPr/>
          <p:nvPr/>
        </p:nvCxnSpPr>
        <p:spPr>
          <a:xfrm>
            <a:off x="2711473" y="4749816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941" name="Google Shape;941;p22"/>
          <p:cNvSpPr/>
          <p:nvPr/>
        </p:nvSpPr>
        <p:spPr>
          <a:xfrm>
            <a:off x="815550" y="1211881"/>
            <a:ext cx="1060209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Menghapus node tertentu sesuai dengan key (data yang dicari).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Variabel key -&gt; digunakan untuk menyimpan data yang akan dihapus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942" name="Google Shape;942;p22"/>
          <p:cNvGraphicFramePr/>
          <p:nvPr/>
        </p:nvGraphicFramePr>
        <p:xfrm>
          <a:off x="8379607" y="3995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50025"/>
                <a:gridCol w="750025"/>
                <a:gridCol w="7500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3" name="Google Shape;943;p22"/>
          <p:cNvSpPr txBox="1"/>
          <p:nvPr/>
        </p:nvSpPr>
        <p:spPr>
          <a:xfrm>
            <a:off x="8644532" y="3662735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3000</a:t>
            </a:r>
            <a:endParaRPr/>
          </a:p>
        </p:txBody>
      </p:sp>
      <p:cxnSp>
        <p:nvCxnSpPr>
          <p:cNvPr id="944" name="Google Shape;944;p22"/>
          <p:cNvCxnSpPr/>
          <p:nvPr/>
        </p:nvCxnSpPr>
        <p:spPr>
          <a:xfrm>
            <a:off x="7902826" y="415302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45" name="Google Shape;945;p22"/>
          <p:cNvCxnSpPr/>
          <p:nvPr/>
        </p:nvCxnSpPr>
        <p:spPr>
          <a:xfrm flipH="1">
            <a:off x="7903131" y="4297305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46" name="Google Shape;946;p22"/>
          <p:cNvCxnSpPr/>
          <p:nvPr/>
        </p:nvCxnSpPr>
        <p:spPr>
          <a:xfrm>
            <a:off x="10476689" y="4299127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47" name="Google Shape;947;p22"/>
          <p:cNvCxnSpPr/>
          <p:nvPr/>
        </p:nvCxnSpPr>
        <p:spPr>
          <a:xfrm>
            <a:off x="10934803" y="4299128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48" name="Google Shape;948;p22"/>
          <p:cNvCxnSpPr/>
          <p:nvPr/>
        </p:nvCxnSpPr>
        <p:spPr>
          <a:xfrm>
            <a:off x="10782098" y="4451832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49" name="Google Shape;949;p22"/>
          <p:cNvCxnSpPr/>
          <p:nvPr/>
        </p:nvCxnSpPr>
        <p:spPr>
          <a:xfrm>
            <a:off x="10629394" y="4604233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50" name="Google Shape;950;p22"/>
          <p:cNvCxnSpPr/>
          <p:nvPr/>
        </p:nvCxnSpPr>
        <p:spPr>
          <a:xfrm>
            <a:off x="5307456" y="415302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51" name="Google Shape;951;p22"/>
          <p:cNvCxnSpPr/>
          <p:nvPr/>
        </p:nvCxnSpPr>
        <p:spPr>
          <a:xfrm flipH="1">
            <a:off x="5289528" y="4318968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52" name="Google Shape;952;p22"/>
          <p:cNvCxnSpPr/>
          <p:nvPr/>
        </p:nvCxnSpPr>
        <p:spPr>
          <a:xfrm>
            <a:off x="2711778" y="413930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Tertentu – 1. Cari Posisi</a:t>
            </a:r>
            <a:endParaRPr/>
          </a:p>
        </p:txBody>
      </p:sp>
      <p:graphicFrame>
        <p:nvGraphicFramePr>
          <p:cNvPr id="958" name="Google Shape;958;p23"/>
          <p:cNvGraphicFramePr/>
          <p:nvPr/>
        </p:nvGraphicFramePr>
        <p:xfrm>
          <a:off x="3194605" y="271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6550"/>
                <a:gridCol w="706550"/>
                <a:gridCol w="7065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9" name="Google Shape;959;p23"/>
          <p:cNvGraphicFramePr/>
          <p:nvPr/>
        </p:nvGraphicFramePr>
        <p:xfrm>
          <a:off x="1667555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0871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0" name="Google Shape;960;p23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961" name="Google Shape;961;p23"/>
          <p:cNvSpPr txBox="1"/>
          <p:nvPr/>
        </p:nvSpPr>
        <p:spPr>
          <a:xfrm>
            <a:off x="1668146" y="2387600"/>
            <a:ext cx="1229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962" name="Google Shape;962;p23"/>
          <p:cNvGraphicFramePr/>
          <p:nvPr/>
        </p:nvGraphicFramePr>
        <p:xfrm>
          <a:off x="5772361" y="2734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6550"/>
                <a:gridCol w="706550"/>
                <a:gridCol w="7065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3" name="Google Shape;963;p23"/>
          <p:cNvSpPr txBox="1"/>
          <p:nvPr/>
        </p:nvSpPr>
        <p:spPr>
          <a:xfrm>
            <a:off x="5844771" y="2401491"/>
            <a:ext cx="978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graphicFrame>
        <p:nvGraphicFramePr>
          <p:cNvPr id="964" name="Google Shape;964;p23"/>
          <p:cNvGraphicFramePr/>
          <p:nvPr/>
        </p:nvGraphicFramePr>
        <p:xfrm>
          <a:off x="8215640" y="27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6550"/>
                <a:gridCol w="706550"/>
                <a:gridCol w="7065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5" name="Google Shape;965;p23"/>
          <p:cNvSpPr txBox="1"/>
          <p:nvPr/>
        </p:nvSpPr>
        <p:spPr>
          <a:xfrm>
            <a:off x="8288050" y="2375919"/>
            <a:ext cx="978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3000</a:t>
            </a:r>
            <a:endParaRPr/>
          </a:p>
        </p:txBody>
      </p:sp>
      <p:cxnSp>
        <p:nvCxnSpPr>
          <p:cNvPr id="966" name="Google Shape;966;p23"/>
          <p:cNvCxnSpPr/>
          <p:nvPr/>
        </p:nvCxnSpPr>
        <p:spPr>
          <a:xfrm>
            <a:off x="7860969" y="2859606"/>
            <a:ext cx="489148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67" name="Google Shape;967;p23"/>
          <p:cNvCxnSpPr/>
          <p:nvPr/>
        </p:nvCxnSpPr>
        <p:spPr>
          <a:xfrm flipH="1" rot="10800000">
            <a:off x="7861294" y="3012312"/>
            <a:ext cx="31012" cy="156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68" name="Google Shape;968;p23"/>
          <p:cNvCxnSpPr/>
          <p:nvPr/>
        </p:nvCxnSpPr>
        <p:spPr>
          <a:xfrm>
            <a:off x="10151239" y="3012311"/>
            <a:ext cx="489148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69" name="Google Shape;969;p23"/>
          <p:cNvCxnSpPr/>
          <p:nvPr/>
        </p:nvCxnSpPr>
        <p:spPr>
          <a:xfrm>
            <a:off x="10640386" y="3012312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70" name="Google Shape;970;p23"/>
          <p:cNvCxnSpPr/>
          <p:nvPr/>
        </p:nvCxnSpPr>
        <p:spPr>
          <a:xfrm>
            <a:off x="10466993" y="3165016"/>
            <a:ext cx="326098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71" name="Google Shape;971;p23"/>
          <p:cNvCxnSpPr/>
          <p:nvPr/>
        </p:nvCxnSpPr>
        <p:spPr>
          <a:xfrm flipH="1" rot="10800000">
            <a:off x="10293579" y="3317721"/>
            <a:ext cx="652523" cy="15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72" name="Google Shape;972;p23"/>
          <p:cNvCxnSpPr/>
          <p:nvPr/>
        </p:nvCxnSpPr>
        <p:spPr>
          <a:xfrm>
            <a:off x="5314246" y="2857214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73" name="Google Shape;973;p23"/>
          <p:cNvCxnSpPr/>
          <p:nvPr/>
        </p:nvCxnSpPr>
        <p:spPr>
          <a:xfrm flipH="1">
            <a:off x="5296320" y="3013388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74" name="Google Shape;974;p23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975" name="Google Shape;975;p23"/>
          <p:cNvGraphicFramePr/>
          <p:nvPr/>
        </p:nvGraphicFramePr>
        <p:xfrm>
          <a:off x="1820260" y="4345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6" name="Google Shape;976;p23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= 3</a:t>
            </a:r>
            <a:endParaRPr/>
          </a:p>
        </p:txBody>
      </p:sp>
      <p:grpSp>
        <p:nvGrpSpPr>
          <p:cNvPr id="977" name="Google Shape;977;p23"/>
          <p:cNvGrpSpPr/>
          <p:nvPr/>
        </p:nvGrpSpPr>
        <p:grpSpPr>
          <a:xfrm>
            <a:off x="2584450" y="3099436"/>
            <a:ext cx="611505" cy="329565"/>
            <a:chOff x="2630" y="4881"/>
            <a:chExt cx="963" cy="519"/>
          </a:xfrm>
        </p:grpSpPr>
        <p:cxnSp>
          <p:nvCxnSpPr>
            <p:cNvPr id="978" name="Google Shape;978;p23"/>
            <p:cNvCxnSpPr/>
            <p:nvPr/>
          </p:nvCxnSpPr>
          <p:spPr>
            <a:xfrm flipH="1">
              <a:off x="3112" y="4907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128" y="4881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2871" y="5225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2630" y="5400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cxnSp>
        <p:nvCxnSpPr>
          <p:cNvPr id="982" name="Google Shape;982;p23"/>
          <p:cNvCxnSpPr/>
          <p:nvPr/>
        </p:nvCxnSpPr>
        <p:spPr>
          <a:xfrm>
            <a:off x="3041900" y="4544943"/>
            <a:ext cx="776752" cy="0"/>
          </a:xfrm>
          <a:prstGeom prst="straightConnector1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983" name="Google Shape;983;p23"/>
          <p:cNvSpPr txBox="1"/>
          <p:nvPr/>
        </p:nvSpPr>
        <p:spPr>
          <a:xfrm>
            <a:off x="3808080" y="4345231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/>
          </a:p>
        </p:txBody>
      </p:sp>
      <p:sp>
        <p:nvSpPr>
          <p:cNvPr id="984" name="Google Shape;984;p23"/>
          <p:cNvSpPr txBox="1"/>
          <p:nvPr/>
        </p:nvSpPr>
        <p:spPr>
          <a:xfrm>
            <a:off x="1833862" y="3968010"/>
            <a:ext cx="1194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 p14:dur="800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Tertentu – 1. Cari Posisi</a:t>
            </a:r>
            <a:endParaRPr/>
          </a:p>
        </p:txBody>
      </p:sp>
      <p:graphicFrame>
        <p:nvGraphicFramePr>
          <p:cNvPr id="990" name="Google Shape;990;p24"/>
          <p:cNvGraphicFramePr/>
          <p:nvPr/>
        </p:nvGraphicFramePr>
        <p:xfrm>
          <a:off x="3194605" y="271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2625"/>
                <a:gridCol w="712625"/>
                <a:gridCol w="7126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1" name="Google Shape;991;p24"/>
          <p:cNvGraphicFramePr/>
          <p:nvPr/>
        </p:nvGraphicFramePr>
        <p:xfrm>
          <a:off x="1667555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0871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2" name="Google Shape;992;p24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993" name="Google Shape;993;p24"/>
          <p:cNvSpPr txBox="1"/>
          <p:nvPr/>
        </p:nvSpPr>
        <p:spPr>
          <a:xfrm>
            <a:off x="1667510" y="2359660"/>
            <a:ext cx="1258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994" name="Google Shape;994;p24"/>
          <p:cNvGraphicFramePr/>
          <p:nvPr/>
        </p:nvGraphicFramePr>
        <p:xfrm>
          <a:off x="5823692" y="2719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2625"/>
                <a:gridCol w="712625"/>
                <a:gridCol w="7126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5" name="Google Shape;995;p24"/>
          <p:cNvSpPr txBox="1"/>
          <p:nvPr/>
        </p:nvSpPr>
        <p:spPr>
          <a:xfrm>
            <a:off x="5823692" y="2386213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graphicFrame>
        <p:nvGraphicFramePr>
          <p:cNvPr id="996" name="Google Shape;996;p24"/>
          <p:cNvGraphicFramePr/>
          <p:nvPr/>
        </p:nvGraphicFramePr>
        <p:xfrm>
          <a:off x="8483640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23375"/>
                <a:gridCol w="723375"/>
                <a:gridCol w="7233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7" name="Google Shape;997;p24"/>
          <p:cNvSpPr txBox="1"/>
          <p:nvPr/>
        </p:nvSpPr>
        <p:spPr>
          <a:xfrm>
            <a:off x="8668609" y="2360065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3000</a:t>
            </a:r>
            <a:endParaRPr/>
          </a:p>
        </p:txBody>
      </p:sp>
      <p:cxnSp>
        <p:nvCxnSpPr>
          <p:cNvPr id="998" name="Google Shape;998;p24"/>
          <p:cNvCxnSpPr/>
          <p:nvPr/>
        </p:nvCxnSpPr>
        <p:spPr>
          <a:xfrm>
            <a:off x="7994665" y="2843751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999" name="Google Shape;999;p24"/>
          <p:cNvCxnSpPr/>
          <p:nvPr/>
        </p:nvCxnSpPr>
        <p:spPr>
          <a:xfrm flipH="1">
            <a:off x="7994969" y="2996152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0" name="Google Shape;1000;p24"/>
          <p:cNvCxnSpPr/>
          <p:nvPr/>
        </p:nvCxnSpPr>
        <p:spPr>
          <a:xfrm>
            <a:off x="10500766" y="2996457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1" name="Google Shape;1001;p24"/>
          <p:cNvCxnSpPr/>
          <p:nvPr/>
        </p:nvCxnSpPr>
        <p:spPr>
          <a:xfrm rot="10800000">
            <a:off x="10958880" y="2947495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2" name="Google Shape;1002;p24"/>
          <p:cNvCxnSpPr/>
          <p:nvPr/>
        </p:nvCxnSpPr>
        <p:spPr>
          <a:xfrm>
            <a:off x="10806175" y="3149162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3" name="Google Shape;1003;p24"/>
          <p:cNvCxnSpPr/>
          <p:nvPr/>
        </p:nvCxnSpPr>
        <p:spPr>
          <a:xfrm>
            <a:off x="10653471" y="3301563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4" name="Google Shape;1004;p24"/>
          <p:cNvCxnSpPr/>
          <p:nvPr/>
        </p:nvCxnSpPr>
        <p:spPr>
          <a:xfrm>
            <a:off x="5296226" y="2844328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5" name="Google Shape;1005;p24"/>
          <p:cNvCxnSpPr/>
          <p:nvPr/>
        </p:nvCxnSpPr>
        <p:spPr>
          <a:xfrm flipH="1">
            <a:off x="5289530" y="2996729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06" name="Google Shape;1006;p24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1007" name="Google Shape;1007;p24"/>
          <p:cNvGraphicFramePr/>
          <p:nvPr/>
        </p:nvGraphicFramePr>
        <p:xfrm>
          <a:off x="1820260" y="4345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strike="noStrike"/>
                        <a:t>1000</a:t>
                      </a:r>
                      <a:endParaRPr sz="1800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8" name="Google Shape;1008;p24"/>
          <p:cNvSpPr txBox="1"/>
          <p:nvPr/>
        </p:nvSpPr>
        <p:spPr>
          <a:xfrm>
            <a:off x="1819239" y="3968010"/>
            <a:ext cx="1194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9" name="Google Shape;1009;p24"/>
          <p:cNvSpPr txBox="1"/>
          <p:nvPr/>
        </p:nvSpPr>
        <p:spPr>
          <a:xfrm>
            <a:off x="5790591" y="4547657"/>
            <a:ext cx="4337478" cy="14773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(hapus-&gt;data != key){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 (hapus-&gt;next==NULL)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puts(“Key tdk ada”);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hapus = hapus-&gt;next;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1010" name="Google Shape;1010;p24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= 3</a:t>
            </a:r>
            <a:endParaRPr/>
          </a:p>
        </p:txBody>
      </p:sp>
      <p:cxnSp>
        <p:nvCxnSpPr>
          <p:cNvPr id="1011" name="Google Shape;1011;p24"/>
          <p:cNvCxnSpPr/>
          <p:nvPr/>
        </p:nvCxnSpPr>
        <p:spPr>
          <a:xfrm flipH="1" rot="10800000">
            <a:off x="3042921" y="3072665"/>
            <a:ext cx="3588300" cy="1494300"/>
          </a:xfrm>
          <a:prstGeom prst="curvedConnector2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1012" name="Google Shape;1012;p24"/>
          <p:cNvGrpSpPr/>
          <p:nvPr/>
        </p:nvGrpSpPr>
        <p:grpSpPr>
          <a:xfrm>
            <a:off x="2584450" y="3099436"/>
            <a:ext cx="611505" cy="329565"/>
            <a:chOff x="2630" y="4881"/>
            <a:chExt cx="963" cy="519"/>
          </a:xfrm>
        </p:grpSpPr>
        <p:cxnSp>
          <p:nvCxnSpPr>
            <p:cNvPr id="1013" name="Google Shape;1013;p24"/>
            <p:cNvCxnSpPr/>
            <p:nvPr/>
          </p:nvCxnSpPr>
          <p:spPr>
            <a:xfrm flipH="1">
              <a:off x="3112" y="4907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3128" y="4881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2871" y="5225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2630" y="5400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cxnSp>
        <p:nvCxnSpPr>
          <p:cNvPr id="1017" name="Google Shape;1017;p24"/>
          <p:cNvCxnSpPr/>
          <p:nvPr/>
        </p:nvCxnSpPr>
        <p:spPr>
          <a:xfrm rot="-5400000">
            <a:off x="2788003" y="3361444"/>
            <a:ext cx="1450800" cy="916200"/>
          </a:xfrm>
          <a:prstGeom prst="curvedConnector2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1018" name="Google Shape;1018;p24"/>
          <p:cNvGraphicFramePr/>
          <p:nvPr/>
        </p:nvGraphicFramePr>
        <p:xfrm>
          <a:off x="1833662" y="4348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strike="sngStrike"/>
                        <a:t>1000 </a:t>
                      </a:r>
                      <a:r>
                        <a:rPr lang="en-AU" sz="2000" strike="noStrike"/>
                        <a:t>2000</a:t>
                      </a:r>
                      <a:endParaRPr sz="1800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9" name="Google Shape;1019;p24"/>
          <p:cNvSpPr txBox="1"/>
          <p:nvPr/>
        </p:nvSpPr>
        <p:spPr>
          <a:xfrm>
            <a:off x="5802145" y="4274430"/>
            <a:ext cx="433747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head;</a:t>
            </a:r>
            <a:endParaRPr/>
          </a:p>
        </p:txBody>
      </p:sp>
      <p:cxnSp>
        <p:nvCxnSpPr>
          <p:cNvPr id="1020" name="Google Shape;1020;p24"/>
          <p:cNvCxnSpPr/>
          <p:nvPr/>
        </p:nvCxnSpPr>
        <p:spPr>
          <a:xfrm>
            <a:off x="5332475" y="4741969"/>
            <a:ext cx="421866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Tertentu – 2. Selamatkan Linked List</a:t>
            </a:r>
            <a:endParaRPr/>
          </a:p>
        </p:txBody>
      </p:sp>
      <p:graphicFrame>
        <p:nvGraphicFramePr>
          <p:cNvPr id="1027" name="Google Shape;1027;p25"/>
          <p:cNvGraphicFramePr/>
          <p:nvPr/>
        </p:nvGraphicFramePr>
        <p:xfrm>
          <a:off x="3194604" y="271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6350"/>
                <a:gridCol w="706350"/>
                <a:gridCol w="7063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8" name="Google Shape;1028;p25"/>
          <p:cNvGraphicFramePr/>
          <p:nvPr/>
        </p:nvGraphicFramePr>
        <p:xfrm>
          <a:off x="1667555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0871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9" name="Google Shape;1029;p25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1030" name="Google Shape;1030;p25"/>
          <p:cNvSpPr txBox="1"/>
          <p:nvPr/>
        </p:nvSpPr>
        <p:spPr>
          <a:xfrm>
            <a:off x="1668146" y="2387600"/>
            <a:ext cx="12122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31" name="Google Shape;1031;p25"/>
          <p:cNvGraphicFramePr/>
          <p:nvPr/>
        </p:nvGraphicFramePr>
        <p:xfrm>
          <a:off x="5732236" y="2744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5075"/>
                <a:gridCol w="705075"/>
                <a:gridCol w="7050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2" name="Google Shape;1032;p25"/>
          <p:cNvSpPr txBox="1"/>
          <p:nvPr/>
        </p:nvSpPr>
        <p:spPr>
          <a:xfrm>
            <a:off x="5866759" y="241142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graphicFrame>
        <p:nvGraphicFramePr>
          <p:cNvPr id="1033" name="Google Shape;1033;p25"/>
          <p:cNvGraphicFramePr/>
          <p:nvPr/>
        </p:nvGraphicFramePr>
        <p:xfrm>
          <a:off x="8260794" y="2700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11525"/>
                <a:gridCol w="711525"/>
                <a:gridCol w="7115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4" name="Google Shape;1034;p25"/>
          <p:cNvSpPr txBox="1"/>
          <p:nvPr/>
        </p:nvSpPr>
        <p:spPr>
          <a:xfrm>
            <a:off x="8615449" y="2385848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3000</a:t>
            </a:r>
            <a:endParaRPr/>
          </a:p>
        </p:txBody>
      </p:sp>
      <p:cxnSp>
        <p:nvCxnSpPr>
          <p:cNvPr id="1035" name="Google Shape;1035;p25"/>
          <p:cNvCxnSpPr/>
          <p:nvPr/>
        </p:nvCxnSpPr>
        <p:spPr>
          <a:xfrm>
            <a:off x="7851925" y="2869535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36" name="Google Shape;1036;p25"/>
          <p:cNvCxnSpPr/>
          <p:nvPr/>
        </p:nvCxnSpPr>
        <p:spPr>
          <a:xfrm flipH="1">
            <a:off x="7852229" y="2996669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37" name="Google Shape;1037;p25"/>
          <p:cNvCxnSpPr/>
          <p:nvPr/>
        </p:nvCxnSpPr>
        <p:spPr>
          <a:xfrm>
            <a:off x="10242394" y="3003809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38" name="Google Shape;1038;p25"/>
          <p:cNvCxnSpPr/>
          <p:nvPr/>
        </p:nvCxnSpPr>
        <p:spPr>
          <a:xfrm>
            <a:off x="10700508" y="3003810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39" name="Google Shape;1039;p25"/>
          <p:cNvCxnSpPr/>
          <p:nvPr/>
        </p:nvCxnSpPr>
        <p:spPr>
          <a:xfrm>
            <a:off x="10547803" y="3156514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40" name="Google Shape;1040;p25"/>
          <p:cNvCxnSpPr/>
          <p:nvPr/>
        </p:nvCxnSpPr>
        <p:spPr>
          <a:xfrm>
            <a:off x="10395099" y="3308915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41" name="Google Shape;1041;p25"/>
          <p:cNvCxnSpPr/>
          <p:nvPr/>
        </p:nvCxnSpPr>
        <p:spPr>
          <a:xfrm>
            <a:off x="5274122" y="2844105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42" name="Google Shape;1042;p25"/>
          <p:cNvCxnSpPr/>
          <p:nvPr/>
        </p:nvCxnSpPr>
        <p:spPr>
          <a:xfrm flipH="1">
            <a:off x="5274426" y="3123639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43" name="Google Shape;1043;p25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1044" name="Google Shape;1044;p25"/>
          <p:cNvGraphicFramePr/>
          <p:nvPr/>
        </p:nvGraphicFramePr>
        <p:xfrm>
          <a:off x="1820260" y="4345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strike="noStrike"/>
                        <a:t>2000</a:t>
                      </a:r>
                      <a:endParaRPr sz="1800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5" name="Google Shape;1045;p25"/>
          <p:cNvSpPr txBox="1"/>
          <p:nvPr/>
        </p:nvSpPr>
        <p:spPr>
          <a:xfrm>
            <a:off x="1820260" y="3933939"/>
            <a:ext cx="1386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6" name="Google Shape;1046;p25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= 3</a:t>
            </a:r>
            <a:endParaRPr/>
          </a:p>
        </p:txBody>
      </p:sp>
      <p:sp>
        <p:nvSpPr>
          <p:cNvPr id="1047" name="Google Shape;1047;p25"/>
          <p:cNvSpPr txBox="1"/>
          <p:nvPr/>
        </p:nvSpPr>
        <p:spPr>
          <a:xfrm>
            <a:off x="5027295" y="5109210"/>
            <a:ext cx="5074920" cy="701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hapus-&gt;prev-&gt;next = hapus-&gt;next;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hapus-&gt;next-&gt;prev = hapus-&gt;prev;</a:t>
            </a:r>
            <a:endParaRPr/>
          </a:p>
        </p:txBody>
      </p:sp>
      <p:grpSp>
        <p:nvGrpSpPr>
          <p:cNvPr id="1048" name="Google Shape;1048;p25"/>
          <p:cNvGrpSpPr/>
          <p:nvPr/>
        </p:nvGrpSpPr>
        <p:grpSpPr>
          <a:xfrm>
            <a:off x="4715472" y="2207371"/>
            <a:ext cx="3630930" cy="521335"/>
            <a:chOff x="5233" y="4013"/>
            <a:chExt cx="5718" cy="821"/>
          </a:xfrm>
        </p:grpSpPr>
        <p:cxnSp>
          <p:nvCxnSpPr>
            <p:cNvPr id="1049" name="Google Shape;1049;p25"/>
            <p:cNvCxnSpPr/>
            <p:nvPr/>
          </p:nvCxnSpPr>
          <p:spPr>
            <a:xfrm flipH="1" rot="10800000">
              <a:off x="5233" y="4013"/>
              <a:ext cx="1693" cy="821"/>
            </a:xfrm>
            <a:prstGeom prst="bentConnector3">
              <a:avLst>
                <a:gd fmla="val -438137" name="adj1"/>
              </a:avLst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6925" y="4023"/>
              <a:ext cx="3367" cy="0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9541" y="4023"/>
              <a:ext cx="1410" cy="756"/>
            </a:xfrm>
            <a:prstGeom prst="bentConnector3">
              <a:avLst>
                <a:gd fmla="val -830976" name="adj1"/>
              </a:avLst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1052" name="Google Shape;1052;p25"/>
          <p:cNvGrpSpPr/>
          <p:nvPr/>
        </p:nvGrpSpPr>
        <p:grpSpPr>
          <a:xfrm>
            <a:off x="5331861" y="2759901"/>
            <a:ext cx="228600" cy="207645"/>
            <a:chOff x="5878" y="4438"/>
            <a:chExt cx="360" cy="327"/>
          </a:xfrm>
        </p:grpSpPr>
        <p:cxnSp>
          <p:nvCxnSpPr>
            <p:cNvPr id="1053" name="Google Shape;1053;p25"/>
            <p:cNvCxnSpPr/>
            <p:nvPr/>
          </p:nvCxnSpPr>
          <p:spPr>
            <a:xfrm flipH="1">
              <a:off x="5878" y="4438"/>
              <a:ext cx="360" cy="319"/>
            </a:xfrm>
            <a:prstGeom prst="straightConnector1">
              <a:avLst/>
            </a:pr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5998" y="4438"/>
              <a:ext cx="240" cy="327"/>
            </a:xfrm>
            <a:prstGeom prst="straightConnector1">
              <a:avLst/>
            </a:pr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1055" name="Google Shape;1055;p25"/>
          <p:cNvGrpSpPr/>
          <p:nvPr/>
        </p:nvGrpSpPr>
        <p:grpSpPr>
          <a:xfrm>
            <a:off x="4110837" y="3276441"/>
            <a:ext cx="4581525" cy="565268"/>
            <a:chOff x="3352" y="5122"/>
            <a:chExt cx="7215" cy="404"/>
          </a:xfrm>
        </p:grpSpPr>
        <p:cxnSp>
          <p:nvCxnSpPr>
            <p:cNvPr id="1056" name="Google Shape;1056;p25"/>
            <p:cNvCxnSpPr/>
            <p:nvPr/>
          </p:nvCxnSpPr>
          <p:spPr>
            <a:xfrm>
              <a:off x="10567" y="5122"/>
              <a:ext cx="0" cy="404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57" name="Google Shape;1057;p25"/>
            <p:cNvCxnSpPr/>
            <p:nvPr/>
          </p:nvCxnSpPr>
          <p:spPr>
            <a:xfrm flipH="1" rot="10800000">
              <a:off x="3374" y="5492"/>
              <a:ext cx="7193" cy="23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58" name="Google Shape;1058;p25"/>
            <p:cNvCxnSpPr/>
            <p:nvPr/>
          </p:nvCxnSpPr>
          <p:spPr>
            <a:xfrm flipH="1" rot="10800000">
              <a:off x="3352" y="5122"/>
              <a:ext cx="4" cy="404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1059" name="Google Shape;1059;p25"/>
          <p:cNvGrpSpPr/>
          <p:nvPr/>
        </p:nvGrpSpPr>
        <p:grpSpPr>
          <a:xfrm>
            <a:off x="7928249" y="2941703"/>
            <a:ext cx="228600" cy="207645"/>
            <a:chOff x="9725" y="4592"/>
            <a:chExt cx="360" cy="327"/>
          </a:xfrm>
        </p:grpSpPr>
        <p:cxnSp>
          <p:nvCxnSpPr>
            <p:cNvPr id="1060" name="Google Shape;1060;p25"/>
            <p:cNvCxnSpPr/>
            <p:nvPr/>
          </p:nvCxnSpPr>
          <p:spPr>
            <a:xfrm flipH="1">
              <a:off x="9725" y="4600"/>
              <a:ext cx="360" cy="319"/>
            </a:xfrm>
            <a:prstGeom prst="straightConnector1">
              <a:avLst/>
            </a:pr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9845" y="4592"/>
              <a:ext cx="240" cy="327"/>
            </a:xfrm>
            <a:prstGeom prst="straightConnector1">
              <a:avLst/>
            </a:pr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1062" name="Google Shape;1062;p25"/>
          <p:cNvGrpSpPr/>
          <p:nvPr/>
        </p:nvGrpSpPr>
        <p:grpSpPr>
          <a:xfrm>
            <a:off x="2584450" y="3099436"/>
            <a:ext cx="611505" cy="329565"/>
            <a:chOff x="2630" y="4881"/>
            <a:chExt cx="963" cy="519"/>
          </a:xfrm>
        </p:grpSpPr>
        <p:cxnSp>
          <p:nvCxnSpPr>
            <p:cNvPr id="1063" name="Google Shape;1063;p25"/>
            <p:cNvCxnSpPr/>
            <p:nvPr/>
          </p:nvCxnSpPr>
          <p:spPr>
            <a:xfrm flipH="1">
              <a:off x="3112" y="4907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3128" y="4881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2871" y="5225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2630" y="5400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cxnSp>
        <p:nvCxnSpPr>
          <p:cNvPr id="1067" name="Google Shape;1067;p25"/>
          <p:cNvCxnSpPr/>
          <p:nvPr/>
        </p:nvCxnSpPr>
        <p:spPr>
          <a:xfrm flipH="1" rot="10800000">
            <a:off x="3042921" y="3072665"/>
            <a:ext cx="3588300" cy="1494300"/>
          </a:xfrm>
          <a:prstGeom prst="curvedConnector2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1068" name="Google Shape;1068;p25"/>
          <p:cNvGraphicFramePr/>
          <p:nvPr/>
        </p:nvGraphicFramePr>
        <p:xfrm>
          <a:off x="3209568" y="2697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0000"/>
                <a:gridCol w="700000"/>
                <a:gridCol w="70000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strike="sngStrike"/>
                        <a:t>2000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69" name="Google Shape;1069;p25"/>
          <p:cNvGraphicFramePr/>
          <p:nvPr/>
        </p:nvGraphicFramePr>
        <p:xfrm>
          <a:off x="8279389" y="2655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8300"/>
                <a:gridCol w="708300"/>
                <a:gridCol w="708300"/>
              </a:tblGrid>
              <a:tr h="42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strike="sngStrike"/>
                        <a:t>2000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Tertentu – 3. Hapus dan Bebaskan</a:t>
            </a:r>
            <a:endParaRPr/>
          </a:p>
        </p:txBody>
      </p:sp>
      <p:graphicFrame>
        <p:nvGraphicFramePr>
          <p:cNvPr id="1075" name="Google Shape;1075;p26"/>
          <p:cNvGraphicFramePr/>
          <p:nvPr/>
        </p:nvGraphicFramePr>
        <p:xfrm>
          <a:off x="3194605" y="271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76" name="Google Shape;1076;p26"/>
          <p:cNvGraphicFramePr/>
          <p:nvPr/>
        </p:nvGraphicFramePr>
        <p:xfrm>
          <a:off x="1667555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0871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7" name="Google Shape;1077;p26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1078" name="Google Shape;1078;p26"/>
          <p:cNvSpPr txBox="1"/>
          <p:nvPr/>
        </p:nvSpPr>
        <p:spPr>
          <a:xfrm>
            <a:off x="1667510" y="2387600"/>
            <a:ext cx="1224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79" name="Google Shape;1079;p26"/>
          <p:cNvGraphicFramePr/>
          <p:nvPr/>
        </p:nvGraphicFramePr>
        <p:xfrm>
          <a:off x="5637885" y="2718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0" name="Google Shape;1080;p26"/>
          <p:cNvSpPr txBox="1"/>
          <p:nvPr/>
        </p:nvSpPr>
        <p:spPr>
          <a:xfrm>
            <a:off x="5637885" y="238563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graphicFrame>
        <p:nvGraphicFramePr>
          <p:cNvPr id="1081" name="Google Shape;1081;p26"/>
          <p:cNvGraphicFramePr/>
          <p:nvPr/>
        </p:nvGraphicFramePr>
        <p:xfrm>
          <a:off x="8081164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661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2" name="Google Shape;1082;p26"/>
          <p:cNvSpPr txBox="1"/>
          <p:nvPr/>
        </p:nvSpPr>
        <p:spPr>
          <a:xfrm>
            <a:off x="8385964" y="2360065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3000</a:t>
            </a:r>
            <a:endParaRPr/>
          </a:p>
        </p:txBody>
      </p:sp>
      <p:cxnSp>
        <p:nvCxnSpPr>
          <p:cNvPr id="1083" name="Google Shape;1083;p26"/>
          <p:cNvCxnSpPr/>
          <p:nvPr/>
        </p:nvCxnSpPr>
        <p:spPr>
          <a:xfrm>
            <a:off x="9913321" y="2996457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84" name="Google Shape;1084;p26"/>
          <p:cNvCxnSpPr/>
          <p:nvPr/>
        </p:nvCxnSpPr>
        <p:spPr>
          <a:xfrm>
            <a:off x="10371435" y="2996458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085" name="Google Shape;1085;p26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1086" name="Google Shape;1086;p26"/>
          <p:cNvGraphicFramePr/>
          <p:nvPr/>
        </p:nvGraphicFramePr>
        <p:xfrm>
          <a:off x="1820260" y="4345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strike="noStrike"/>
                        <a:t>2000</a:t>
                      </a:r>
                      <a:endParaRPr sz="1800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7" name="Google Shape;1087;p26"/>
          <p:cNvSpPr txBox="1"/>
          <p:nvPr/>
        </p:nvSpPr>
        <p:spPr>
          <a:xfrm>
            <a:off x="1820545" y="4039870"/>
            <a:ext cx="1341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8" name="Google Shape;1088;p26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= 3</a:t>
            </a:r>
            <a:endParaRPr/>
          </a:p>
        </p:txBody>
      </p:sp>
      <p:sp>
        <p:nvSpPr>
          <p:cNvPr id="1089" name="Google Shape;1089;p26"/>
          <p:cNvSpPr txBox="1"/>
          <p:nvPr/>
        </p:nvSpPr>
        <p:spPr>
          <a:xfrm>
            <a:off x="5646990" y="4326022"/>
            <a:ext cx="2260666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free(hapus);</a:t>
            </a:r>
            <a:endParaRPr/>
          </a:p>
        </p:txBody>
      </p:sp>
      <p:grpSp>
        <p:nvGrpSpPr>
          <p:cNvPr id="1090" name="Google Shape;1090;p26"/>
          <p:cNvGrpSpPr/>
          <p:nvPr/>
        </p:nvGrpSpPr>
        <p:grpSpPr>
          <a:xfrm>
            <a:off x="5005706" y="2196465"/>
            <a:ext cx="3359785" cy="538480"/>
            <a:chOff x="5483" y="3459"/>
            <a:chExt cx="5291" cy="848"/>
          </a:xfrm>
        </p:grpSpPr>
        <p:cxnSp>
          <p:nvCxnSpPr>
            <p:cNvPr id="1091" name="Google Shape;1091;p26"/>
            <p:cNvCxnSpPr/>
            <p:nvPr/>
          </p:nvCxnSpPr>
          <p:spPr>
            <a:xfrm flipH="1" rot="10800000">
              <a:off x="5483" y="3459"/>
              <a:ext cx="1203" cy="848"/>
            </a:xfrm>
            <a:prstGeom prst="bentConnector3">
              <a:avLst>
                <a:gd fmla="val -654568" name="adj1"/>
              </a:avLst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6686" y="3459"/>
              <a:ext cx="3367" cy="0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9364" y="3476"/>
              <a:ext cx="1410" cy="756"/>
            </a:xfrm>
            <a:prstGeom prst="bentConnector3">
              <a:avLst>
                <a:gd fmla="val -833128" name="adj1"/>
              </a:avLst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grpSp>
        <p:nvGrpSpPr>
          <p:cNvPr id="1094" name="Google Shape;1094;p26"/>
          <p:cNvGrpSpPr/>
          <p:nvPr/>
        </p:nvGrpSpPr>
        <p:grpSpPr>
          <a:xfrm>
            <a:off x="4264661" y="3271521"/>
            <a:ext cx="4581525" cy="572264"/>
            <a:chOff x="3352" y="5122"/>
            <a:chExt cx="7215" cy="409"/>
          </a:xfrm>
        </p:grpSpPr>
        <p:cxnSp>
          <p:nvCxnSpPr>
            <p:cNvPr id="1095" name="Google Shape;1095;p26"/>
            <p:cNvCxnSpPr/>
            <p:nvPr/>
          </p:nvCxnSpPr>
          <p:spPr>
            <a:xfrm>
              <a:off x="10567" y="5122"/>
              <a:ext cx="0" cy="404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2" y="5526"/>
              <a:ext cx="7214" cy="5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097" name="Google Shape;1097;p26"/>
            <p:cNvCxnSpPr/>
            <p:nvPr/>
          </p:nvCxnSpPr>
          <p:spPr>
            <a:xfrm flipH="1" rot="10800000">
              <a:off x="3352" y="5122"/>
              <a:ext cx="4" cy="404"/>
            </a:xfrm>
            <a:prstGeom prst="straightConnector1">
              <a:avLst/>
            </a:pr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cxnSp>
        <p:nvCxnSpPr>
          <p:cNvPr id="1098" name="Google Shape;1098;p26"/>
          <p:cNvCxnSpPr/>
          <p:nvPr/>
        </p:nvCxnSpPr>
        <p:spPr>
          <a:xfrm flipH="1" rot="10800000">
            <a:off x="3042286" y="3124056"/>
            <a:ext cx="3588300" cy="1494300"/>
          </a:xfrm>
          <a:prstGeom prst="curvedConnector2">
            <a:avLst/>
          </a:prstGeom>
          <a:noFill/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1099" name="Google Shape;1099;p26"/>
          <p:cNvGrpSpPr/>
          <p:nvPr/>
        </p:nvGrpSpPr>
        <p:grpSpPr>
          <a:xfrm>
            <a:off x="2584450" y="3099436"/>
            <a:ext cx="611505" cy="329565"/>
            <a:chOff x="2630" y="4881"/>
            <a:chExt cx="963" cy="519"/>
          </a:xfrm>
        </p:grpSpPr>
        <p:cxnSp>
          <p:nvCxnSpPr>
            <p:cNvPr id="1100" name="Google Shape;1100;p26"/>
            <p:cNvCxnSpPr/>
            <p:nvPr/>
          </p:nvCxnSpPr>
          <p:spPr>
            <a:xfrm flipH="1">
              <a:off x="3112" y="4907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3128" y="4881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2871" y="5225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2630" y="5400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cxnSp>
        <p:nvCxnSpPr>
          <p:cNvPr id="1104" name="Google Shape;1104;p26"/>
          <p:cNvCxnSpPr/>
          <p:nvPr/>
        </p:nvCxnSpPr>
        <p:spPr>
          <a:xfrm>
            <a:off x="9985550" y="3348582"/>
            <a:ext cx="61087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05" name="Google Shape;1105;p26"/>
          <p:cNvCxnSpPr/>
          <p:nvPr/>
        </p:nvCxnSpPr>
        <p:spPr>
          <a:xfrm>
            <a:off x="10218718" y="3241855"/>
            <a:ext cx="30543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1106" name="Google Shape;1106;p26"/>
          <p:cNvGrpSpPr/>
          <p:nvPr/>
        </p:nvGrpSpPr>
        <p:grpSpPr>
          <a:xfrm>
            <a:off x="2938591" y="4732908"/>
            <a:ext cx="763830" cy="305410"/>
            <a:chOff x="1603218" y="2665475"/>
            <a:chExt cx="763830" cy="305410"/>
          </a:xfrm>
        </p:grpSpPr>
        <p:cxnSp>
          <p:nvCxnSpPr>
            <p:cNvPr id="1107" name="Google Shape;1107;p26"/>
            <p:cNvCxnSpPr/>
            <p:nvPr/>
          </p:nvCxnSpPr>
          <p:spPr>
            <a:xfrm>
              <a:off x="1603218" y="2665475"/>
              <a:ext cx="458115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2061333" y="2665475"/>
              <a:ext cx="0" cy="152705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1908628" y="2818180"/>
              <a:ext cx="305410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1755923" y="2970581"/>
              <a:ext cx="611125" cy="304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1111" name="Google Shape;1111;p26"/>
          <p:cNvSpPr txBox="1"/>
          <p:nvPr/>
        </p:nvSpPr>
        <p:spPr>
          <a:xfrm>
            <a:off x="5646991" y="4764602"/>
            <a:ext cx="259842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= NULL;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AU"/>
              <a:t>Delete Tertentu – Hasil Akhir</a:t>
            </a:r>
            <a:endParaRPr/>
          </a:p>
        </p:txBody>
      </p:sp>
      <p:graphicFrame>
        <p:nvGraphicFramePr>
          <p:cNvPr id="1117" name="Google Shape;1117;p27"/>
          <p:cNvGraphicFramePr/>
          <p:nvPr/>
        </p:nvGraphicFramePr>
        <p:xfrm>
          <a:off x="3652719" y="271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9000"/>
                <a:gridCol w="709000"/>
                <a:gridCol w="70900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8" name="Google Shape;1118;p27"/>
          <p:cNvGraphicFramePr/>
          <p:nvPr/>
        </p:nvGraphicFramePr>
        <p:xfrm>
          <a:off x="2125670" y="269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0871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9" name="Google Shape;1119;p27"/>
          <p:cNvSpPr txBox="1"/>
          <p:nvPr/>
        </p:nvSpPr>
        <p:spPr>
          <a:xfrm>
            <a:off x="3652721" y="2385637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1120" name="Google Shape;1120;p27"/>
          <p:cNvSpPr txBox="1"/>
          <p:nvPr/>
        </p:nvSpPr>
        <p:spPr>
          <a:xfrm>
            <a:off x="2126616" y="2387600"/>
            <a:ext cx="12693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21" name="Google Shape;1121;p27"/>
          <p:cNvGrpSpPr/>
          <p:nvPr/>
        </p:nvGrpSpPr>
        <p:grpSpPr>
          <a:xfrm>
            <a:off x="3041650" y="3099436"/>
            <a:ext cx="611505" cy="329565"/>
            <a:chOff x="2630" y="4881"/>
            <a:chExt cx="963" cy="519"/>
          </a:xfrm>
        </p:grpSpPr>
        <p:cxnSp>
          <p:nvCxnSpPr>
            <p:cNvPr id="1122" name="Google Shape;1122;p27"/>
            <p:cNvCxnSpPr/>
            <p:nvPr/>
          </p:nvCxnSpPr>
          <p:spPr>
            <a:xfrm flipH="1">
              <a:off x="3112" y="4907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23" name="Google Shape;1123;p27"/>
            <p:cNvCxnSpPr/>
            <p:nvPr/>
          </p:nvCxnSpPr>
          <p:spPr>
            <a:xfrm>
              <a:off x="3128" y="4881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24" name="Google Shape;1124;p27"/>
            <p:cNvCxnSpPr/>
            <p:nvPr/>
          </p:nvCxnSpPr>
          <p:spPr>
            <a:xfrm>
              <a:off x="2871" y="5225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1125" name="Google Shape;1125;p27"/>
            <p:cNvCxnSpPr/>
            <p:nvPr/>
          </p:nvCxnSpPr>
          <p:spPr>
            <a:xfrm>
              <a:off x="2630" y="5400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cxnSp>
        <p:nvCxnSpPr>
          <p:cNvPr id="1126" name="Google Shape;1126;p27"/>
          <p:cNvCxnSpPr/>
          <p:nvPr/>
        </p:nvCxnSpPr>
        <p:spPr>
          <a:xfrm>
            <a:off x="3194606" y="2818180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1127" name="Google Shape;1127;p27"/>
          <p:cNvSpPr txBox="1"/>
          <p:nvPr/>
        </p:nvSpPr>
        <p:spPr>
          <a:xfrm>
            <a:off x="7048568" y="1596541"/>
            <a:ext cx="10694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= 3</a:t>
            </a:r>
            <a:endParaRPr/>
          </a:p>
        </p:txBody>
      </p:sp>
      <p:graphicFrame>
        <p:nvGraphicFramePr>
          <p:cNvPr id="1128" name="Google Shape;1128;p27"/>
          <p:cNvGraphicFramePr/>
          <p:nvPr/>
        </p:nvGraphicFramePr>
        <p:xfrm>
          <a:off x="2125365" y="4359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9" name="Google Shape;1129;p27"/>
          <p:cNvSpPr txBox="1"/>
          <p:nvPr/>
        </p:nvSpPr>
        <p:spPr>
          <a:xfrm>
            <a:off x="2048510" y="4039870"/>
            <a:ext cx="1351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</a:t>
            </a:r>
            <a:endParaRPr/>
          </a:p>
        </p:txBody>
      </p:sp>
      <p:cxnSp>
        <p:nvCxnSpPr>
          <p:cNvPr id="1130" name="Google Shape;1130;p27"/>
          <p:cNvCxnSpPr/>
          <p:nvPr/>
        </p:nvCxnSpPr>
        <p:spPr>
          <a:xfrm>
            <a:off x="3194301" y="4665246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31" name="Google Shape;1131;p27"/>
          <p:cNvCxnSpPr/>
          <p:nvPr/>
        </p:nvCxnSpPr>
        <p:spPr>
          <a:xfrm>
            <a:off x="3652415" y="4665247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32" name="Google Shape;1132;p27"/>
          <p:cNvCxnSpPr/>
          <p:nvPr/>
        </p:nvCxnSpPr>
        <p:spPr>
          <a:xfrm>
            <a:off x="3499710" y="4817951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33" name="Google Shape;1133;p27"/>
          <p:cNvCxnSpPr/>
          <p:nvPr/>
        </p:nvCxnSpPr>
        <p:spPr>
          <a:xfrm>
            <a:off x="3347006" y="4970352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34" name="Google Shape;1134;p27"/>
          <p:cNvCxnSpPr/>
          <p:nvPr/>
        </p:nvCxnSpPr>
        <p:spPr>
          <a:xfrm>
            <a:off x="5755644" y="2854487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35" name="Google Shape;1135;p27"/>
          <p:cNvCxnSpPr/>
          <p:nvPr/>
        </p:nvCxnSpPr>
        <p:spPr>
          <a:xfrm flipH="1">
            <a:off x="5755948" y="3006888"/>
            <a:ext cx="457810" cy="3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aphicFrame>
        <p:nvGraphicFramePr>
          <p:cNvPr id="1136" name="Google Shape;1136;p27"/>
          <p:cNvGraphicFramePr/>
          <p:nvPr/>
        </p:nvGraphicFramePr>
        <p:xfrm>
          <a:off x="6213758" y="2703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20750"/>
                <a:gridCol w="720750"/>
                <a:gridCol w="7207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7" name="Google Shape;1137;p27"/>
          <p:cNvSpPr txBox="1"/>
          <p:nvPr/>
        </p:nvSpPr>
        <p:spPr>
          <a:xfrm>
            <a:off x="6390839" y="2370801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3000</a:t>
            </a:r>
            <a:endParaRPr/>
          </a:p>
        </p:txBody>
      </p:sp>
      <p:cxnSp>
        <p:nvCxnSpPr>
          <p:cNvPr id="1138" name="Google Shape;1138;p27"/>
          <p:cNvCxnSpPr/>
          <p:nvPr/>
        </p:nvCxnSpPr>
        <p:spPr>
          <a:xfrm>
            <a:off x="8222996" y="3007193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39" name="Google Shape;1139;p27"/>
          <p:cNvCxnSpPr/>
          <p:nvPr/>
        </p:nvCxnSpPr>
        <p:spPr>
          <a:xfrm>
            <a:off x="8681110" y="3007194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40" name="Google Shape;1140;p27"/>
          <p:cNvCxnSpPr/>
          <p:nvPr/>
        </p:nvCxnSpPr>
        <p:spPr>
          <a:xfrm>
            <a:off x="8528405" y="3159898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1141" name="Google Shape;1141;p27"/>
          <p:cNvCxnSpPr/>
          <p:nvPr/>
        </p:nvCxnSpPr>
        <p:spPr>
          <a:xfrm>
            <a:off x="8375701" y="3312299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ransition spd="slow" p14:dur="800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8"/>
          <p:cNvSpPr txBox="1"/>
          <p:nvPr>
            <p:ph type="ctrTitle"/>
          </p:nvPr>
        </p:nvSpPr>
        <p:spPr>
          <a:xfrm>
            <a:off x="1086679" y="689113"/>
            <a:ext cx="10270434" cy="1139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600"/>
              <a:buFont typeface="Calibri"/>
              <a:buNone/>
            </a:pPr>
            <a:r>
              <a:rPr b="1" lang="en-AU" sz="6600">
                <a:solidFill>
                  <a:srgbClr val="548135"/>
                </a:solidFill>
              </a:rPr>
              <a:t>Disusun oleh:</a:t>
            </a:r>
            <a:endParaRPr/>
          </a:p>
        </p:txBody>
      </p:sp>
      <p:sp>
        <p:nvSpPr>
          <p:cNvPr id="1147" name="Google Shape;1147;p28"/>
          <p:cNvSpPr/>
          <p:nvPr/>
        </p:nvSpPr>
        <p:spPr>
          <a:xfrm>
            <a:off x="1301522" y="2171521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 Beny Pangestu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2110161008</a:t>
            </a:r>
            <a:endParaRPr/>
          </a:p>
        </p:txBody>
      </p:sp>
      <p:sp>
        <p:nvSpPr>
          <p:cNvPr id="1148" name="Google Shape;1148;p28"/>
          <p:cNvSpPr/>
          <p:nvPr/>
        </p:nvSpPr>
        <p:spPr>
          <a:xfrm>
            <a:off x="4661504" y="2171521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Nia Shafira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2110161011</a:t>
            </a:r>
            <a:endParaRPr/>
          </a:p>
        </p:txBody>
      </p:sp>
      <p:sp>
        <p:nvSpPr>
          <p:cNvPr id="1149" name="Google Shape;1149;p28"/>
          <p:cNvSpPr/>
          <p:nvPr/>
        </p:nvSpPr>
        <p:spPr>
          <a:xfrm>
            <a:off x="7900901" y="2171521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Virdiawan Ihza 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2110161024</a:t>
            </a:r>
            <a:endParaRPr/>
          </a:p>
        </p:txBody>
      </p:sp>
      <p:sp>
        <p:nvSpPr>
          <p:cNvPr id="1150" name="Google Shape;1150;p28"/>
          <p:cNvSpPr txBox="1"/>
          <p:nvPr/>
        </p:nvSpPr>
        <p:spPr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 D4 TEKNIK INFORMATIKA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9"/>
          <p:cNvSpPr txBox="1"/>
          <p:nvPr>
            <p:ph type="title"/>
          </p:nvPr>
        </p:nvSpPr>
        <p:spPr>
          <a:xfrm>
            <a:off x="887493" y="96396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</a:pPr>
            <a:r>
              <a:rPr lang="en-AU"/>
              <a:t>Referensi</a:t>
            </a:r>
            <a:endParaRPr/>
          </a:p>
        </p:txBody>
      </p:sp>
      <p:sp>
        <p:nvSpPr>
          <p:cNvPr id="1156" name="Google Shape;1156;p29"/>
          <p:cNvSpPr txBox="1"/>
          <p:nvPr>
            <p:ph idx="4294967295" type="sldNum"/>
          </p:nvPr>
        </p:nvSpPr>
        <p:spPr>
          <a:xfrm>
            <a:off x="15240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57" name="Google Shape;1157;p29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Brian W. Kerninghan, Dennis M. Ritchie (2012): The C Programming Language : Ansi C Version 2 Edition, PHI Learning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Byron Gottfried (2010) : Programming with C, Tata McGraw - Hill Education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b="1" lang="en-AU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Kochan Stephen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(20040 : Programming in C, 3rd Edition, Sams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 N. King (2008) : C Programming: A Modern Approach, 2nd Edition, W. W. Norton &amp; Company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Abdul Kadir (2012) : Algoritma &amp; Pemrograman Menggunakan C &amp; C++, Andi Publisher, Yogyakarta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http://www.gdsw.at/languages/c/programming-bbrown/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https://www.petanikode.com/tutorial/c/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AutoNum type="arabicPeriod"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http://www.cprogramming.com/tutorial/c-tutorial.html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"/>
          <p:cNvSpPr txBox="1"/>
          <p:nvPr>
            <p:ph type="title"/>
          </p:nvPr>
        </p:nvSpPr>
        <p:spPr>
          <a:xfrm>
            <a:off x="2891645" y="296653"/>
            <a:ext cx="3713183" cy="862195"/>
          </a:xfrm>
          <a:prstGeom prst="rect">
            <a:avLst/>
          </a:prstGeom>
          <a:solidFill>
            <a:srgbClr val="E81867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Calibri"/>
              <a:buNone/>
            </a:pPr>
            <a:r>
              <a:rPr b="1" lang="en-AU" sz="4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endParaRPr/>
          </a:p>
        </p:txBody>
      </p:sp>
      <p:sp>
        <p:nvSpPr>
          <p:cNvPr id="517" name="Google Shape;517;p3"/>
          <p:cNvSpPr txBox="1"/>
          <p:nvPr/>
        </p:nvSpPr>
        <p:spPr>
          <a:xfrm>
            <a:off x="912392" y="1201526"/>
            <a:ext cx="9416941" cy="4986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Linked List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adalah elemen-elemen yang dihubungkan dengan dua pointer dalam satu elemen sehingga data-data dapat terhubung melalui 2 pointer tersebut</a:t>
            </a:r>
            <a:r>
              <a:rPr b="0" i="0" lang="en-AU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Double Linked List,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terdiri atas</a:t>
            </a:r>
            <a:r>
              <a:rPr b="1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-514350" lvl="0" marL="5143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 -&gt; pointer yang menunjuk ke node sebelumnya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-&gt; berupa informasi, dapat bertipe int maupun struct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-&gt; pointer yang menunjuk ke node sesudahnya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4"/>
          <p:cNvGrpSpPr/>
          <p:nvPr/>
        </p:nvGrpSpPr>
        <p:grpSpPr>
          <a:xfrm>
            <a:off x="3352129" y="2687217"/>
            <a:ext cx="6052305" cy="1436914"/>
            <a:chOff x="3035510" y="3526972"/>
            <a:chExt cx="6052305" cy="1436914"/>
          </a:xfrm>
        </p:grpSpPr>
        <p:grpSp>
          <p:nvGrpSpPr>
            <p:cNvPr id="523" name="Google Shape;523;p4"/>
            <p:cNvGrpSpPr/>
            <p:nvPr/>
          </p:nvGrpSpPr>
          <p:grpSpPr>
            <a:xfrm>
              <a:off x="3388828" y="3526972"/>
              <a:ext cx="5698987" cy="1436914"/>
              <a:chOff x="3806905" y="7210455"/>
              <a:chExt cx="4346147" cy="916513"/>
            </a:xfrm>
          </p:grpSpPr>
          <p:sp>
            <p:nvSpPr>
              <p:cNvPr id="524" name="Google Shape;524;p4"/>
              <p:cNvSpPr/>
              <p:nvPr/>
            </p:nvSpPr>
            <p:spPr>
              <a:xfrm>
                <a:off x="4402105" y="7210455"/>
                <a:ext cx="2897544" cy="916513"/>
              </a:xfrm>
              <a:prstGeom prst="rect">
                <a:avLst/>
              </a:prstGeom>
              <a:solidFill>
                <a:srgbClr val="E9EDF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AU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5408335" y="7210455"/>
                <a:ext cx="820692" cy="91651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4"/>
              <p:cNvSpPr txBox="1"/>
              <p:nvPr/>
            </p:nvSpPr>
            <p:spPr>
              <a:xfrm>
                <a:off x="4474867" y="7354199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AU" sz="3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prev</a:t>
                </a:r>
                <a:endParaRPr/>
              </a:p>
            </p:txBody>
          </p:sp>
          <p:sp>
            <p:nvSpPr>
              <p:cNvPr id="527" name="Google Shape;527;p4"/>
              <p:cNvSpPr txBox="1"/>
              <p:nvPr/>
            </p:nvSpPr>
            <p:spPr>
              <a:xfrm>
                <a:off x="6316931" y="7338810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  <a:endParaRPr/>
              </a:p>
            </p:txBody>
          </p:sp>
          <p:sp>
            <p:nvSpPr>
              <p:cNvPr id="528" name="Google Shape;528;p4"/>
              <p:cNvSpPr txBox="1"/>
              <p:nvPr/>
            </p:nvSpPr>
            <p:spPr>
              <a:xfrm>
                <a:off x="5430420" y="7369587"/>
                <a:ext cx="840911" cy="37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</a:t>
                </a: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9" name="Google Shape;529;p4"/>
              <p:cNvCxnSpPr>
                <a:stCxn id="524" idx="3"/>
              </p:cNvCxnSpPr>
              <p:nvPr/>
            </p:nvCxnSpPr>
            <p:spPr>
              <a:xfrm>
                <a:off x="7299649" y="7668711"/>
                <a:ext cx="5568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" name="Google Shape;530;p4"/>
              <p:cNvCxnSpPr>
                <a:stCxn id="524" idx="1"/>
              </p:cNvCxnSpPr>
              <p:nvPr/>
            </p:nvCxnSpPr>
            <p:spPr>
              <a:xfrm rot="10800000">
                <a:off x="3806905" y="7668711"/>
                <a:ext cx="59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31" name="Google Shape;531;p4"/>
              <p:cNvSpPr txBox="1"/>
              <p:nvPr/>
            </p:nvSpPr>
            <p:spPr>
              <a:xfrm>
                <a:off x="7894865" y="7489452"/>
                <a:ext cx="258187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532" name="Google Shape;532;p4"/>
            <p:cNvSpPr txBox="1"/>
            <p:nvPr/>
          </p:nvSpPr>
          <p:spPr>
            <a:xfrm>
              <a:off x="3035510" y="3953040"/>
              <a:ext cx="338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533" name="Google Shape;533;p4"/>
          <p:cNvSpPr/>
          <p:nvPr/>
        </p:nvSpPr>
        <p:spPr>
          <a:xfrm>
            <a:off x="1165570" y="996859"/>
            <a:ext cx="10487608" cy="1101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"/>
          <p:cNvSpPr txBox="1"/>
          <p:nvPr/>
        </p:nvSpPr>
        <p:spPr>
          <a:xfrm>
            <a:off x="1134478" y="1210032"/>
            <a:ext cx="107251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ELEMEN DOUBLE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">
            <a:hlinkClick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Cari posisi node yang akan dihapus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">
            <a:hlinkClick action="ppaction://hlinksldjump" r:id="rId3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2F549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Selamatkan existing linked list nya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">
            <a:hlinkClick action="ppaction://hlinksldjump" r:id="rId4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8DA9D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Bebaskan lokasi dan NULL-kan pointernya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Umum DELETE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5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4" name="Google Shape;544;p5"/>
          <p:cNvCxnSpPr>
            <a:stCxn id="542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5" name="Google Shape;545;p5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"/>
          <p:cNvSpPr txBox="1"/>
          <p:nvPr/>
        </p:nvSpPr>
        <p:spPr>
          <a:xfrm>
            <a:off x="4937965" y="934788"/>
            <a:ext cx="2764766" cy="2585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DELETE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DLL</a:t>
            </a:r>
            <a:endParaRPr/>
          </a:p>
        </p:txBody>
      </p:sp>
      <p:sp>
        <p:nvSpPr>
          <p:cNvPr id="551" name="Google Shape;551;p6"/>
          <p:cNvSpPr/>
          <p:nvPr/>
        </p:nvSpPr>
        <p:spPr>
          <a:xfrm>
            <a:off x="858416" y="70912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6"/>
          <p:cNvSpPr txBox="1"/>
          <p:nvPr/>
        </p:nvSpPr>
        <p:spPr>
          <a:xfrm>
            <a:off x="970383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AWAL</a:t>
            </a:r>
            <a:endParaRPr/>
          </a:p>
        </p:txBody>
      </p:sp>
      <p:sp>
        <p:nvSpPr>
          <p:cNvPr id="553" name="Google Shape;553;p6"/>
          <p:cNvSpPr/>
          <p:nvPr/>
        </p:nvSpPr>
        <p:spPr>
          <a:xfrm>
            <a:off x="9141097" y="70912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"/>
          <p:cNvSpPr txBox="1"/>
          <p:nvPr/>
        </p:nvSpPr>
        <p:spPr>
          <a:xfrm>
            <a:off x="9253064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AKHIR</a:t>
            </a:r>
            <a:endParaRPr/>
          </a:p>
        </p:txBody>
      </p:sp>
      <p:sp>
        <p:nvSpPr>
          <p:cNvPr id="555" name="Google Shape;555;p6"/>
          <p:cNvSpPr/>
          <p:nvPr/>
        </p:nvSpPr>
        <p:spPr>
          <a:xfrm>
            <a:off x="5197447" y="4272541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0637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6"/>
          <p:cNvSpPr txBox="1"/>
          <p:nvPr/>
        </p:nvSpPr>
        <p:spPr>
          <a:xfrm>
            <a:off x="5309414" y="4713646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TERTENTU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6"/>
          <p:cNvSpPr txBox="1"/>
          <p:nvPr/>
        </p:nvSpPr>
        <p:spPr>
          <a:xfrm>
            <a:off x="9365031" y="466165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BEFORE</a:t>
            </a:r>
            <a:endParaRPr/>
          </a:p>
        </p:txBody>
      </p:sp>
      <p:cxnSp>
        <p:nvCxnSpPr>
          <p:cNvPr id="558" name="Google Shape;558;p6"/>
          <p:cNvCxnSpPr/>
          <p:nvPr/>
        </p:nvCxnSpPr>
        <p:spPr>
          <a:xfrm rot="10800000">
            <a:off x="3209729" y="2034073"/>
            <a:ext cx="541177" cy="193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9" name="Google Shape;559;p6"/>
          <p:cNvCxnSpPr/>
          <p:nvPr/>
        </p:nvCxnSpPr>
        <p:spPr>
          <a:xfrm flipH="1">
            <a:off x="3321698" y="4404049"/>
            <a:ext cx="597159" cy="4665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6"/>
          <p:cNvCxnSpPr/>
          <p:nvPr/>
        </p:nvCxnSpPr>
        <p:spPr>
          <a:xfrm flipH="1" rot="10800000">
            <a:off x="8584163" y="2034073"/>
            <a:ext cx="556934" cy="193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1" name="Google Shape;561;p6"/>
          <p:cNvCxnSpPr/>
          <p:nvPr/>
        </p:nvCxnSpPr>
        <p:spPr>
          <a:xfrm>
            <a:off x="8584163" y="4164563"/>
            <a:ext cx="668901" cy="49708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"/>
          <p:cNvSpPr txBox="1"/>
          <p:nvPr>
            <p:ph type="title"/>
          </p:nvPr>
        </p:nvSpPr>
        <p:spPr>
          <a:xfrm>
            <a:off x="1067110" y="120971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6000"/>
              <a:buFont typeface="Calibri"/>
              <a:buNone/>
            </a:pPr>
            <a:r>
              <a:rPr lang="en-AU" sz="6000"/>
              <a:t>POINTER BANTUAN</a:t>
            </a:r>
            <a:endParaRPr/>
          </a:p>
        </p:txBody>
      </p:sp>
      <p:sp>
        <p:nvSpPr>
          <p:cNvPr id="567" name="Google Shape;567;p7"/>
          <p:cNvSpPr/>
          <p:nvPr/>
        </p:nvSpPr>
        <p:spPr>
          <a:xfrm>
            <a:off x="7273353" y="2228671"/>
            <a:ext cx="3511171" cy="302434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"/>
          <p:cNvSpPr txBox="1"/>
          <p:nvPr/>
        </p:nvSpPr>
        <p:spPr>
          <a:xfrm>
            <a:off x="7367982" y="2456949"/>
            <a:ext cx="35083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50637E"/>
                </a:solidFill>
                <a:latin typeface="Calibri"/>
                <a:ea typeface="Calibri"/>
                <a:cs typeface="Calibri"/>
                <a:sym typeface="Calibri"/>
              </a:rPr>
              <a:t>hapus</a:t>
            </a:r>
            <a:r>
              <a:rPr lang="en-AU" sz="2400">
                <a:solidFill>
                  <a:srgbClr val="50637E"/>
                </a:solidFill>
                <a:latin typeface="Calibri"/>
                <a:ea typeface="Calibri"/>
                <a:cs typeface="Calibri"/>
                <a:sym typeface="Calibri"/>
              </a:rPr>
              <a:t> : Pointer bantuan untuk menandai node yang akan dihapus</a:t>
            </a:r>
            <a:endParaRPr sz="2400">
              <a:solidFill>
                <a:srgbClr val="5063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06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7"/>
          <p:cNvGrpSpPr/>
          <p:nvPr/>
        </p:nvGrpSpPr>
        <p:grpSpPr>
          <a:xfrm>
            <a:off x="7556854" y="4265312"/>
            <a:ext cx="2911970" cy="653143"/>
            <a:chOff x="-3390849" y="5019869"/>
            <a:chExt cx="2911970" cy="653143"/>
          </a:xfrm>
        </p:grpSpPr>
        <p:sp>
          <p:nvSpPr>
            <p:cNvPr id="570" name="Google Shape;570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7"/>
            <p:cNvSpPr txBox="1"/>
            <p:nvPr/>
          </p:nvSpPr>
          <p:spPr>
            <a:xfrm>
              <a:off x="-3390849" y="5115607"/>
              <a:ext cx="9380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hapus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2" name="Google Shape;572;p7"/>
            <p:cNvCxnSpPr>
              <a:stCxn id="570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3" name="Google Shape;573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574" name="Google Shape;574;p7"/>
          <p:cNvSpPr/>
          <p:nvPr/>
        </p:nvSpPr>
        <p:spPr>
          <a:xfrm>
            <a:off x="1093111" y="2240247"/>
            <a:ext cx="3418239" cy="3033092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 txBox="1"/>
          <p:nvPr/>
        </p:nvSpPr>
        <p:spPr>
          <a:xfrm>
            <a:off x="1184879" y="2456949"/>
            <a:ext cx="35083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Pointer bantuan untuk menyimpan alamat node pertama.</a:t>
            </a:r>
            <a:endParaRPr/>
          </a:p>
        </p:txBody>
      </p:sp>
      <p:grpSp>
        <p:nvGrpSpPr>
          <p:cNvPr id="576" name="Google Shape;576;p7"/>
          <p:cNvGrpSpPr/>
          <p:nvPr/>
        </p:nvGrpSpPr>
        <p:grpSpPr>
          <a:xfrm>
            <a:off x="1621878" y="4189894"/>
            <a:ext cx="2693372" cy="653143"/>
            <a:chOff x="-3172251" y="5019869"/>
            <a:chExt cx="2693372" cy="653143"/>
          </a:xfrm>
        </p:grpSpPr>
        <p:sp>
          <p:nvSpPr>
            <p:cNvPr id="577" name="Google Shape;577;p7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7"/>
            <p:cNvSpPr txBox="1"/>
            <p:nvPr/>
          </p:nvSpPr>
          <p:spPr>
            <a:xfrm>
              <a:off x="-3172251" y="5115607"/>
              <a:ext cx="809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9" name="Google Shape;579;p7"/>
            <p:cNvCxnSpPr>
              <a:stCxn id="577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0" name="Google Shape;580;p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8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AWAL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AU" sz="4000"/>
              <a:t>Delete Awal</a:t>
            </a:r>
            <a:endParaRPr sz="4000"/>
          </a:p>
        </p:txBody>
      </p:sp>
      <p:graphicFrame>
        <p:nvGraphicFramePr>
          <p:cNvPr id="593" name="Google Shape;593;p9"/>
          <p:cNvGraphicFramePr/>
          <p:nvPr/>
        </p:nvGraphicFramePr>
        <p:xfrm>
          <a:off x="4492620" y="3199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06575"/>
                <a:gridCol w="706575"/>
                <a:gridCol w="70657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94" name="Google Shape;594;p9"/>
          <p:cNvGraphicFramePr/>
          <p:nvPr/>
        </p:nvGraphicFramePr>
        <p:xfrm>
          <a:off x="2660162" y="3199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1221650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5" name="Google Shape;595;p9"/>
          <p:cNvSpPr txBox="1"/>
          <p:nvPr/>
        </p:nvSpPr>
        <p:spPr>
          <a:xfrm>
            <a:off x="4505808" y="2763263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/>
          </a:p>
        </p:txBody>
      </p:sp>
      <p:sp>
        <p:nvSpPr>
          <p:cNvPr id="596" name="Google Shape;596;p9"/>
          <p:cNvSpPr txBox="1"/>
          <p:nvPr/>
        </p:nvSpPr>
        <p:spPr>
          <a:xfrm>
            <a:off x="2711092" y="2799832"/>
            <a:ext cx="1074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  <a:endParaRPr b="1" sz="18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97" name="Google Shape;597;p9"/>
          <p:cNvGraphicFramePr/>
          <p:nvPr/>
        </p:nvGraphicFramePr>
        <p:xfrm>
          <a:off x="7088607" y="3199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{34CEC633-8782-4AA5-96BA-43BC6F1D37AC}</a:tableStyleId>
              </a:tblPr>
              <a:tblGrid>
                <a:gridCol w="760725"/>
                <a:gridCol w="661725"/>
                <a:gridCol w="6617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>
                          <a:solidFill>
                            <a:srgbClr val="FFFF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8" name="Google Shape;598;p9"/>
          <p:cNvSpPr txBox="1"/>
          <p:nvPr/>
        </p:nvSpPr>
        <p:spPr>
          <a:xfrm>
            <a:off x="7214464" y="2830610"/>
            <a:ext cx="91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</a:t>
            </a:r>
            <a:endParaRPr/>
          </a:p>
        </p:txBody>
      </p:sp>
      <p:cxnSp>
        <p:nvCxnSpPr>
          <p:cNvPr id="599" name="Google Shape;599;p9"/>
          <p:cNvCxnSpPr/>
          <p:nvPr/>
        </p:nvCxnSpPr>
        <p:spPr>
          <a:xfrm>
            <a:off x="3881802" y="3352646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00" name="Google Shape;600;p9"/>
          <p:cNvCxnSpPr/>
          <p:nvPr/>
        </p:nvCxnSpPr>
        <p:spPr>
          <a:xfrm>
            <a:off x="6477787" y="3352646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01" name="Google Shape;601;p9"/>
          <p:cNvCxnSpPr/>
          <p:nvPr/>
        </p:nvCxnSpPr>
        <p:spPr>
          <a:xfrm rot="10800000">
            <a:off x="6477787" y="3505351"/>
            <a:ext cx="61082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02" name="Google Shape;602;p9"/>
          <p:cNvCxnSpPr/>
          <p:nvPr/>
        </p:nvCxnSpPr>
        <p:spPr>
          <a:xfrm>
            <a:off x="8921069" y="3505351"/>
            <a:ext cx="458115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03" name="Google Shape;603;p9"/>
          <p:cNvCxnSpPr/>
          <p:nvPr/>
        </p:nvCxnSpPr>
        <p:spPr>
          <a:xfrm>
            <a:off x="9379183" y="3505352"/>
            <a:ext cx="0" cy="152705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04" name="Google Shape;604;p9"/>
          <p:cNvCxnSpPr/>
          <p:nvPr/>
        </p:nvCxnSpPr>
        <p:spPr>
          <a:xfrm>
            <a:off x="9226478" y="3658056"/>
            <a:ext cx="305410" cy="0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cxnSp>
        <p:nvCxnSpPr>
          <p:cNvPr id="605" name="Google Shape;605;p9"/>
          <p:cNvCxnSpPr/>
          <p:nvPr/>
        </p:nvCxnSpPr>
        <p:spPr>
          <a:xfrm>
            <a:off x="9073774" y="3810457"/>
            <a:ext cx="611125" cy="304"/>
          </a:xfrm>
          <a:prstGeom prst="straightConnector1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grpSp>
        <p:nvGrpSpPr>
          <p:cNvPr id="606" name="Google Shape;606;p9"/>
          <p:cNvGrpSpPr/>
          <p:nvPr/>
        </p:nvGrpSpPr>
        <p:grpSpPr>
          <a:xfrm>
            <a:off x="3894938" y="3555353"/>
            <a:ext cx="610870" cy="328930"/>
            <a:chOff x="3854" y="4276"/>
            <a:chExt cx="962" cy="518"/>
          </a:xfrm>
        </p:grpSpPr>
        <p:cxnSp>
          <p:nvCxnSpPr>
            <p:cNvPr id="607" name="Google Shape;607;p9"/>
            <p:cNvCxnSpPr/>
            <p:nvPr/>
          </p:nvCxnSpPr>
          <p:spPr>
            <a:xfrm flipH="1">
              <a:off x="4335" y="4301"/>
              <a:ext cx="481" cy="13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608" name="Google Shape;608;p9"/>
            <p:cNvCxnSpPr/>
            <p:nvPr/>
          </p:nvCxnSpPr>
          <p:spPr>
            <a:xfrm>
              <a:off x="4351" y="4276"/>
              <a:ext cx="0" cy="24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609" name="Google Shape;609;p9"/>
            <p:cNvCxnSpPr/>
            <p:nvPr/>
          </p:nvCxnSpPr>
          <p:spPr>
            <a:xfrm>
              <a:off x="4095" y="4619"/>
              <a:ext cx="481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  <p:cxnSp>
          <p:nvCxnSpPr>
            <p:cNvPr id="610" name="Google Shape;610;p9"/>
            <p:cNvCxnSpPr/>
            <p:nvPr/>
          </p:nvCxnSpPr>
          <p:spPr>
            <a:xfrm>
              <a:off x="3854" y="4794"/>
              <a:ext cx="962" cy="0"/>
            </a:xfrm>
            <a:prstGeom prst="straightConnector1">
              <a:avLst/>
            </a:pr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</p:cxnSp>
      </p:grpSp>
      <p:sp>
        <p:nvSpPr>
          <p:cNvPr id="611" name="Google Shape;611;p9"/>
          <p:cNvSpPr txBox="1"/>
          <p:nvPr/>
        </p:nvSpPr>
        <p:spPr>
          <a:xfrm>
            <a:off x="1848963" y="1561824"/>
            <a:ext cx="79657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Merupakan menghapusan node yang berada di awal linked list</a:t>
            </a:r>
            <a:endParaRPr/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_ppt_oo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2017-03-29T06:09:29Z</dcterms:created>
  <dc:creator>Fahrul</dc:creator>
</cp:coreProperties>
</file>