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jWsdxW2UeDSH323TLLv0ZJrmP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050"/>
              <a:buFont typeface="Arial Black"/>
              <a:buNone/>
              <a:defRPr sz="4050">
                <a:solidFill>
                  <a:srgbClr val="F4C80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1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51"/>
          <p:cNvSpPr txBox="1"/>
          <p:nvPr>
            <p:ph idx="2" type="body"/>
          </p:nvPr>
        </p:nvSpPr>
        <p:spPr>
          <a:xfrm>
            <a:off x="4122739" y="2992443"/>
            <a:ext cx="7604125" cy="85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100"/>
              <a:buNone/>
              <a:defRPr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  <a:defRPr sz="2400">
                <a:solidFill>
                  <a:srgbClr val="163964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 sz="2100">
                <a:solidFill>
                  <a:srgbClr val="16396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 sz="1800">
                <a:solidFill>
                  <a:srgbClr val="163964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9" name="Google Shape;59;p60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2" type="sldNum"/>
          </p:nvPr>
        </p:nvSpPr>
        <p:spPr>
          <a:xfrm>
            <a:off x="0" y="6491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1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639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61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2" type="sldNum"/>
          </p:nvPr>
        </p:nvSpPr>
        <p:spPr>
          <a:xfrm>
            <a:off x="3629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 rot="5400000">
            <a:off x="7204869" y="2028031"/>
            <a:ext cx="566896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" type="body"/>
          </p:nvPr>
        </p:nvSpPr>
        <p:spPr>
          <a:xfrm rot="5400000">
            <a:off x="1870869" y="-524668"/>
            <a:ext cx="56689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2100"/>
              <a:buChar char="•"/>
              <a:defRPr>
                <a:solidFill>
                  <a:srgbClr val="1B467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800"/>
              <a:buChar char="•"/>
              <a:defRPr>
                <a:solidFill>
                  <a:srgbClr val="1B467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500"/>
              <a:buChar char="•"/>
              <a:defRPr>
                <a:solidFill>
                  <a:srgbClr val="1B467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aption">
  <p:cSld name="1_Title and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3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3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4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/>
          <p:nvPr>
            <p:ph type="title"/>
          </p:nvPr>
        </p:nvSpPr>
        <p:spPr>
          <a:xfrm>
            <a:off x="831851" y="505054"/>
            <a:ext cx="10515600" cy="946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" type="body"/>
          </p:nvPr>
        </p:nvSpPr>
        <p:spPr>
          <a:xfrm>
            <a:off x="831851" y="1628549"/>
            <a:ext cx="10515600" cy="404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700"/>
              <a:buFont typeface="Arial"/>
              <a:buChar char="•"/>
              <a:defRPr sz="2700"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/>
          <p:nvPr>
            <p:ph type="title"/>
          </p:nvPr>
        </p:nvSpPr>
        <p:spPr>
          <a:xfrm>
            <a:off x="839788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5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59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e-reading.club/bookbyauthor.php?author=45209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800"/>
              <a:buFont typeface="Arial Black"/>
              <a:buNone/>
            </a:pPr>
            <a:r>
              <a:rPr lang="id-ID" sz="4800"/>
              <a:t>Algoritma dan Struktur Data</a:t>
            </a:r>
            <a:endParaRPr sz="4800"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id-ID" sz="4000"/>
              <a:t>Double Linked List – Operasi INSERT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83" name="Google Shape;83;p1"/>
          <p:cNvSpPr txBox="1"/>
          <p:nvPr>
            <p:ph idx="2" type="body"/>
          </p:nvPr>
        </p:nvSpPr>
        <p:spPr>
          <a:xfrm>
            <a:off x="4122739" y="2830288"/>
            <a:ext cx="7604125" cy="18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Umi Sa’adah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Tita Karlita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Entin Martiana 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Arna Fariza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2021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03" name="Google Shape;203;p11"/>
          <p:cNvCxnSpPr>
            <a:stCxn id="197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11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11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207" name="Google Shape;207;p11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11"/>
          <p:cNvSpPr/>
          <p:nvPr/>
        </p:nvSpPr>
        <p:spPr>
          <a:xfrm>
            <a:off x="6813750" y="2341100"/>
            <a:ext cx="4989000" cy="3830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12398" y="2411832"/>
            <a:ext cx="439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512483" y="3399938"/>
            <a:ext cx="2643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{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1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11"/>
          <p:cNvSpPr txBox="1"/>
          <p:nvPr/>
        </p:nvSpPr>
        <p:spPr>
          <a:xfrm>
            <a:off x="8282037" y="4581055"/>
            <a:ext cx="188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1"/>
          <p:cNvCxnSpPr>
            <a:stCxn id="197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11"/>
          <p:cNvSpPr txBox="1"/>
          <p:nvPr/>
        </p:nvSpPr>
        <p:spPr>
          <a:xfrm>
            <a:off x="7312298" y="4919325"/>
            <a:ext cx="3805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</a:rPr>
              <a:t> </a:t>
            </a: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</a:rPr>
              <a:t> </a:t>
            </a: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7847925" y="3965125"/>
            <a:ext cx="3050700" cy="221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1564815" y="11530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2274226" y="11530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149880" y="11530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922612" y="11530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6905734" y="11530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7678466" y="11530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9615032" y="11530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0387764" y="11530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195839" y="1153023"/>
            <a:ext cx="1024800" cy="656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296493" y="698489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2906320" y="1250601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4149880" y="1250600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5055193" y="1250599"/>
            <a:ext cx="4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5586033" y="125059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7823090" y="125059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6932844" y="1250597"/>
            <a:ext cx="8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8345146" y="125059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10532388" y="122321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9591898" y="1223218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1458248" y="69135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4146586" y="717874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6875367" y="72437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9597398" y="76100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cxnSp>
        <p:nvCxnSpPr>
          <p:cNvPr id="248" name="Google Shape;248;p13"/>
          <p:cNvCxnSpPr>
            <a:stCxn id="233" idx="3"/>
            <a:endCxn id="225" idx="1"/>
          </p:cNvCxnSpPr>
          <p:nvPr/>
        </p:nvCxnSpPr>
        <p:spPr>
          <a:xfrm>
            <a:off x="1220639" y="1481373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13"/>
          <p:cNvCxnSpPr>
            <a:endCxn id="236" idx="1"/>
          </p:cNvCxnSpPr>
          <p:nvPr/>
        </p:nvCxnSpPr>
        <p:spPr>
          <a:xfrm>
            <a:off x="3792880" y="1481450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13"/>
          <p:cNvCxnSpPr/>
          <p:nvPr/>
        </p:nvCxnSpPr>
        <p:spPr>
          <a:xfrm flipH="1">
            <a:off x="3800086" y="1348487"/>
            <a:ext cx="3465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13"/>
          <p:cNvCxnSpPr/>
          <p:nvPr/>
        </p:nvCxnSpPr>
        <p:spPr>
          <a:xfrm>
            <a:off x="6377925" y="1358012"/>
            <a:ext cx="52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13"/>
          <p:cNvCxnSpPr>
            <a:stCxn id="229" idx="1"/>
            <a:endCxn id="238" idx="3"/>
          </p:cNvCxnSpPr>
          <p:nvPr/>
        </p:nvCxnSpPr>
        <p:spPr>
          <a:xfrm rot="10800000">
            <a:off x="6405034" y="1481373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3"/>
          <p:cNvCxnSpPr/>
          <p:nvPr/>
        </p:nvCxnSpPr>
        <p:spPr>
          <a:xfrm>
            <a:off x="9133779" y="1348487"/>
            <a:ext cx="4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13"/>
          <p:cNvCxnSpPr>
            <a:endCxn id="241" idx="3"/>
          </p:cNvCxnSpPr>
          <p:nvPr/>
        </p:nvCxnSpPr>
        <p:spPr>
          <a:xfrm rot="10800000">
            <a:off x="9164146" y="1481447"/>
            <a:ext cx="446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3"/>
          <p:cNvCxnSpPr>
            <a:stCxn id="231" idx="3"/>
          </p:cNvCxnSpPr>
          <p:nvPr/>
        </p:nvCxnSpPr>
        <p:spPr>
          <a:xfrm>
            <a:off x="11843132" y="1481373"/>
            <a:ext cx="199800" cy="65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3"/>
          <p:cNvCxnSpPr/>
          <p:nvPr/>
        </p:nvCxnSpPr>
        <p:spPr>
          <a:xfrm rot="5400000">
            <a:off x="1077330" y="1652135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3"/>
          <p:cNvSpPr/>
          <p:nvPr/>
        </p:nvSpPr>
        <p:spPr>
          <a:xfrm>
            <a:off x="1942768" y="349725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2726823" y="3497253"/>
            <a:ext cx="631200" cy="656700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1912401" y="303558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569129" y="2912478"/>
            <a:ext cx="39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343289" y="3497253"/>
            <a:ext cx="840000" cy="65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401263" y="3594831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63" name="Google Shape;263;p13"/>
          <p:cNvCxnSpPr/>
          <p:nvPr/>
        </p:nvCxnSpPr>
        <p:spPr>
          <a:xfrm>
            <a:off x="1183409" y="3703631"/>
            <a:ext cx="72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3"/>
          <p:cNvCxnSpPr/>
          <p:nvPr/>
        </p:nvCxnSpPr>
        <p:spPr>
          <a:xfrm flipH="1" rot="-5400000">
            <a:off x="4070020" y="3654436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3"/>
          <p:cNvCxnSpPr/>
          <p:nvPr/>
        </p:nvCxnSpPr>
        <p:spPr>
          <a:xfrm rot="5400000">
            <a:off x="1513318" y="4035051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13"/>
          <p:cNvSpPr txBox="1"/>
          <p:nvPr/>
        </p:nvSpPr>
        <p:spPr>
          <a:xfrm>
            <a:off x="7981552" y="4114548"/>
            <a:ext cx="267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if(head!=NULL)</a:t>
            </a:r>
            <a:r>
              <a:rPr lang="id-ID" sz="4000">
                <a:solidFill>
                  <a:srgbClr val="0C0C0C"/>
                </a:solidFill>
              </a:rPr>
              <a:t> </a:t>
            </a: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40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 p-&gt;next = head;</a:t>
            </a:r>
            <a:endParaRPr b="0" sz="40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3378900" y="3625607"/>
            <a:ext cx="80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268" name="Google Shape;268;p13"/>
          <p:cNvCxnSpPr/>
          <p:nvPr/>
        </p:nvCxnSpPr>
        <p:spPr>
          <a:xfrm rot="10800000">
            <a:off x="1718242" y="1867054"/>
            <a:ext cx="1883400" cy="16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13"/>
          <p:cNvSpPr txBox="1"/>
          <p:nvPr/>
        </p:nvSpPr>
        <p:spPr>
          <a:xfrm>
            <a:off x="8127352" y="5284525"/>
            <a:ext cx="286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head-&gt;prev = p;</a:t>
            </a:r>
            <a:endParaRPr b="0" sz="24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1560731" y="1250596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71" name="Google Shape;271;p13"/>
          <p:cNvCxnSpPr/>
          <p:nvPr/>
        </p:nvCxnSpPr>
        <p:spPr>
          <a:xfrm>
            <a:off x="2024153" y="1809846"/>
            <a:ext cx="1874400" cy="16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/>
          <p:nvPr/>
        </p:nvSpPr>
        <p:spPr>
          <a:xfrm>
            <a:off x="8909572" y="4402003"/>
            <a:ext cx="2766300" cy="1820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head = p;</a:t>
            </a:r>
            <a:endParaRPr sz="4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1634640" y="9592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2344051" y="9592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4219705" y="9592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4992437" y="9592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975559" y="9592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7748291" y="9592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9684857" y="95922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10457589" y="959223"/>
            <a:ext cx="631200" cy="6567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265664" y="959223"/>
            <a:ext cx="1024800" cy="656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366318" y="504689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2976145" y="1056801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4219705" y="1056800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5125018" y="1056799"/>
            <a:ext cx="4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5655858" y="105679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7892915" y="105679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7002669" y="1056797"/>
            <a:ext cx="8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8414971" y="105679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10602213" y="102941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9661723" y="1029418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1528073" y="49755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4216411" y="524074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6945192" y="53057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9667223" y="56720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cxnSp>
        <p:nvCxnSpPr>
          <p:cNvPr id="305" name="Google Shape;305;p15"/>
          <p:cNvCxnSpPr>
            <a:stCxn id="290" idx="3"/>
            <a:endCxn id="282" idx="1"/>
          </p:cNvCxnSpPr>
          <p:nvPr/>
        </p:nvCxnSpPr>
        <p:spPr>
          <a:xfrm>
            <a:off x="1290464" y="1287573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5"/>
          <p:cNvCxnSpPr>
            <a:endCxn id="293" idx="1"/>
          </p:cNvCxnSpPr>
          <p:nvPr/>
        </p:nvCxnSpPr>
        <p:spPr>
          <a:xfrm>
            <a:off x="3862705" y="1287650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5"/>
          <p:cNvCxnSpPr/>
          <p:nvPr/>
        </p:nvCxnSpPr>
        <p:spPr>
          <a:xfrm flipH="1">
            <a:off x="3869911" y="1154687"/>
            <a:ext cx="3465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6447750" y="1164212"/>
            <a:ext cx="52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15"/>
          <p:cNvCxnSpPr>
            <a:stCxn id="286" idx="1"/>
            <a:endCxn id="295" idx="3"/>
          </p:cNvCxnSpPr>
          <p:nvPr/>
        </p:nvCxnSpPr>
        <p:spPr>
          <a:xfrm rot="10800000">
            <a:off x="6474859" y="1287573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9203604" y="1154687"/>
            <a:ext cx="4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15"/>
          <p:cNvCxnSpPr>
            <a:endCxn id="298" idx="3"/>
          </p:cNvCxnSpPr>
          <p:nvPr/>
        </p:nvCxnSpPr>
        <p:spPr>
          <a:xfrm rot="10800000">
            <a:off x="9233971" y="1287647"/>
            <a:ext cx="446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15"/>
          <p:cNvCxnSpPr>
            <a:stCxn id="288" idx="3"/>
          </p:cNvCxnSpPr>
          <p:nvPr/>
        </p:nvCxnSpPr>
        <p:spPr>
          <a:xfrm>
            <a:off x="11912957" y="1287573"/>
            <a:ext cx="199800" cy="65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15"/>
          <p:cNvSpPr/>
          <p:nvPr/>
        </p:nvSpPr>
        <p:spPr>
          <a:xfrm>
            <a:off x="2012593" y="3303453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2796648" y="3303453"/>
            <a:ext cx="631200" cy="656700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1982226" y="284178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638954" y="2718678"/>
            <a:ext cx="39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413114" y="3303453"/>
            <a:ext cx="840000" cy="65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471088" y="3401031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19" name="Google Shape;319;p15"/>
          <p:cNvCxnSpPr/>
          <p:nvPr/>
        </p:nvCxnSpPr>
        <p:spPr>
          <a:xfrm>
            <a:off x="1253234" y="3509831"/>
            <a:ext cx="72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15"/>
          <p:cNvCxnSpPr/>
          <p:nvPr/>
        </p:nvCxnSpPr>
        <p:spPr>
          <a:xfrm rot="5400000">
            <a:off x="1583143" y="3841251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15"/>
          <p:cNvSpPr txBox="1"/>
          <p:nvPr/>
        </p:nvSpPr>
        <p:spPr>
          <a:xfrm>
            <a:off x="3448725" y="3431807"/>
            <a:ext cx="80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22" name="Google Shape;322;p15"/>
          <p:cNvCxnSpPr/>
          <p:nvPr/>
        </p:nvCxnSpPr>
        <p:spPr>
          <a:xfrm rot="10800000">
            <a:off x="1788067" y="1673254"/>
            <a:ext cx="1883400" cy="16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p15"/>
          <p:cNvSpPr txBox="1"/>
          <p:nvPr/>
        </p:nvSpPr>
        <p:spPr>
          <a:xfrm>
            <a:off x="1630556" y="1056796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24" name="Google Shape;324;p15"/>
          <p:cNvCxnSpPr/>
          <p:nvPr/>
        </p:nvCxnSpPr>
        <p:spPr>
          <a:xfrm>
            <a:off x="2093978" y="1616046"/>
            <a:ext cx="1874400" cy="16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15"/>
          <p:cNvSpPr txBox="1"/>
          <p:nvPr/>
        </p:nvSpPr>
        <p:spPr>
          <a:xfrm>
            <a:off x="371880" y="104744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26" name="Google Shape;326;p15"/>
          <p:cNvCxnSpPr>
            <a:endCxn id="315" idx="1"/>
          </p:cNvCxnSpPr>
          <p:nvPr/>
        </p:nvCxnSpPr>
        <p:spPr>
          <a:xfrm>
            <a:off x="812226" y="1673438"/>
            <a:ext cx="1170000" cy="13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AKHIR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AKHIR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2134376" y="2748150"/>
            <a:ext cx="8973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Sesuai dengan namanya, fungsi Insert akhir berguna untuk menambah simpul di belakang (sebelah  kanan). 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DLL insert akhir ketika linked list masih kosong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rPr lang="id-ID"/>
              <a:t>Overview</a:t>
            </a:r>
            <a:endParaRPr/>
          </a:p>
        </p:txBody>
      </p:sp>
      <p:grpSp>
        <p:nvGrpSpPr>
          <p:cNvPr id="89" name="Google Shape;89;p2"/>
          <p:cNvGrpSpPr/>
          <p:nvPr/>
        </p:nvGrpSpPr>
        <p:grpSpPr>
          <a:xfrm>
            <a:off x="1982702" y="2812503"/>
            <a:ext cx="8067379" cy="2589061"/>
            <a:chOff x="879389" y="759865"/>
            <a:chExt cx="8067379" cy="2589061"/>
          </a:xfrm>
        </p:grpSpPr>
        <p:sp>
          <p:nvSpPr>
            <p:cNvPr id="90" name="Google Shape;90;p2"/>
            <p:cNvSpPr/>
            <p:nvPr/>
          </p:nvSpPr>
          <p:spPr>
            <a:xfrm>
              <a:off x="2122598" y="768518"/>
              <a:ext cx="1439648" cy="14396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i="0" lang="id-ID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Linked List</a:t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9389" y="3015252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53173" y="759865"/>
              <a:ext cx="1439648" cy="14396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i="0" lang="id-ID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Operasi INSERT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33487" y="3061107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60" name="Google Shape;360;p21"/>
          <p:cNvCxnSpPr>
            <a:stCxn id="354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p21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2" name="Google Shape;362;p21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364" name="Google Shape;364;p21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1"/>
          <p:cNvSpPr/>
          <p:nvPr/>
        </p:nvSpPr>
        <p:spPr>
          <a:xfrm>
            <a:off x="6908860" y="1761025"/>
            <a:ext cx="4724339" cy="410129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7166799" y="1912865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7566959" y="2866046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1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9" name="Google Shape;369;p21"/>
          <p:cNvSpPr txBox="1"/>
          <p:nvPr/>
        </p:nvSpPr>
        <p:spPr>
          <a:xfrm>
            <a:off x="8322038" y="4303313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1"/>
          <p:cNvCxnSpPr>
            <a:stCxn id="354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21"/>
          <p:cNvSpPr txBox="1"/>
          <p:nvPr/>
        </p:nvSpPr>
        <p:spPr>
          <a:xfrm>
            <a:off x="7166799" y="4560355"/>
            <a:ext cx="4466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8896635" y="3373332"/>
            <a:ext cx="2768317" cy="220202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9367725" y="4020550"/>
            <a:ext cx="211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= p;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4150907" y="2716509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4934962" y="2716509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4120540" y="22548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2777268" y="213173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551428" y="2716509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2609402" y="281408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89" name="Google Shape;389;p23"/>
          <p:cNvCxnSpPr/>
          <p:nvPr/>
        </p:nvCxnSpPr>
        <p:spPr>
          <a:xfrm>
            <a:off x="3391548" y="2922887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23"/>
          <p:cNvCxnSpPr/>
          <p:nvPr/>
        </p:nvCxnSpPr>
        <p:spPr>
          <a:xfrm flipH="1" rot="-5400000">
            <a:off x="6292852" y="2858807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p23"/>
          <p:cNvCxnSpPr/>
          <p:nvPr/>
        </p:nvCxnSpPr>
        <p:spPr>
          <a:xfrm rot="5400000">
            <a:off x="3721457" y="3236259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23"/>
          <p:cNvSpPr/>
          <p:nvPr/>
        </p:nvSpPr>
        <p:spPr>
          <a:xfrm>
            <a:off x="3391548" y="1138335"/>
            <a:ext cx="956517" cy="59715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2247376" y="1175300"/>
            <a:ext cx="11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3477828" y="1206075"/>
            <a:ext cx="9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95" name="Google Shape;395;p23"/>
          <p:cNvCxnSpPr/>
          <p:nvPr/>
        </p:nvCxnSpPr>
        <p:spPr>
          <a:xfrm>
            <a:off x="3536247" y="1735494"/>
            <a:ext cx="467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3644618" y="1764336"/>
            <a:ext cx="475922" cy="9521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/>
        </p:nvSpPr>
        <p:spPr>
          <a:xfrm>
            <a:off x="4495235" y="2034073"/>
            <a:ext cx="31558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DLL insert akhir ketika linked list telah terisi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>
            <a:off x="2788638" y="1092982"/>
            <a:ext cx="2228100" cy="656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572693" y="1092982"/>
            <a:ext cx="631200" cy="656700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14" name="Google Shape;414;p26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1189159" y="1092982"/>
            <a:ext cx="840000" cy="65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417" name="Google Shape;417;p26"/>
          <p:cNvCxnSpPr>
            <a:stCxn id="411" idx="3"/>
          </p:cNvCxnSpPr>
          <p:nvPr/>
        </p:nvCxnSpPr>
        <p:spPr>
          <a:xfrm>
            <a:off x="5016738" y="1421332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6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6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2186568" y="1299360"/>
            <a:ext cx="3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421" name="Google Shape;421;p26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26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6"/>
          <p:cNvCxnSpPr>
            <a:stCxn id="411" idx="1"/>
          </p:cNvCxnSpPr>
          <p:nvPr/>
        </p:nvCxnSpPr>
        <p:spPr>
          <a:xfrm flipH="1">
            <a:off x="2486538" y="1421332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26"/>
          <p:cNvSpPr/>
          <p:nvPr/>
        </p:nvSpPr>
        <p:spPr>
          <a:xfrm>
            <a:off x="7152910" y="2190050"/>
            <a:ext cx="4724400" cy="4101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7410849" y="2341890"/>
            <a:ext cx="439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7811009" y="3295071"/>
            <a:ext cx="264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8566088" y="4732338"/>
            <a:ext cx="188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7410849" y="4989380"/>
            <a:ext cx="446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/>
          <p:nvPr/>
        </p:nvSpPr>
        <p:spPr>
          <a:xfrm>
            <a:off x="2551715" y="126387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3261126" y="126387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5136780" y="126387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5909512" y="126387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1182739" y="1263870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3" name="Google Shape;443;p28"/>
          <p:cNvSpPr txBox="1"/>
          <p:nvPr/>
        </p:nvSpPr>
        <p:spPr>
          <a:xfrm>
            <a:off x="1283393" y="80933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8"/>
          <p:cNvSpPr txBox="1"/>
          <p:nvPr/>
        </p:nvSpPr>
        <p:spPr>
          <a:xfrm>
            <a:off x="3893220" y="136144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5136780" y="136144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6042093" y="136144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2445148" y="80220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5133486" y="82872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449" name="Google Shape;449;p28"/>
          <p:cNvCxnSpPr>
            <a:stCxn id="442" idx="3"/>
            <a:endCxn id="438" idx="1"/>
          </p:cNvCxnSpPr>
          <p:nvPr/>
        </p:nvCxnSpPr>
        <p:spPr>
          <a:xfrm>
            <a:off x="2207497" y="1592282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8"/>
          <p:cNvCxnSpPr>
            <a:endCxn id="445" idx="1"/>
          </p:cNvCxnSpPr>
          <p:nvPr/>
        </p:nvCxnSpPr>
        <p:spPr>
          <a:xfrm>
            <a:off x="4779780" y="1592279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8"/>
          <p:cNvCxnSpPr/>
          <p:nvPr/>
        </p:nvCxnSpPr>
        <p:spPr>
          <a:xfrm flipH="1">
            <a:off x="4786920" y="1459334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2" name="Google Shape;452;p28"/>
          <p:cNvCxnSpPr/>
          <p:nvPr/>
        </p:nvCxnSpPr>
        <p:spPr>
          <a:xfrm rot="5400000">
            <a:off x="2064230" y="1762982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3" name="Google Shape;453;p28"/>
          <p:cNvCxnSpPr/>
          <p:nvPr/>
        </p:nvCxnSpPr>
        <p:spPr>
          <a:xfrm flipH="1" rot="-5400000">
            <a:off x="7236664" y="1470945"/>
            <a:ext cx="559200" cy="3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4" name="Google Shape;454;p28"/>
          <p:cNvSpPr/>
          <p:nvPr/>
        </p:nvSpPr>
        <p:spPr>
          <a:xfrm>
            <a:off x="7686305" y="4275805"/>
            <a:ext cx="3974841" cy="141379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2551281" y="2944327"/>
            <a:ext cx="1085538" cy="653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1700148" y="3009300"/>
            <a:ext cx="85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cxnSp>
        <p:nvCxnSpPr>
          <p:cNvPr id="457" name="Google Shape;457;p28"/>
          <p:cNvCxnSpPr/>
          <p:nvPr/>
        </p:nvCxnSpPr>
        <p:spPr>
          <a:xfrm>
            <a:off x="3604046" y="3233575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8" name="Google Shape;458;p28"/>
          <p:cNvSpPr txBox="1"/>
          <p:nvPr/>
        </p:nvSpPr>
        <p:spPr>
          <a:xfrm>
            <a:off x="4136446" y="303692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7763071" y="4433246"/>
            <a:ext cx="141737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tail=head;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2704298" y="3063725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461" name="Google Shape;461;p28"/>
          <p:cNvCxnSpPr/>
          <p:nvPr/>
        </p:nvCxnSpPr>
        <p:spPr>
          <a:xfrm rot="10800000">
            <a:off x="2445148" y="1920692"/>
            <a:ext cx="463422" cy="1023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28"/>
          <p:cNvSpPr txBox="1"/>
          <p:nvPr/>
        </p:nvSpPr>
        <p:spPr>
          <a:xfrm>
            <a:off x="7763075" y="4829101"/>
            <a:ext cx="329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while(tail-&gt;next !=NULL)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</a:rPr>
              <a:t>     </a:t>
            </a: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tail=tail-&gt;next;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8"/>
          <p:cNvCxnSpPr/>
          <p:nvPr/>
        </p:nvCxnSpPr>
        <p:spPr>
          <a:xfrm flipH="1" rot="10800000">
            <a:off x="3504528" y="1823111"/>
            <a:ext cx="1628958" cy="11212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28"/>
          <p:cNvSpPr txBox="1"/>
          <p:nvPr/>
        </p:nvSpPr>
        <p:spPr>
          <a:xfrm>
            <a:off x="2704301" y="3040038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6310143" y="284444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7094198" y="2844442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6279776" y="238277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77" name="Google Shape;477;p30"/>
          <p:cNvSpPr txBox="1"/>
          <p:nvPr/>
        </p:nvSpPr>
        <p:spPr>
          <a:xfrm>
            <a:off x="4936504" y="225966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4710664" y="284444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0"/>
          <p:cNvSpPr txBox="1"/>
          <p:nvPr/>
        </p:nvSpPr>
        <p:spPr>
          <a:xfrm>
            <a:off x="4768638" y="294202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480" name="Google Shape;480;p30"/>
          <p:cNvCxnSpPr/>
          <p:nvPr/>
        </p:nvCxnSpPr>
        <p:spPr>
          <a:xfrm>
            <a:off x="5550784" y="305082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30"/>
          <p:cNvCxnSpPr/>
          <p:nvPr/>
        </p:nvCxnSpPr>
        <p:spPr>
          <a:xfrm flipH="1" rot="-5400000">
            <a:off x="8433427" y="298763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30"/>
          <p:cNvCxnSpPr/>
          <p:nvPr/>
        </p:nvCxnSpPr>
        <p:spPr>
          <a:xfrm rot="5400000">
            <a:off x="5880693" y="3356183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30"/>
          <p:cNvSpPr/>
          <p:nvPr/>
        </p:nvSpPr>
        <p:spPr>
          <a:xfrm>
            <a:off x="2489249" y="116766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3198660" y="1167666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5074314" y="116766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0"/>
          <p:cNvSpPr/>
          <p:nvPr/>
        </p:nvSpPr>
        <p:spPr>
          <a:xfrm>
            <a:off x="5847046" y="1167666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0"/>
          <p:cNvSpPr/>
          <p:nvPr/>
        </p:nvSpPr>
        <p:spPr>
          <a:xfrm>
            <a:off x="1120273" y="116766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88" name="Google Shape;488;p30"/>
          <p:cNvSpPr txBox="1"/>
          <p:nvPr/>
        </p:nvSpPr>
        <p:spPr>
          <a:xfrm>
            <a:off x="1220927" y="71313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3830754" y="126524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90" name="Google Shape;490;p30"/>
          <p:cNvSpPr txBox="1"/>
          <p:nvPr/>
        </p:nvSpPr>
        <p:spPr>
          <a:xfrm>
            <a:off x="5074314" y="126524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5979627" y="126524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2" name="Google Shape;492;p30"/>
          <p:cNvSpPr txBox="1"/>
          <p:nvPr/>
        </p:nvSpPr>
        <p:spPr>
          <a:xfrm>
            <a:off x="2382682" y="70600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93" name="Google Shape;493;p30"/>
          <p:cNvSpPr txBox="1"/>
          <p:nvPr/>
        </p:nvSpPr>
        <p:spPr>
          <a:xfrm>
            <a:off x="5071020" y="73251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494" name="Google Shape;494;p30"/>
          <p:cNvCxnSpPr>
            <a:stCxn id="487" idx="3"/>
            <a:endCxn id="483" idx="1"/>
          </p:cNvCxnSpPr>
          <p:nvPr/>
        </p:nvCxnSpPr>
        <p:spPr>
          <a:xfrm>
            <a:off x="2145031" y="149607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30"/>
          <p:cNvCxnSpPr>
            <a:endCxn id="490" idx="1"/>
          </p:cNvCxnSpPr>
          <p:nvPr/>
        </p:nvCxnSpPr>
        <p:spPr>
          <a:xfrm>
            <a:off x="4717314" y="14960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30"/>
          <p:cNvCxnSpPr/>
          <p:nvPr/>
        </p:nvCxnSpPr>
        <p:spPr>
          <a:xfrm flipH="1">
            <a:off x="4724454" y="136313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30"/>
          <p:cNvCxnSpPr/>
          <p:nvPr/>
        </p:nvCxnSpPr>
        <p:spPr>
          <a:xfrm rot="5400000">
            <a:off x="2001764" y="166677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30"/>
          <p:cNvCxnSpPr/>
          <p:nvPr/>
        </p:nvCxnSpPr>
        <p:spPr>
          <a:xfrm flipH="1" rot="-5400000">
            <a:off x="7174198" y="1374741"/>
            <a:ext cx="559200" cy="3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9" name="Google Shape;499;p30"/>
          <p:cNvSpPr/>
          <p:nvPr/>
        </p:nvSpPr>
        <p:spPr>
          <a:xfrm>
            <a:off x="2488815" y="2848123"/>
            <a:ext cx="1085538" cy="653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1872953" y="2913075"/>
            <a:ext cx="84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sp>
        <p:nvSpPr>
          <p:cNvPr id="501" name="Google Shape;501;p30"/>
          <p:cNvSpPr txBox="1"/>
          <p:nvPr/>
        </p:nvSpPr>
        <p:spPr>
          <a:xfrm>
            <a:off x="2641852" y="2967525"/>
            <a:ext cx="1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02" name="Google Shape;502;p30"/>
          <p:cNvCxnSpPr/>
          <p:nvPr/>
        </p:nvCxnSpPr>
        <p:spPr>
          <a:xfrm flipH="1" rot="10800000">
            <a:off x="3442062" y="1726907"/>
            <a:ext cx="1628958" cy="11212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3" name="Google Shape;503;p30"/>
          <p:cNvSpPr/>
          <p:nvPr/>
        </p:nvSpPr>
        <p:spPr>
          <a:xfrm>
            <a:off x="7686305" y="4275805"/>
            <a:ext cx="3974841" cy="187619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7918479" y="4533486"/>
            <a:ext cx="24416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p-&gt;prev=tail;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6340498" y="2926600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06" name="Google Shape;506;p30"/>
          <p:cNvCxnSpPr/>
          <p:nvPr/>
        </p:nvCxnSpPr>
        <p:spPr>
          <a:xfrm flipH="1" rot="10800000">
            <a:off x="6964576" y="1824488"/>
            <a:ext cx="298028" cy="10199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7" name="Google Shape;507;p30"/>
          <p:cNvSpPr txBox="1"/>
          <p:nvPr/>
        </p:nvSpPr>
        <p:spPr>
          <a:xfrm>
            <a:off x="7918472" y="5404943"/>
            <a:ext cx="130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= p;</a:t>
            </a:r>
            <a:endParaRPr/>
          </a:p>
        </p:txBody>
      </p:sp>
      <p:cxnSp>
        <p:nvCxnSpPr>
          <p:cNvPr id="508" name="Google Shape;508;p30"/>
          <p:cNvCxnSpPr/>
          <p:nvPr/>
        </p:nvCxnSpPr>
        <p:spPr>
          <a:xfrm>
            <a:off x="3198660" y="3524280"/>
            <a:ext cx="0" cy="636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3198660" y="4160857"/>
            <a:ext cx="249682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30"/>
          <p:cNvCxnSpPr/>
          <p:nvPr/>
        </p:nvCxnSpPr>
        <p:spPr>
          <a:xfrm flipH="1" rot="10800000">
            <a:off x="5695483" y="3580263"/>
            <a:ext cx="645027" cy="580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30"/>
          <p:cNvSpPr txBox="1"/>
          <p:nvPr/>
        </p:nvSpPr>
        <p:spPr>
          <a:xfrm>
            <a:off x="7918485" y="4952306"/>
            <a:ext cx="206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tail-&gt;next=p;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2690892" y="2955353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6506661" y="124772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514" name="Google Shape;514;p30"/>
          <p:cNvCxnSpPr>
            <a:endCxn id="476" idx="0"/>
          </p:cNvCxnSpPr>
          <p:nvPr/>
        </p:nvCxnSpPr>
        <p:spPr>
          <a:xfrm flipH="1">
            <a:off x="6743199" y="1824477"/>
            <a:ext cx="2214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912401" y="1201525"/>
            <a:ext cx="10556700" cy="49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 List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adalah elemen-elemen yang dihubungkan dengan dua pointer dalam satu elemen sehingga data-data dapat terhubung melalui 2 pointer tersebut</a:t>
            </a:r>
            <a:r>
              <a:rPr b="0" i="0" lang="id-ID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Double Linked List,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terdiri atas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 -&gt; pointer yang menunjuk ke node sebelumnya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-&gt; berupa informasi, dapat bertipe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tunggal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maupun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-&gt; pointer yang menunjuk ke node sesudahnya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24497" y="609601"/>
            <a:ext cx="4904319" cy="1080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0" i="0" lang="id-ID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AFTER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after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/>
          <p:cNvSpPr txBox="1"/>
          <p:nvPr/>
        </p:nvSpPr>
        <p:spPr>
          <a:xfrm>
            <a:off x="2029400" y="2202025"/>
            <a:ext cx="9020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Fungsi  insert  after berguna  untuk  menambah  simpul  di  belakang (sebelah  kanan) node tertentu yang sudah ada sebelumya pada sebuah linked list.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9" name="Google Shape;539;p34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540" name="Google Shape;540;p34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543" name="Google Shape;543;p34"/>
          <p:cNvCxnSpPr>
            <a:stCxn id="537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34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5" name="Google Shape;545;p34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547" name="Google Shape;547;p34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8" name="Google Shape;548;p34"/>
          <p:cNvSpPr/>
          <p:nvPr/>
        </p:nvSpPr>
        <p:spPr>
          <a:xfrm>
            <a:off x="6669028" y="1652225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6967609" y="2031730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7367769" y="2984911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2" name="Google Shape;552;p34"/>
          <p:cNvSpPr txBox="1"/>
          <p:nvPr/>
        </p:nvSpPr>
        <p:spPr>
          <a:xfrm>
            <a:off x="8122848" y="4422178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34"/>
          <p:cNvCxnSpPr>
            <a:stCxn id="537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4" name="Google Shape;554;p34"/>
          <p:cNvSpPr txBox="1"/>
          <p:nvPr/>
        </p:nvSpPr>
        <p:spPr>
          <a:xfrm>
            <a:off x="6967609" y="4773388"/>
            <a:ext cx="39479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/>
          <p:nvPr/>
        </p:nvSpPr>
        <p:spPr>
          <a:xfrm>
            <a:off x="6274267" y="3020824"/>
            <a:ext cx="5563406" cy="340957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2174289" y="100515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2883700" y="1005156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4759354" y="100515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5532086" y="1005156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805313" y="100515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0" name="Google Shape;570;p36"/>
          <p:cNvSpPr txBox="1"/>
          <p:nvPr/>
        </p:nvSpPr>
        <p:spPr>
          <a:xfrm>
            <a:off x="905967" y="55062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3515794" y="11027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572" name="Google Shape;572;p36"/>
          <p:cNvSpPr txBox="1"/>
          <p:nvPr/>
        </p:nvSpPr>
        <p:spPr>
          <a:xfrm>
            <a:off x="4759354" y="110273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3" name="Google Shape;573;p36"/>
          <p:cNvSpPr txBox="1"/>
          <p:nvPr/>
        </p:nvSpPr>
        <p:spPr>
          <a:xfrm>
            <a:off x="5664667" y="110273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74" name="Google Shape;574;p36"/>
          <p:cNvSpPr txBox="1"/>
          <p:nvPr/>
        </p:nvSpPr>
        <p:spPr>
          <a:xfrm>
            <a:off x="2067722" y="54349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5" name="Google Shape;575;p36"/>
          <p:cNvSpPr txBox="1"/>
          <p:nvPr/>
        </p:nvSpPr>
        <p:spPr>
          <a:xfrm>
            <a:off x="4756060" y="57000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76" name="Google Shape;576;p36"/>
          <p:cNvCxnSpPr>
            <a:stCxn id="569" idx="3"/>
            <a:endCxn id="565" idx="1"/>
          </p:cNvCxnSpPr>
          <p:nvPr/>
        </p:nvCxnSpPr>
        <p:spPr>
          <a:xfrm>
            <a:off x="1830071" y="1333567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7" name="Google Shape;577;p36"/>
          <p:cNvCxnSpPr>
            <a:endCxn id="572" idx="1"/>
          </p:cNvCxnSpPr>
          <p:nvPr/>
        </p:nvCxnSpPr>
        <p:spPr>
          <a:xfrm>
            <a:off x="4402354" y="133356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8" name="Google Shape;578;p36"/>
          <p:cNvCxnSpPr/>
          <p:nvPr/>
        </p:nvCxnSpPr>
        <p:spPr>
          <a:xfrm flipH="1">
            <a:off x="4409494" y="120062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9" name="Google Shape;579;p36"/>
          <p:cNvCxnSpPr/>
          <p:nvPr/>
        </p:nvCxnSpPr>
        <p:spPr>
          <a:xfrm rot="5400000">
            <a:off x="1686804" y="1504267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0" name="Google Shape;580;p36"/>
          <p:cNvSpPr txBox="1"/>
          <p:nvPr/>
        </p:nvSpPr>
        <p:spPr>
          <a:xfrm>
            <a:off x="6191701" y="108521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581" name="Google Shape;581;p36"/>
          <p:cNvCxnSpPr/>
          <p:nvPr/>
        </p:nvCxnSpPr>
        <p:spPr>
          <a:xfrm>
            <a:off x="6987399" y="1284465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36"/>
          <p:cNvCxnSpPr/>
          <p:nvPr/>
        </p:nvCxnSpPr>
        <p:spPr>
          <a:xfrm flipH="1">
            <a:off x="6987399" y="1483719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p36"/>
          <p:cNvSpPr/>
          <p:nvPr/>
        </p:nvSpPr>
        <p:spPr>
          <a:xfrm>
            <a:off x="7347713" y="1012287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8120445" y="1012287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7347713" y="110986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8253026" y="110986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7" name="Google Shape;587;p36"/>
          <p:cNvSpPr txBox="1"/>
          <p:nvPr/>
        </p:nvSpPr>
        <p:spPr>
          <a:xfrm>
            <a:off x="7344419" y="57713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588" name="Google Shape;588;p36"/>
          <p:cNvCxnSpPr/>
          <p:nvPr/>
        </p:nvCxnSpPr>
        <p:spPr>
          <a:xfrm flipH="1" rot="-5400000">
            <a:off x="9471537" y="11253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9" name="Google Shape;589;p36"/>
          <p:cNvSpPr txBox="1"/>
          <p:nvPr/>
        </p:nvSpPr>
        <p:spPr>
          <a:xfrm>
            <a:off x="6457218" y="3180227"/>
            <a:ext cx="1774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=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1495874" y="2999625"/>
            <a:ext cx="10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cxnSp>
        <p:nvCxnSpPr>
          <p:cNvPr id="591" name="Google Shape;591;p36"/>
          <p:cNvCxnSpPr/>
          <p:nvPr/>
        </p:nvCxnSpPr>
        <p:spPr>
          <a:xfrm>
            <a:off x="3164517" y="3223905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2" name="Google Shape;592;p36"/>
          <p:cNvSpPr txBox="1"/>
          <p:nvPr/>
        </p:nvSpPr>
        <p:spPr>
          <a:xfrm>
            <a:off x="3696917" y="302725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593" name="Google Shape;593;p36"/>
          <p:cNvSpPr txBox="1"/>
          <p:nvPr/>
        </p:nvSpPr>
        <p:spPr>
          <a:xfrm>
            <a:off x="2332208" y="2999618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6"/>
          <p:cNvSpPr txBox="1"/>
          <p:nvPr/>
        </p:nvSpPr>
        <p:spPr>
          <a:xfrm>
            <a:off x="2326207" y="299807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595" name="Google Shape;595;p36"/>
          <p:cNvCxnSpPr>
            <a:stCxn id="593" idx="0"/>
          </p:cNvCxnSpPr>
          <p:nvPr/>
        </p:nvCxnSpPr>
        <p:spPr>
          <a:xfrm rot="10800000">
            <a:off x="2173720" y="1718018"/>
            <a:ext cx="569700" cy="128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6" name="Google Shape;596;p36"/>
          <p:cNvSpPr txBox="1"/>
          <p:nvPr/>
        </p:nvSpPr>
        <p:spPr>
          <a:xfrm>
            <a:off x="6482408" y="3643999"/>
            <a:ext cx="529471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(after-&gt;data != key)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(after-&gt;next == NULL)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printf("Nilai %d tidak ada\n", 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after = after-&gt;next;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  <p:cxnSp>
        <p:nvCxnSpPr>
          <p:cNvPr id="597" name="Google Shape;597;p36"/>
          <p:cNvCxnSpPr/>
          <p:nvPr/>
        </p:nvCxnSpPr>
        <p:spPr>
          <a:xfrm flipH="1" rot="10800000">
            <a:off x="2994567" y="1717942"/>
            <a:ext cx="1761493" cy="12801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8" name="Google Shape;598;p36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=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/>
          <p:nvPr/>
        </p:nvSpPr>
        <p:spPr>
          <a:xfrm>
            <a:off x="2316529" y="1056864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3025940" y="1056864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4901594" y="1056864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5674326" y="1056864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947553" y="1056864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4" name="Google Shape;614;p38"/>
          <p:cNvSpPr txBox="1"/>
          <p:nvPr/>
        </p:nvSpPr>
        <p:spPr>
          <a:xfrm>
            <a:off x="1048207" y="602330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3658034" y="115444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16" name="Google Shape;616;p38"/>
          <p:cNvSpPr txBox="1"/>
          <p:nvPr/>
        </p:nvSpPr>
        <p:spPr>
          <a:xfrm>
            <a:off x="4901594" y="115444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5806907" y="1154440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8" name="Google Shape;618;p38"/>
          <p:cNvSpPr txBox="1"/>
          <p:nvPr/>
        </p:nvSpPr>
        <p:spPr>
          <a:xfrm>
            <a:off x="2209962" y="595199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4898300" y="621715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20" name="Google Shape;620;p38"/>
          <p:cNvCxnSpPr>
            <a:stCxn id="613" idx="3"/>
            <a:endCxn id="609" idx="1"/>
          </p:cNvCxnSpPr>
          <p:nvPr/>
        </p:nvCxnSpPr>
        <p:spPr>
          <a:xfrm>
            <a:off x="1972311" y="1385275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1" name="Google Shape;621;p38"/>
          <p:cNvCxnSpPr>
            <a:endCxn id="616" idx="1"/>
          </p:cNvCxnSpPr>
          <p:nvPr/>
        </p:nvCxnSpPr>
        <p:spPr>
          <a:xfrm>
            <a:off x="4544594" y="1385274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38"/>
          <p:cNvCxnSpPr/>
          <p:nvPr/>
        </p:nvCxnSpPr>
        <p:spPr>
          <a:xfrm flipH="1">
            <a:off x="4551734" y="1252328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38"/>
          <p:cNvCxnSpPr/>
          <p:nvPr/>
        </p:nvCxnSpPr>
        <p:spPr>
          <a:xfrm rot="5400000">
            <a:off x="1829045" y="1555975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4" name="Google Shape;624;p38"/>
          <p:cNvSpPr txBox="1"/>
          <p:nvPr/>
        </p:nvSpPr>
        <p:spPr>
          <a:xfrm>
            <a:off x="6333941" y="113692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25" name="Google Shape;625;p38"/>
          <p:cNvCxnSpPr/>
          <p:nvPr/>
        </p:nvCxnSpPr>
        <p:spPr>
          <a:xfrm>
            <a:off x="7129639" y="1336173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38"/>
          <p:cNvCxnSpPr/>
          <p:nvPr/>
        </p:nvCxnSpPr>
        <p:spPr>
          <a:xfrm flipH="1">
            <a:off x="7129639" y="1535427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7" name="Google Shape;627;p38"/>
          <p:cNvSpPr/>
          <p:nvPr/>
        </p:nvSpPr>
        <p:spPr>
          <a:xfrm>
            <a:off x="7489953" y="1063995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8262685" y="1063995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7489953" y="116157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30" name="Google Shape;630;p38"/>
          <p:cNvSpPr txBox="1"/>
          <p:nvPr/>
        </p:nvSpPr>
        <p:spPr>
          <a:xfrm>
            <a:off x="8395266" y="1161571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1" name="Google Shape;631;p38"/>
          <p:cNvSpPr txBox="1"/>
          <p:nvPr/>
        </p:nvSpPr>
        <p:spPr>
          <a:xfrm>
            <a:off x="7486659" y="62884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32" name="Google Shape;632;p38"/>
          <p:cNvCxnSpPr/>
          <p:nvPr/>
        </p:nvCxnSpPr>
        <p:spPr>
          <a:xfrm flipH="1" rot="-5400000">
            <a:off x="9613777" y="1177018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3" name="Google Shape;633;p38"/>
          <p:cNvSpPr txBox="1"/>
          <p:nvPr/>
        </p:nvSpPr>
        <p:spPr>
          <a:xfrm>
            <a:off x="7421525" y="2752750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8257854" y="2752747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8251853" y="275120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36" name="Google Shape;636;p38"/>
          <p:cNvCxnSpPr/>
          <p:nvPr/>
        </p:nvCxnSpPr>
        <p:spPr>
          <a:xfrm rot="10800000">
            <a:off x="4898300" y="1769650"/>
            <a:ext cx="3591292" cy="9815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7" name="Google Shape;637;p38"/>
          <p:cNvSpPr/>
          <p:nvPr/>
        </p:nvSpPr>
        <p:spPr>
          <a:xfrm>
            <a:off x="2636061" y="277249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3420116" y="2772493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39" name="Google Shape;639;p38"/>
          <p:cNvSpPr txBox="1"/>
          <p:nvPr/>
        </p:nvSpPr>
        <p:spPr>
          <a:xfrm>
            <a:off x="2605694" y="231082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40" name="Google Shape;640;p38"/>
          <p:cNvSpPr txBox="1"/>
          <p:nvPr/>
        </p:nvSpPr>
        <p:spPr>
          <a:xfrm>
            <a:off x="1262422" y="2206379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1036582" y="2772493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8"/>
          <p:cNvSpPr txBox="1"/>
          <p:nvPr/>
        </p:nvSpPr>
        <p:spPr>
          <a:xfrm>
            <a:off x="1094556" y="287007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43" name="Google Shape;643;p38"/>
          <p:cNvCxnSpPr/>
          <p:nvPr/>
        </p:nvCxnSpPr>
        <p:spPr>
          <a:xfrm>
            <a:off x="1876702" y="2978871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4" name="Google Shape;644;p38"/>
          <p:cNvCxnSpPr/>
          <p:nvPr/>
        </p:nvCxnSpPr>
        <p:spPr>
          <a:xfrm flipH="1" rot="-5400000">
            <a:off x="4759345" y="2934345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5" name="Google Shape;645;p38"/>
          <p:cNvCxnSpPr>
            <a:stCxn id="637" idx="1"/>
          </p:cNvCxnSpPr>
          <p:nvPr/>
        </p:nvCxnSpPr>
        <p:spPr>
          <a:xfrm flipH="1">
            <a:off x="2333961" y="3100904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6" name="Google Shape;646;p38"/>
          <p:cNvSpPr/>
          <p:nvPr/>
        </p:nvSpPr>
        <p:spPr>
          <a:xfrm>
            <a:off x="7077561" y="3657601"/>
            <a:ext cx="4322100" cy="2387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8"/>
          <p:cNvSpPr txBox="1"/>
          <p:nvPr/>
        </p:nvSpPr>
        <p:spPr>
          <a:xfrm>
            <a:off x="7228708" y="3749298"/>
            <a:ext cx="392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-&gt;next = after-&gt;next;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4088311" y="2878033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49" name="Google Shape;649;p38"/>
          <p:cNvCxnSpPr/>
          <p:nvPr/>
        </p:nvCxnSpPr>
        <p:spPr>
          <a:xfrm flipH="1" rot="10800000">
            <a:off x="4864106" y="1720818"/>
            <a:ext cx="2557418" cy="12899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0" name="Google Shape;650;p38"/>
          <p:cNvSpPr txBox="1"/>
          <p:nvPr/>
        </p:nvSpPr>
        <p:spPr>
          <a:xfrm>
            <a:off x="7228690" y="4167953"/>
            <a:ext cx="2844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p-&gt;prev = after;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 txBox="1"/>
          <p:nvPr/>
        </p:nvSpPr>
        <p:spPr>
          <a:xfrm>
            <a:off x="2643314" y="284302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52" name="Google Shape;652;p38"/>
          <p:cNvCxnSpPr>
            <a:stCxn id="639" idx="2"/>
          </p:cNvCxnSpPr>
          <p:nvPr/>
        </p:nvCxnSpPr>
        <p:spPr>
          <a:xfrm flipH="1" rot="10800000">
            <a:off x="3069116" y="1790593"/>
            <a:ext cx="3284400" cy="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3" name="Google Shape;653;p38"/>
          <p:cNvSpPr txBox="1"/>
          <p:nvPr/>
        </p:nvSpPr>
        <p:spPr>
          <a:xfrm>
            <a:off x="7077562" y="4814755"/>
            <a:ext cx="40262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after-&gt;next-&gt;prev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7498907" y="11571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55" name="Google Shape;655;p38"/>
          <p:cNvCxnSpPr/>
          <p:nvPr/>
        </p:nvCxnSpPr>
        <p:spPr>
          <a:xfrm flipH="1">
            <a:off x="5098589" y="1720261"/>
            <a:ext cx="2647506" cy="13535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6" name="Google Shape;656;p38"/>
          <p:cNvSpPr txBox="1"/>
          <p:nvPr/>
        </p:nvSpPr>
        <p:spPr>
          <a:xfrm>
            <a:off x="7246130" y="5353364"/>
            <a:ext cx="27632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after-&gt;next = p;</a:t>
            </a:r>
            <a:endParaRPr/>
          </a:p>
        </p:txBody>
      </p:sp>
      <p:sp>
        <p:nvSpPr>
          <p:cNvPr id="657" name="Google Shape;657;p38"/>
          <p:cNvSpPr txBox="1"/>
          <p:nvPr/>
        </p:nvSpPr>
        <p:spPr>
          <a:xfrm>
            <a:off x="6340815" y="112284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58" name="Google Shape;658;p38"/>
          <p:cNvCxnSpPr/>
          <p:nvPr/>
        </p:nvCxnSpPr>
        <p:spPr>
          <a:xfrm flipH="1">
            <a:off x="4051181" y="1773894"/>
            <a:ext cx="2710149" cy="8377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 txBox="1"/>
          <p:nvPr/>
        </p:nvSpPr>
        <p:spPr>
          <a:xfrm>
            <a:off x="4758613" y="2313906"/>
            <a:ext cx="28924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BEFORE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BEFORE</a:t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2029409" y="2202024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Fungsi  insert  before berguna  untuk  menambah  simpul  di  depan (sebelah  kiri) node tertentu yang sudah ada sebelumya pada sebuah linked list.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"/>
          <p:cNvGrpSpPr/>
          <p:nvPr/>
        </p:nvGrpSpPr>
        <p:grpSpPr>
          <a:xfrm>
            <a:off x="3352129" y="2687217"/>
            <a:ext cx="6052305" cy="1436914"/>
            <a:chOff x="3035510" y="3526972"/>
            <a:chExt cx="6052305" cy="1436914"/>
          </a:xfrm>
        </p:grpSpPr>
        <p:grpSp>
          <p:nvGrpSpPr>
            <p:cNvPr id="109" name="Google Shape;109;p4"/>
            <p:cNvGrpSpPr/>
            <p:nvPr/>
          </p:nvGrpSpPr>
          <p:grpSpPr>
            <a:xfrm>
              <a:off x="3388828" y="3526972"/>
              <a:ext cx="5698987" cy="1436914"/>
              <a:chOff x="3806905" y="7210455"/>
              <a:chExt cx="4346147" cy="916513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4402105" y="7210455"/>
                <a:ext cx="2897544" cy="916513"/>
              </a:xfrm>
              <a:prstGeom prst="rect">
                <a:avLst/>
              </a:prstGeom>
              <a:solidFill>
                <a:srgbClr val="E9EDF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d-ID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408335" y="7210455"/>
                <a:ext cx="820692" cy="91651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4474867" y="7354199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d-ID" sz="3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prev</a:t>
                </a:r>
                <a:endParaRPr/>
              </a:p>
            </p:txBody>
          </p:sp>
          <p:sp>
            <p:nvSpPr>
              <p:cNvPr id="113" name="Google Shape;113;p4"/>
              <p:cNvSpPr txBox="1"/>
              <p:nvPr/>
            </p:nvSpPr>
            <p:spPr>
              <a:xfrm>
                <a:off x="6316931" y="7338810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14" name="Google Shape;114;p4"/>
              <p:cNvSpPr txBox="1"/>
              <p:nvPr/>
            </p:nvSpPr>
            <p:spPr>
              <a:xfrm>
                <a:off x="5430420" y="7369587"/>
                <a:ext cx="840900" cy="41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</a:t>
                </a: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" name="Google Shape;115;p4"/>
              <p:cNvCxnSpPr>
                <a:stCxn id="110" idx="3"/>
              </p:cNvCxnSpPr>
              <p:nvPr/>
            </p:nvCxnSpPr>
            <p:spPr>
              <a:xfrm>
                <a:off x="7299649" y="7668711"/>
                <a:ext cx="5568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" name="Google Shape;116;p4"/>
              <p:cNvCxnSpPr>
                <a:stCxn id="110" idx="1"/>
              </p:cNvCxnSpPr>
              <p:nvPr/>
            </p:nvCxnSpPr>
            <p:spPr>
              <a:xfrm rot="10800000">
                <a:off x="3806905" y="7668711"/>
                <a:ext cx="59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7" name="Google Shape;117;p4"/>
              <p:cNvSpPr txBox="1"/>
              <p:nvPr/>
            </p:nvSpPr>
            <p:spPr>
              <a:xfrm>
                <a:off x="7894865" y="7489452"/>
                <a:ext cx="258187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18" name="Google Shape;118;p4"/>
            <p:cNvSpPr txBox="1"/>
            <p:nvPr/>
          </p:nvSpPr>
          <p:spPr>
            <a:xfrm>
              <a:off x="3035510" y="3953040"/>
              <a:ext cx="338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1165570" y="996859"/>
            <a:ext cx="10487608" cy="1101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34478" y="1210032"/>
            <a:ext cx="107251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ELEMEN DOUBLE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83" name="Google Shape;683;p42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84" name="Google Shape;684;p42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87" name="Google Shape;687;p42"/>
          <p:cNvCxnSpPr>
            <a:stCxn id="681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8" name="Google Shape;688;p42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9" name="Google Shape;689;p42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690" name="Google Shape;690;p42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691" name="Google Shape;691;p42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2" name="Google Shape;692;p42"/>
          <p:cNvSpPr/>
          <p:nvPr/>
        </p:nvSpPr>
        <p:spPr>
          <a:xfrm>
            <a:off x="6848669" y="2631440"/>
            <a:ext cx="4989003" cy="3759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2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2"/>
          <p:cNvSpPr txBox="1"/>
          <p:nvPr/>
        </p:nvSpPr>
        <p:spPr>
          <a:xfrm>
            <a:off x="7547408" y="3702663"/>
            <a:ext cx="2771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5" name="Google Shape;695;p42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6" name="Google Shape;696;p42"/>
          <p:cNvSpPr txBox="1"/>
          <p:nvPr/>
        </p:nvSpPr>
        <p:spPr>
          <a:xfrm>
            <a:off x="8325485" y="4835677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42"/>
          <p:cNvCxnSpPr>
            <a:stCxn id="681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8" name="Google Shape;698;p42"/>
          <p:cNvSpPr txBox="1"/>
          <p:nvPr/>
        </p:nvSpPr>
        <p:spPr>
          <a:xfrm>
            <a:off x="7386318" y="5158842"/>
            <a:ext cx="37666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/>
          <p:nvPr/>
        </p:nvSpPr>
        <p:spPr>
          <a:xfrm>
            <a:off x="2360874" y="102228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3070285" y="102228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4945939" y="102228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5718671" y="102228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991898" y="1022280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3" name="Google Shape;713;p44"/>
          <p:cNvSpPr txBox="1"/>
          <p:nvPr/>
        </p:nvSpPr>
        <p:spPr>
          <a:xfrm>
            <a:off x="1092552" y="56774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714" name="Google Shape;714;p44"/>
          <p:cNvSpPr txBox="1"/>
          <p:nvPr/>
        </p:nvSpPr>
        <p:spPr>
          <a:xfrm>
            <a:off x="3702379" y="111985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15" name="Google Shape;715;p44"/>
          <p:cNvSpPr txBox="1"/>
          <p:nvPr/>
        </p:nvSpPr>
        <p:spPr>
          <a:xfrm>
            <a:off x="4945939" y="111985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6" name="Google Shape;716;p44"/>
          <p:cNvSpPr txBox="1"/>
          <p:nvPr/>
        </p:nvSpPr>
        <p:spPr>
          <a:xfrm>
            <a:off x="5851252" y="111985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7" name="Google Shape;717;p44"/>
          <p:cNvSpPr txBox="1"/>
          <p:nvPr/>
        </p:nvSpPr>
        <p:spPr>
          <a:xfrm>
            <a:off x="2254307" y="56061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4942645" y="58713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19" name="Google Shape;719;p44"/>
          <p:cNvCxnSpPr>
            <a:stCxn id="712" idx="3"/>
            <a:endCxn id="708" idx="1"/>
          </p:cNvCxnSpPr>
          <p:nvPr/>
        </p:nvCxnSpPr>
        <p:spPr>
          <a:xfrm>
            <a:off x="2016656" y="1350691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0" name="Google Shape;720;p44"/>
          <p:cNvCxnSpPr>
            <a:endCxn id="715" idx="1"/>
          </p:cNvCxnSpPr>
          <p:nvPr/>
        </p:nvCxnSpPr>
        <p:spPr>
          <a:xfrm>
            <a:off x="4588939" y="1350690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1" name="Google Shape;721;p44"/>
          <p:cNvCxnSpPr/>
          <p:nvPr/>
        </p:nvCxnSpPr>
        <p:spPr>
          <a:xfrm flipH="1">
            <a:off x="4596079" y="1217744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2" name="Google Shape;722;p44"/>
          <p:cNvCxnSpPr/>
          <p:nvPr/>
        </p:nvCxnSpPr>
        <p:spPr>
          <a:xfrm rot="5400000">
            <a:off x="1873389" y="1521392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3" name="Google Shape;723;p44"/>
          <p:cNvSpPr txBox="1"/>
          <p:nvPr/>
        </p:nvSpPr>
        <p:spPr>
          <a:xfrm>
            <a:off x="6378286" y="110233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24" name="Google Shape;724;p44"/>
          <p:cNvCxnSpPr/>
          <p:nvPr/>
        </p:nvCxnSpPr>
        <p:spPr>
          <a:xfrm>
            <a:off x="7173984" y="1301589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p44"/>
          <p:cNvCxnSpPr/>
          <p:nvPr/>
        </p:nvCxnSpPr>
        <p:spPr>
          <a:xfrm flipH="1">
            <a:off x="7173984" y="1500843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6" name="Google Shape;726;p44"/>
          <p:cNvSpPr/>
          <p:nvPr/>
        </p:nvSpPr>
        <p:spPr>
          <a:xfrm>
            <a:off x="7534298" y="1029411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4"/>
          <p:cNvSpPr/>
          <p:nvPr/>
        </p:nvSpPr>
        <p:spPr>
          <a:xfrm>
            <a:off x="8307030" y="1029411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7534298" y="112698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29" name="Google Shape;729;p44"/>
          <p:cNvSpPr txBox="1"/>
          <p:nvPr/>
        </p:nvSpPr>
        <p:spPr>
          <a:xfrm>
            <a:off x="8439611" y="1126987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30" name="Google Shape;730;p44"/>
          <p:cNvSpPr txBox="1"/>
          <p:nvPr/>
        </p:nvSpPr>
        <p:spPr>
          <a:xfrm>
            <a:off x="7531004" y="59426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31" name="Google Shape;731;p44"/>
          <p:cNvCxnSpPr/>
          <p:nvPr/>
        </p:nvCxnSpPr>
        <p:spPr>
          <a:xfrm flipH="1" rot="-5400000">
            <a:off x="9658123" y="1142434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2" name="Google Shape;732;p44"/>
          <p:cNvSpPr/>
          <p:nvPr/>
        </p:nvSpPr>
        <p:spPr>
          <a:xfrm>
            <a:off x="6798917" y="2451582"/>
            <a:ext cx="4989003" cy="399673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= 4</a:t>
            </a:r>
            <a:endParaRPr/>
          </a:p>
        </p:txBody>
      </p:sp>
      <p:sp>
        <p:nvSpPr>
          <p:cNvPr id="735" name="Google Shape;735;p44"/>
          <p:cNvSpPr txBox="1"/>
          <p:nvPr/>
        </p:nvSpPr>
        <p:spPr>
          <a:xfrm>
            <a:off x="1147326" y="3075175"/>
            <a:ext cx="8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</a:t>
            </a:r>
            <a:endParaRPr/>
          </a:p>
        </p:txBody>
      </p:sp>
      <p:cxnSp>
        <p:nvCxnSpPr>
          <p:cNvPr id="736" name="Google Shape;736;p44"/>
          <p:cNvCxnSpPr/>
          <p:nvPr/>
        </p:nvCxnSpPr>
        <p:spPr>
          <a:xfrm>
            <a:off x="2815961" y="3299455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7" name="Google Shape;737;p44"/>
          <p:cNvSpPr txBox="1"/>
          <p:nvPr/>
        </p:nvSpPr>
        <p:spPr>
          <a:xfrm>
            <a:off x="3348361" y="310280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2044692" y="3152886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7118642" y="3339768"/>
            <a:ext cx="429175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while(bef-&gt;data != key){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if(bef-&gt;next 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printf(“Data Tidak Ada”);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bef = bef-&gt;next;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7103216" y="2887350"/>
            <a:ext cx="334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 =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2016656" y="317553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742" name="Google Shape;742;p44"/>
          <p:cNvCxnSpPr>
            <a:stCxn id="738" idx="0"/>
          </p:cNvCxnSpPr>
          <p:nvPr/>
        </p:nvCxnSpPr>
        <p:spPr>
          <a:xfrm rot="10800000">
            <a:off x="2455904" y="1735086"/>
            <a:ext cx="0" cy="14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3" name="Google Shape;743;p44"/>
          <p:cNvSpPr txBox="1"/>
          <p:nvPr/>
        </p:nvSpPr>
        <p:spPr>
          <a:xfrm>
            <a:off x="2044692" y="315938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44" name="Google Shape;744;p44"/>
          <p:cNvCxnSpPr/>
          <p:nvPr/>
        </p:nvCxnSpPr>
        <p:spPr>
          <a:xfrm flipH="1" rot="10800000">
            <a:off x="2717729" y="1735066"/>
            <a:ext cx="2224916" cy="14178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5" name="Google Shape;745;p44"/>
          <p:cNvSpPr txBox="1"/>
          <p:nvPr/>
        </p:nvSpPr>
        <p:spPr>
          <a:xfrm>
            <a:off x="2034015" y="316903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46" name="Google Shape;746;p44"/>
          <p:cNvCxnSpPr/>
          <p:nvPr/>
        </p:nvCxnSpPr>
        <p:spPr>
          <a:xfrm flipH="1" rot="10800000">
            <a:off x="2717729" y="1735066"/>
            <a:ext cx="4813275" cy="1438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5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"/>
          <p:cNvSpPr/>
          <p:nvPr/>
        </p:nvSpPr>
        <p:spPr>
          <a:xfrm>
            <a:off x="1723304" y="113742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2432715" y="113742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4308369" y="113742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5081101" y="1137420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354328" y="1137420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1" name="Google Shape;761;p46"/>
          <p:cNvSpPr txBox="1"/>
          <p:nvPr/>
        </p:nvSpPr>
        <p:spPr>
          <a:xfrm>
            <a:off x="454982" y="68288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762" name="Google Shape;762;p46"/>
          <p:cNvSpPr txBox="1"/>
          <p:nvPr/>
        </p:nvSpPr>
        <p:spPr>
          <a:xfrm>
            <a:off x="3064809" y="123499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63" name="Google Shape;763;p46"/>
          <p:cNvSpPr txBox="1"/>
          <p:nvPr/>
        </p:nvSpPr>
        <p:spPr>
          <a:xfrm>
            <a:off x="4308369" y="123499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4" name="Google Shape;764;p46"/>
          <p:cNvSpPr txBox="1"/>
          <p:nvPr/>
        </p:nvSpPr>
        <p:spPr>
          <a:xfrm>
            <a:off x="5213682" y="123499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65" name="Google Shape;765;p46"/>
          <p:cNvSpPr txBox="1"/>
          <p:nvPr/>
        </p:nvSpPr>
        <p:spPr>
          <a:xfrm>
            <a:off x="1616737" y="67575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6" name="Google Shape;766;p46"/>
          <p:cNvSpPr txBox="1"/>
          <p:nvPr/>
        </p:nvSpPr>
        <p:spPr>
          <a:xfrm>
            <a:off x="4305075" y="70227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67" name="Google Shape;767;p46"/>
          <p:cNvCxnSpPr>
            <a:stCxn id="760" idx="3"/>
            <a:endCxn id="756" idx="1"/>
          </p:cNvCxnSpPr>
          <p:nvPr/>
        </p:nvCxnSpPr>
        <p:spPr>
          <a:xfrm>
            <a:off x="1379086" y="1465832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46"/>
          <p:cNvCxnSpPr>
            <a:endCxn id="763" idx="1"/>
          </p:cNvCxnSpPr>
          <p:nvPr/>
        </p:nvCxnSpPr>
        <p:spPr>
          <a:xfrm>
            <a:off x="3951369" y="1465829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9" name="Google Shape;769;p46"/>
          <p:cNvCxnSpPr/>
          <p:nvPr/>
        </p:nvCxnSpPr>
        <p:spPr>
          <a:xfrm flipH="1">
            <a:off x="3958509" y="1332884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0" name="Google Shape;770;p46"/>
          <p:cNvCxnSpPr/>
          <p:nvPr/>
        </p:nvCxnSpPr>
        <p:spPr>
          <a:xfrm rot="5400000">
            <a:off x="1235820" y="1636532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46"/>
          <p:cNvSpPr txBox="1"/>
          <p:nvPr/>
        </p:nvSpPr>
        <p:spPr>
          <a:xfrm>
            <a:off x="5740716" y="121747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72" name="Google Shape;772;p46"/>
          <p:cNvCxnSpPr/>
          <p:nvPr/>
        </p:nvCxnSpPr>
        <p:spPr>
          <a:xfrm>
            <a:off x="6536414" y="1416729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3" name="Google Shape;773;p46"/>
          <p:cNvCxnSpPr/>
          <p:nvPr/>
        </p:nvCxnSpPr>
        <p:spPr>
          <a:xfrm flipH="1">
            <a:off x="6536414" y="1615983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4" name="Google Shape;774;p46"/>
          <p:cNvSpPr/>
          <p:nvPr/>
        </p:nvSpPr>
        <p:spPr>
          <a:xfrm>
            <a:off x="6896728" y="1144551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6"/>
          <p:cNvSpPr/>
          <p:nvPr/>
        </p:nvSpPr>
        <p:spPr>
          <a:xfrm>
            <a:off x="7669460" y="1144551"/>
            <a:ext cx="631065" cy="65682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6"/>
          <p:cNvSpPr txBox="1"/>
          <p:nvPr/>
        </p:nvSpPr>
        <p:spPr>
          <a:xfrm>
            <a:off x="6896728" y="124212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77" name="Google Shape;777;p46"/>
          <p:cNvSpPr txBox="1"/>
          <p:nvPr/>
        </p:nvSpPr>
        <p:spPr>
          <a:xfrm>
            <a:off x="7802041" y="1242127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8" name="Google Shape;778;p46"/>
          <p:cNvSpPr txBox="1"/>
          <p:nvPr/>
        </p:nvSpPr>
        <p:spPr>
          <a:xfrm>
            <a:off x="6893434" y="70940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79" name="Google Shape;779;p46"/>
          <p:cNvCxnSpPr/>
          <p:nvPr/>
        </p:nvCxnSpPr>
        <p:spPr>
          <a:xfrm flipH="1" rot="-5400000">
            <a:off x="9020552" y="1257575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0" name="Google Shape;780;p46"/>
          <p:cNvSpPr txBox="1"/>
          <p:nvPr/>
        </p:nvSpPr>
        <p:spPr>
          <a:xfrm>
            <a:off x="7034586" y="2361488"/>
            <a:ext cx="7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</a:t>
            </a:r>
            <a:endParaRPr/>
          </a:p>
        </p:txBody>
      </p:sp>
      <p:sp>
        <p:nvSpPr>
          <p:cNvPr id="781" name="Google Shape;781;p46"/>
          <p:cNvSpPr txBox="1"/>
          <p:nvPr/>
        </p:nvSpPr>
        <p:spPr>
          <a:xfrm>
            <a:off x="7854344" y="2443791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6"/>
          <p:cNvSpPr txBox="1"/>
          <p:nvPr/>
        </p:nvSpPr>
        <p:spPr>
          <a:xfrm>
            <a:off x="7836395" y="240647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83" name="Google Shape;783;p46"/>
          <p:cNvCxnSpPr>
            <a:stCxn id="782" idx="0"/>
          </p:cNvCxnSpPr>
          <p:nvPr/>
        </p:nvCxnSpPr>
        <p:spPr>
          <a:xfrm rot="10800000">
            <a:off x="7572618" y="1204370"/>
            <a:ext cx="727200" cy="12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4" name="Google Shape;784;p46"/>
          <p:cNvSpPr/>
          <p:nvPr/>
        </p:nvSpPr>
        <p:spPr>
          <a:xfrm>
            <a:off x="7394900" y="3444811"/>
            <a:ext cx="4181714" cy="2649921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6"/>
          <p:cNvSpPr txBox="1"/>
          <p:nvPr/>
        </p:nvSpPr>
        <p:spPr>
          <a:xfrm>
            <a:off x="7731898" y="3574991"/>
            <a:ext cx="25747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p-&gt;next = bef;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6"/>
          <p:cNvSpPr/>
          <p:nvPr/>
        </p:nvSpPr>
        <p:spPr>
          <a:xfrm>
            <a:off x="2278846" y="3256609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6"/>
          <p:cNvSpPr/>
          <p:nvPr/>
        </p:nvSpPr>
        <p:spPr>
          <a:xfrm>
            <a:off x="3062901" y="3256609"/>
            <a:ext cx="631065" cy="656823"/>
          </a:xfrm>
          <a:prstGeom prst="rect">
            <a:avLst/>
          </a:prstGeom>
          <a:solidFill>
            <a:srgbClr val="E9EDF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88" name="Google Shape;788;p46"/>
          <p:cNvSpPr txBox="1"/>
          <p:nvPr/>
        </p:nvSpPr>
        <p:spPr>
          <a:xfrm>
            <a:off x="2248479" y="27949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789" name="Google Shape;789;p46"/>
          <p:cNvSpPr txBox="1"/>
          <p:nvPr/>
        </p:nvSpPr>
        <p:spPr>
          <a:xfrm>
            <a:off x="905207" y="267183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679367" y="3256609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737341" y="335418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792" name="Google Shape;792;p46"/>
          <p:cNvCxnSpPr/>
          <p:nvPr/>
        </p:nvCxnSpPr>
        <p:spPr>
          <a:xfrm>
            <a:off x="1519487" y="3462987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3" name="Google Shape;793;p46"/>
          <p:cNvCxnSpPr/>
          <p:nvPr/>
        </p:nvCxnSpPr>
        <p:spPr>
          <a:xfrm flipH="1" rot="-5400000">
            <a:off x="4420791" y="3418459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4" name="Google Shape;794;p46"/>
          <p:cNvCxnSpPr/>
          <p:nvPr/>
        </p:nvCxnSpPr>
        <p:spPr>
          <a:xfrm rot="5400000">
            <a:off x="1863225" y="3762434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5" name="Google Shape;795;p46"/>
          <p:cNvSpPr txBox="1"/>
          <p:nvPr/>
        </p:nvSpPr>
        <p:spPr>
          <a:xfrm>
            <a:off x="3667609" y="335104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96" name="Google Shape;796;p46"/>
          <p:cNvCxnSpPr/>
          <p:nvPr/>
        </p:nvCxnSpPr>
        <p:spPr>
          <a:xfrm flipH="1" rot="10800000">
            <a:off x="4305075" y="1757521"/>
            <a:ext cx="2588359" cy="14990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7" name="Google Shape;797;p46"/>
          <p:cNvSpPr txBox="1"/>
          <p:nvPr/>
        </p:nvSpPr>
        <p:spPr>
          <a:xfrm>
            <a:off x="7746326" y="4151240"/>
            <a:ext cx="366318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p-&gt;prev = bef-&gt;prev;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2301633" y="33119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99" name="Google Shape;799;p46"/>
          <p:cNvCxnSpPr/>
          <p:nvPr/>
        </p:nvCxnSpPr>
        <p:spPr>
          <a:xfrm flipH="1" rot="10800000">
            <a:off x="2837326" y="1850206"/>
            <a:ext cx="3156032" cy="14064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0" name="Google Shape;800;p46"/>
          <p:cNvSpPr txBox="1"/>
          <p:nvPr/>
        </p:nvSpPr>
        <p:spPr>
          <a:xfrm>
            <a:off x="7746326" y="4824600"/>
            <a:ext cx="367761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bef-&gt;prev-&gt;next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6"/>
          <p:cNvSpPr txBox="1"/>
          <p:nvPr/>
        </p:nvSpPr>
        <p:spPr>
          <a:xfrm>
            <a:off x="5740716" y="117766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802" name="Google Shape;802;p46"/>
          <p:cNvCxnSpPr/>
          <p:nvPr/>
        </p:nvCxnSpPr>
        <p:spPr>
          <a:xfrm flipH="1">
            <a:off x="3378433" y="1794243"/>
            <a:ext cx="2947448" cy="1329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3" name="Google Shape;803;p46"/>
          <p:cNvSpPr txBox="1"/>
          <p:nvPr/>
        </p:nvSpPr>
        <p:spPr>
          <a:xfrm>
            <a:off x="7812479" y="5459666"/>
            <a:ext cx="256031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bef-&gt;prev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46"/>
          <p:cNvCxnSpPr/>
          <p:nvPr/>
        </p:nvCxnSpPr>
        <p:spPr>
          <a:xfrm flipH="1">
            <a:off x="4670542" y="1794243"/>
            <a:ext cx="2724358" cy="1624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5" name="Google Shape;805;p46"/>
          <p:cNvSpPr txBox="1"/>
          <p:nvPr/>
        </p:nvSpPr>
        <p:spPr>
          <a:xfrm>
            <a:off x="6918114" y="121472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7"/>
          <p:cNvSpPr txBox="1"/>
          <p:nvPr>
            <p:ph type="ctrTitle"/>
          </p:nvPr>
        </p:nvSpPr>
        <p:spPr>
          <a:xfrm>
            <a:off x="1086679" y="689113"/>
            <a:ext cx="10270434" cy="1139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600"/>
              <a:buFont typeface="Calibri"/>
              <a:buNone/>
            </a:pPr>
            <a:r>
              <a:rPr b="1" lang="id-ID" sz="6600">
                <a:solidFill>
                  <a:srgbClr val="548135"/>
                </a:solidFill>
              </a:rPr>
              <a:t>Disusun oleh:</a:t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7486" y="2171520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Nadila Wirdatul Hidayah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2110161022</a:t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3240258" y="2171520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Febrinia Erine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2110161017</a:t>
            </a:r>
            <a:endParaRPr/>
          </a:p>
        </p:txBody>
      </p:sp>
      <p:sp>
        <p:nvSpPr>
          <p:cNvPr id="813" name="Google Shape;813;p47"/>
          <p:cNvSpPr/>
          <p:nvPr/>
        </p:nvSpPr>
        <p:spPr>
          <a:xfrm>
            <a:off x="6473030" y="2171519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 Farhan Adi Pradana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2110161012</a:t>
            </a:r>
            <a:endParaRPr/>
          </a:p>
        </p:txBody>
      </p:sp>
      <p:sp>
        <p:nvSpPr>
          <p:cNvPr id="814" name="Google Shape;814;p47"/>
          <p:cNvSpPr txBox="1"/>
          <p:nvPr/>
        </p:nvSpPr>
        <p:spPr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 D4 TEKNIK INFORMATIKA A</a:t>
            </a: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9336258" y="2171519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Narendra Yogha Pratama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2110161029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>
            <p:ph type="title"/>
          </p:nvPr>
        </p:nvSpPr>
        <p:spPr>
          <a:xfrm>
            <a:off x="887493" y="96396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</a:pPr>
            <a:r>
              <a:rPr lang="id-ID"/>
              <a:t>Referensi</a:t>
            </a:r>
            <a:endParaRPr/>
          </a:p>
        </p:txBody>
      </p:sp>
      <p:sp>
        <p:nvSpPr>
          <p:cNvPr id="821" name="Google Shape;821;p48"/>
          <p:cNvSpPr txBox="1"/>
          <p:nvPr>
            <p:ph idx="4294967295" type="sldNum"/>
          </p:nvPr>
        </p:nvSpPr>
        <p:spPr>
          <a:xfrm>
            <a:off x="15240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 W. Kerninghan, Dennis M. Ritchie (2012): The C Programming Language : Ansi C Version 2 Edition, PHI Learning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Byron Gottfried (2010) : Programming with C, Tata McGraw - Hill Education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b="1" lang="id-ID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Kochan Stephen</a:t>
            </a: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(20040 : Programming in C, 3rd Edition, Sams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 N. King (2008) : C Programming: A Modern Approach, 2nd Edition, W. W. Norton &amp; Company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Abdul Kadir (2012) : Algoritma &amp; Pemrograman Menggunakan C &amp; C++, Andi Publisher, Yogyakarta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http://www.gdsw.at/languages/c/programming-bbrown/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https://www.petanikode.com/tutorial/c/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http://www.cprogramming.com/tutorial/c-tutorial.html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Siapkan Node baru yang akan dimasukkan</a:t>
            </a:r>
            <a:endParaRPr/>
          </a:p>
        </p:txBody>
      </p:sp>
      <p:sp>
        <p:nvSpPr>
          <p:cNvPr id="126" name="Google Shape;126;p5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2F549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Cari posisi dimana node akan dimasukkan</a:t>
            </a:r>
            <a:endParaRPr/>
          </a:p>
        </p:txBody>
      </p:sp>
      <p:sp>
        <p:nvSpPr>
          <p:cNvPr id="127" name="Google Shape;127;p5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8DA9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Sambungkan dengan existing linked list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Umum INSERT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5"/>
          <p:cNvCxnSpPr>
            <a:stCxn id="128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5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4793031" y="2034073"/>
            <a:ext cx="2764766" cy="2585323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INSERT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DLL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58416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70383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AWAL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9141097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253064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AKHIR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970383" y="4164563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82350" y="4605668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AFTER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9253064" y="422054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9365031" y="466165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BEFORE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 rot="10800000">
            <a:off x="3209729" y="2034073"/>
            <a:ext cx="541177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/>
          <p:nvPr/>
        </p:nvCxnSpPr>
        <p:spPr>
          <a:xfrm flipH="1">
            <a:off x="3321698" y="4404049"/>
            <a:ext cx="597159" cy="4665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6"/>
          <p:cNvCxnSpPr/>
          <p:nvPr/>
        </p:nvCxnSpPr>
        <p:spPr>
          <a:xfrm flipH="1" rot="10800000">
            <a:off x="8584163" y="2034073"/>
            <a:ext cx="556934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/>
          <p:nvPr/>
        </p:nvCxnSpPr>
        <p:spPr>
          <a:xfrm>
            <a:off x="8584163" y="4164563"/>
            <a:ext cx="668901" cy="49708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067110" y="120971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POINTER BANTUAN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525937" y="2378722"/>
            <a:ext cx="3511171" cy="302434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20566" y="2607000"/>
            <a:ext cx="350831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Pointer bantuan untuk mencari posisi key pada linked list dalam insert after.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06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1028023" y="4415363"/>
            <a:ext cx="2693384" cy="653143"/>
            <a:chOff x="-3172263" y="5019869"/>
            <a:chExt cx="2693384" cy="653143"/>
          </a:xfrm>
        </p:grpSpPr>
        <p:sp>
          <p:nvSpPr>
            <p:cNvPr id="157" name="Google Shape;157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-3172263" y="5115606"/>
              <a:ext cx="90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endParaRPr/>
            </a:p>
          </p:txBody>
        </p:sp>
        <p:cxnSp>
          <p:nvCxnSpPr>
            <p:cNvPr id="159" name="Google Shape;159;p7"/>
            <p:cNvCxnSpPr>
              <a:stCxn id="157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0" name="Google Shape;160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4724270" y="2369975"/>
            <a:ext cx="3418239" cy="3033092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816038" y="2586677"/>
            <a:ext cx="35083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Pointer bantuan untuk mencari posisi key pada linked list dalam insert before.</a:t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5253021" y="4319622"/>
            <a:ext cx="2693388" cy="653143"/>
            <a:chOff x="-3172267" y="5019869"/>
            <a:chExt cx="2693388" cy="653143"/>
          </a:xfrm>
        </p:grpSpPr>
        <p:sp>
          <p:nvSpPr>
            <p:cNvPr id="164" name="Google Shape;164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-3172267" y="5115597"/>
              <a:ext cx="7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</a:t>
              </a:r>
              <a:endParaRPr/>
            </a:p>
          </p:txBody>
        </p:sp>
        <p:cxnSp>
          <p:nvCxnSpPr>
            <p:cNvPr id="166" name="Google Shape;166;p7"/>
            <p:cNvCxnSpPr>
              <a:stCxn id="164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68" name="Google Shape;168;p7"/>
          <p:cNvSpPr/>
          <p:nvPr/>
        </p:nvSpPr>
        <p:spPr>
          <a:xfrm>
            <a:off x="8574775" y="2369975"/>
            <a:ext cx="3418239" cy="3033092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8696073" y="2612570"/>
            <a:ext cx="32969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Pointer bantuan untuk mencari posisi dimana letak node terakhir dalam linked list.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9103553" y="4319622"/>
            <a:ext cx="2693361" cy="653143"/>
            <a:chOff x="-3172240" y="5019869"/>
            <a:chExt cx="2693361" cy="653143"/>
          </a:xfrm>
        </p:grpSpPr>
        <p:sp>
          <p:nvSpPr>
            <p:cNvPr id="171" name="Google Shape;171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-3172240" y="5115597"/>
              <a:ext cx="7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tail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7"/>
            <p:cNvCxnSpPr>
              <a:stCxn id="171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4" name="Google Shape;174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AWAL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AWAL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122715" y="2911151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Sesuai dengan namanya, fungsi Insert awal berguna untuk menambah simpul di depan (sebelah  kiri). 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_ppt_oo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2017-03-29T06:09:29Z</dcterms:created>
  <dc:creator>Fahrul</dc:creator>
</cp:coreProperties>
</file>