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5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58" d="100"/>
          <a:sy n="58" d="100"/>
        </p:scale>
        <p:origin x="72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9154-46F3-452A-A18E-B9F2614ED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4483E-0339-45AB-A4A7-BF0040D97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39764-ED8E-4D6E-9508-89F5364C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96B7-6DC2-4E8B-8296-524A4686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445C-BBE4-404E-BFDD-C28EAFD7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15D-8504-4AED-A7D2-D5E9BEC00B2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9140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F4C9-5F0F-487A-9513-C7B473B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F1259-AF76-40F2-88CD-1C5DCB10B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64F72-5936-4273-A44F-9467FA48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0F2E9-029D-4C6E-AB8A-F267EBCB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8BFD8-7DA1-4A4F-8BF7-9ED9758A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7EFD-F571-4FD9-A7A2-69A490E3C54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677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CD2F6-6601-4BDB-B5A1-B07B16933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8D2C3-CDA4-4549-8073-2F62AB441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DD38C-0425-432E-8ABD-5AAA8A99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3805C-3DC3-4C36-88A2-CB1D3CFA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E0C44-681E-415E-A1C3-D528ECE8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200D-881E-478D-89A7-DBE3B8BD5446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7813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3" y="498251"/>
            <a:ext cx="8469085" cy="1519237"/>
          </a:xfrm>
        </p:spPr>
        <p:txBody>
          <a:bodyPr anchor="b">
            <a:normAutofit/>
          </a:bodyPr>
          <a:lstStyle>
            <a:lvl1pPr algn="r">
              <a:defRPr sz="3038">
                <a:solidFill>
                  <a:srgbClr val="F4C80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572" y="2179639"/>
            <a:ext cx="8468576" cy="650648"/>
          </a:xfrm>
        </p:spPr>
        <p:txBody>
          <a:bodyPr>
            <a:normAutofit/>
          </a:bodyPr>
          <a:lstStyle>
            <a:lvl1pPr marL="0" indent="0" algn="r">
              <a:buNone/>
              <a:defRPr sz="225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092055" y="2992444"/>
            <a:ext cx="5703094" cy="855663"/>
          </a:xfrm>
        </p:spPr>
        <p:txBody>
          <a:bodyPr/>
          <a:lstStyle>
            <a:lvl1pPr marL="0" indent="0" algn="r">
              <a:buNone/>
              <a:defRPr>
                <a:solidFill>
                  <a:srgbClr val="F4C801"/>
                </a:solidFill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90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5890-A2D4-4DEB-8155-058CE6EE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4F4B-4BB7-45BE-98A9-8C879829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E6980-11B7-4601-95EA-24E1CABE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BF696-BCB1-4D2F-93EF-2419A2F1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C541-8748-49AA-97A0-49BF44CE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684F-DCFC-4493-8EEA-B8373196B205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3191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6E69-D285-49F9-B062-65E8A33B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4C450-4D27-4BBB-B946-C89C63088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BE8B7-3B89-4B75-8B73-CBFDE3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69CD0-F77C-45FA-86FB-1CFA3911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A154A-751B-4884-ADD0-463C2DCC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3934-EE0A-4252-BABD-D2467442861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244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C560-E664-442B-A247-298606AE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A9C0-D439-4D88-8399-652BF0AEF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5333F-02ED-4C4E-90AD-3A66342D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96433-B392-4E8E-AB99-225CA880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A81CE-B9B4-4A73-B306-98FF656D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026E7-921E-4C5D-AC24-0FA6257F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3D43-65C1-4692-9577-E89966FE139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720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801F-DA2A-43BA-95B0-15E963F0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FC400-E484-4416-BD43-C1AA039B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0544C-6DF5-411B-AECF-2D2E3565E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66B05-30EB-4F40-A966-85655B3D4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4F5E7-894D-4BAF-B437-EDA714C1D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0AD1C-E4C8-4CB3-B82F-F5847BF8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A46A8-B1AA-4527-A72E-58F700C1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16E83-5317-4A81-8C28-C01922E8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FA0F-4A3C-415B-9B54-23F22C0E30A4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3838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7D76-BD1A-4C6D-B33C-A57DDA69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A82B9-BB1D-4454-B803-30EB72F6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B730F-063F-47D2-A4A3-2B521866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C1EEC-9047-4694-91ED-B5AE11A6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881F-49A3-4F27-9DD6-6F62B435A631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535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EEF4F-3C5C-4FDE-8094-9D4F5DAB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595A9-EF60-4DE3-A8E8-E9D5C9CE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3A008-ABC2-4C6C-B918-4DA8E636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1A3-0B7C-479C-913C-EA6D40E2D41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2791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AE2F-3A00-4005-8743-69BFA500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6BF7-B98C-4988-AFEC-938C9A60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D7361-CCD1-4FEC-8D95-80D27FC9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93F5D-4A23-40FC-B4F9-88A639D2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09A4-12B2-4A3D-9F71-AD2733C4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99FA4-41FE-4DD7-83FC-BC2C3700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8F3F-A937-4A7A-B8D2-677A1AE2009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283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97CE-8DD6-4EB4-A330-C249F698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90386-87D6-453F-86BE-34BF961DD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B4835-2DF9-4157-8DCC-0C561AD19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14218-9141-4265-B91A-5F8D8EC9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43EB7-CECD-416C-B7CF-DD82A575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62268-97D7-4832-BBB9-026E034A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6D13-0AD9-41FF-8ACC-926AD248D546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707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5EFA1-C882-459F-B453-15CD9CE2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0655-48F7-4F9C-BBBA-3590E1B28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477E-463B-403A-A426-3473D4808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FD07A-FA25-473D-9A8B-5616BFA66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BAF9-E541-4473-9C84-76ECDC60A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76984-48C9-48F0-9888-A08789CDB00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23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3600" dirty="0" err="1"/>
              <a:t>Algoritma</a:t>
            </a:r>
            <a:r>
              <a:rPr lang="en-AU" sz="3600" dirty="0"/>
              <a:t> dan </a:t>
            </a:r>
            <a:r>
              <a:rPr lang="en-AU" sz="3600" dirty="0" err="1"/>
              <a:t>Struktur</a:t>
            </a:r>
            <a:r>
              <a:rPr lang="en-AU" sz="3600" dirty="0"/>
              <a:t> Data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000" dirty="0" err="1">
                <a:solidFill>
                  <a:srgbClr val="FFFF00"/>
                </a:solidFill>
              </a:rPr>
              <a:t>Ilustrasi</a:t>
            </a:r>
            <a:r>
              <a:rPr lang="en-AU" sz="3000" dirty="0">
                <a:solidFill>
                  <a:srgbClr val="FFFF00"/>
                </a:solidFill>
              </a:rPr>
              <a:t> Binary Tree </a:t>
            </a:r>
            <a:r>
              <a:rPr lang="en-AU" sz="3000" dirty="0" err="1">
                <a:solidFill>
                  <a:srgbClr val="FFFF00"/>
                </a:solidFill>
              </a:rPr>
              <a:t>untuk</a:t>
            </a:r>
            <a:r>
              <a:rPr lang="en-AU" sz="3000" dirty="0">
                <a:solidFill>
                  <a:srgbClr val="FFFF00"/>
                </a:solidFill>
              </a:rPr>
              <a:t> </a:t>
            </a:r>
            <a:r>
              <a:rPr lang="en-AU" sz="3000" dirty="0" err="1">
                <a:solidFill>
                  <a:srgbClr val="FFFF00"/>
                </a:solidFill>
              </a:rPr>
              <a:t>Ekspresi</a:t>
            </a:r>
            <a:r>
              <a:rPr lang="en-AU" sz="3000" dirty="0">
                <a:solidFill>
                  <a:srgbClr val="FFFF00"/>
                </a:solidFill>
              </a:rPr>
              <a:t> </a:t>
            </a:r>
            <a:r>
              <a:rPr lang="en-AU" sz="3000" dirty="0" err="1">
                <a:solidFill>
                  <a:srgbClr val="FFFF00"/>
                </a:solidFill>
              </a:rPr>
              <a:t>Aritmatika</a:t>
            </a:r>
            <a:endParaRPr lang="id-ID" sz="3000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92055" y="2979966"/>
            <a:ext cx="5703094" cy="1415981"/>
          </a:xfrm>
        </p:spPr>
        <p:txBody>
          <a:bodyPr>
            <a:normAutofit/>
          </a:bodyPr>
          <a:lstStyle/>
          <a:p>
            <a:r>
              <a:rPr lang="en-US" sz="1500" dirty="0"/>
              <a:t>Ali </a:t>
            </a:r>
            <a:r>
              <a:rPr lang="en-US" sz="1500" dirty="0" err="1"/>
              <a:t>Ridho</a:t>
            </a:r>
            <a:r>
              <a:rPr lang="en-US" sz="1500" dirty="0"/>
              <a:t> </a:t>
            </a:r>
            <a:r>
              <a:rPr lang="en-US" sz="1500" dirty="0" err="1"/>
              <a:t>Barakbah</a:t>
            </a:r>
            <a:endParaRPr lang="en-US" sz="1500" dirty="0"/>
          </a:p>
          <a:p>
            <a:r>
              <a:rPr lang="en-US" sz="1500" dirty="0"/>
              <a:t>Umi Sa’adah</a:t>
            </a:r>
          </a:p>
          <a:p>
            <a:r>
              <a:rPr lang="en-US" sz="1500" dirty="0" err="1"/>
              <a:t>Tita</a:t>
            </a:r>
            <a:r>
              <a:rPr lang="en-US" sz="1500" dirty="0"/>
              <a:t> </a:t>
            </a:r>
            <a:r>
              <a:rPr lang="en-US" sz="1500" dirty="0" err="1"/>
              <a:t>Karlita</a:t>
            </a:r>
            <a:endParaRPr lang="en-US" sz="1500" dirty="0"/>
          </a:p>
          <a:p>
            <a:r>
              <a:rPr lang="en-US" sz="1500" dirty="0"/>
              <a:t>2021</a:t>
            </a:r>
            <a:endParaRPr lang="id-ID" sz="1500" dirty="0"/>
          </a:p>
        </p:txBody>
      </p:sp>
    </p:spTree>
    <p:extLst>
      <p:ext uri="{BB962C8B-B14F-4D97-AF65-F5344CB8AC3E}">
        <p14:creationId xmlns:p14="http://schemas.microsoft.com/office/powerpoint/2010/main" val="286581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933ADF2-27F9-42B6-AA8D-898EF8E8C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8AB7791F-5FFA-46DE-BF2E-4D161482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A + B ) * ( 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3600">
                <a:cs typeface="Times New Roman" panose="02020603050405020304" pitchFamily="18" charset="0"/>
              </a:rPr>
              <a:t> B – C ) + D )</a:t>
            </a:r>
            <a:r>
              <a:rPr lang="en-GB" altLang="en-US" sz="3600"/>
              <a:t> 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A99CFC78-0FB6-4290-B5CC-D7B902173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3F955850-03F7-4BC0-8E08-B8ED42B33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EB938D8C-1704-4BD8-9C30-15528D20A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53AA528F-C16B-44F9-8B4F-0F004F88D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EDBDC30E-9FD3-4688-A663-B710C7B8F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57D5006D-AABD-4223-ADBD-39F40674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59215D3B-8205-4AB8-8B96-73DE7572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C8AF946F-2484-4D21-9526-4FAD575B9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64C38362-89B2-4336-8D24-78DB3E3C5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D3F8EB0B-386F-42FA-B25A-1459CBD76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C92B4942-2136-4A68-BDD5-197266985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1279" name="Line 15">
            <a:extLst>
              <a:ext uri="{FF2B5EF4-FFF2-40B4-BE49-F238E27FC236}">
                <a16:creationId xmlns:a16="http://schemas.microsoft.com/office/drawing/2014/main" id="{A4FFCACD-B497-49FB-828C-01F4AB7821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id="{9A10EA20-765C-4A99-A1AA-64C5EB069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1281" name="Rectangle 17">
            <a:extLst>
              <a:ext uri="{FF2B5EF4-FFF2-40B4-BE49-F238E27FC236}">
                <a16:creationId xmlns:a16="http://schemas.microsoft.com/office/drawing/2014/main" id="{3ADE8747-3330-476F-87DE-FA45EC055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1283" name="Text Box 19">
            <a:extLst>
              <a:ext uri="{FF2B5EF4-FFF2-40B4-BE49-F238E27FC236}">
                <a16:creationId xmlns:a16="http://schemas.microsoft.com/office/drawing/2014/main" id="{7DC7E289-E540-4FAD-A27D-9CCAB20C8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push</a:t>
            </a:r>
            <a:endParaRPr lang="en-GB" altLang="en-US"/>
          </a:p>
        </p:txBody>
      </p:sp>
      <p:grpSp>
        <p:nvGrpSpPr>
          <p:cNvPr id="11288" name="Group 24">
            <a:extLst>
              <a:ext uri="{FF2B5EF4-FFF2-40B4-BE49-F238E27FC236}">
                <a16:creationId xmlns:a16="http://schemas.microsoft.com/office/drawing/2014/main" id="{5E8E45E3-7C6C-4042-B35E-95D16979B83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1289" name="Oval 25">
              <a:extLst>
                <a:ext uri="{FF2B5EF4-FFF2-40B4-BE49-F238E27FC236}">
                  <a16:creationId xmlns:a16="http://schemas.microsoft.com/office/drawing/2014/main" id="{67DF5C7B-FC16-4966-A905-4764D559E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+</a:t>
              </a:r>
              <a:endParaRPr lang="en-GB" altLang="en-US" sz="3600" b="1"/>
            </a:p>
          </p:txBody>
        </p:sp>
        <p:sp>
          <p:nvSpPr>
            <p:cNvPr id="11290" name="Oval 26">
              <a:extLst>
                <a:ext uri="{FF2B5EF4-FFF2-40B4-BE49-F238E27FC236}">
                  <a16:creationId xmlns:a16="http://schemas.microsoft.com/office/drawing/2014/main" id="{E18F78DA-B577-44BA-9A76-EFC95ECFB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1291" name="Oval 27">
              <a:extLst>
                <a:ext uri="{FF2B5EF4-FFF2-40B4-BE49-F238E27FC236}">
                  <a16:creationId xmlns:a16="http://schemas.microsoft.com/office/drawing/2014/main" id="{81F30ED9-A817-477B-A72E-59A855796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1292" name="Line 28">
              <a:extLst>
                <a:ext uri="{FF2B5EF4-FFF2-40B4-BE49-F238E27FC236}">
                  <a16:creationId xmlns:a16="http://schemas.microsoft.com/office/drawing/2014/main" id="{5D41ED18-50E9-4BD3-91B1-307D36128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1293" name="Line 29">
              <a:extLst>
                <a:ext uri="{FF2B5EF4-FFF2-40B4-BE49-F238E27FC236}">
                  <a16:creationId xmlns:a16="http://schemas.microsoft.com/office/drawing/2014/main" id="{A9E37C7C-FEFC-470E-BA85-03D861210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12BA34C-9196-4413-A166-02530DD9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0A92B2FF-908C-4ABC-B999-4573AFA99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A + B ) * ( ( 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3600">
                <a:cs typeface="Times New Roman" panose="02020603050405020304" pitchFamily="18" charset="0"/>
              </a:rPr>
              <a:t> – C ) + D )</a:t>
            </a:r>
            <a:r>
              <a:rPr lang="en-GB" altLang="en-US" sz="3600"/>
              <a:t> 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B92C0ED2-ECFD-4049-B689-E8976D9BC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771D2A7-2940-46F5-A916-D7493D8A9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9943E7AC-4DEE-43D9-8F91-FF51F90DB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896CAC62-FAE3-4DA5-A1C9-3D386C3CB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98579B4E-655C-4616-9621-3DF800BF3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50C8F064-FB59-47AE-BCA9-58B1ED1D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F313E695-9F66-419C-AE83-DFD16D1E2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47B57449-2E97-4EE5-A45B-DE0338D73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2ECDE97B-FEED-4F71-9D83-A1C623B94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73A59269-E913-4BF0-BC76-931EAA6B3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DF0B4B44-BA97-4E93-AF24-53381C503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B921F7D3-442B-4E8D-89AB-C83C75F4D3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B25FCED1-E81F-4819-BD99-E5FAE1706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A9CD3C3B-60DA-4347-83D2-DC3929C9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B</a:t>
            </a:r>
            <a:endParaRPr lang="en-GB" altLang="en-US" sz="3600"/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D77F8099-6ACA-4E41-A21C-DB093F421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push</a:t>
            </a:r>
            <a:endParaRPr lang="en-GB" altLang="en-US"/>
          </a:p>
        </p:txBody>
      </p:sp>
      <p:grpSp>
        <p:nvGrpSpPr>
          <p:cNvPr id="12312" name="Group 24">
            <a:extLst>
              <a:ext uri="{FF2B5EF4-FFF2-40B4-BE49-F238E27FC236}">
                <a16:creationId xmlns:a16="http://schemas.microsoft.com/office/drawing/2014/main" id="{F0533175-BE9F-4758-852C-993111D1940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2313" name="Oval 25">
              <a:extLst>
                <a:ext uri="{FF2B5EF4-FFF2-40B4-BE49-F238E27FC236}">
                  <a16:creationId xmlns:a16="http://schemas.microsoft.com/office/drawing/2014/main" id="{B5E191D5-5769-4542-BC46-B317DA26D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+</a:t>
              </a:r>
              <a:endParaRPr lang="en-GB" altLang="en-US" sz="3600" b="1"/>
            </a:p>
          </p:txBody>
        </p:sp>
        <p:sp>
          <p:nvSpPr>
            <p:cNvPr id="12314" name="Oval 26">
              <a:extLst>
                <a:ext uri="{FF2B5EF4-FFF2-40B4-BE49-F238E27FC236}">
                  <a16:creationId xmlns:a16="http://schemas.microsoft.com/office/drawing/2014/main" id="{37875459-8BE7-4331-939A-6564A7C77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2315" name="Oval 27">
              <a:extLst>
                <a:ext uri="{FF2B5EF4-FFF2-40B4-BE49-F238E27FC236}">
                  <a16:creationId xmlns:a16="http://schemas.microsoft.com/office/drawing/2014/main" id="{193C5063-A45D-4F51-94BC-79DF4190E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2316" name="Line 28">
              <a:extLst>
                <a:ext uri="{FF2B5EF4-FFF2-40B4-BE49-F238E27FC236}">
                  <a16:creationId xmlns:a16="http://schemas.microsoft.com/office/drawing/2014/main" id="{7928A727-E63F-4286-9E0E-FF4E53F0E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2317" name="Line 29">
              <a:extLst>
                <a:ext uri="{FF2B5EF4-FFF2-40B4-BE49-F238E27FC236}">
                  <a16:creationId xmlns:a16="http://schemas.microsoft.com/office/drawing/2014/main" id="{2324898E-9B98-45E4-BFCE-58E81B98A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1FC4A12-832B-4800-B428-5A0ADCD72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2E30A1D4-A3BF-4A47-9432-AFEB74380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A + B ) * ( ( B 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–</a:t>
            </a:r>
            <a:r>
              <a:rPr lang="en-US" altLang="en-US" sz="3600">
                <a:cs typeface="Times New Roman" panose="02020603050405020304" pitchFamily="18" charset="0"/>
              </a:rPr>
              <a:t> C ) + D )</a:t>
            </a:r>
            <a:r>
              <a:rPr lang="en-GB" altLang="en-US" sz="3600"/>
              <a:t> 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7EFB8D1-1AE9-4A57-9864-971C4DC64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C70232C-5411-4F6F-B9CC-2DB538B53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-</a:t>
            </a:r>
            <a:endParaRPr lang="en-GB" altLang="en-US" sz="3600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16C12279-49EE-4C58-A9C6-C03DB389D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FDD17527-82CA-4F2E-9E64-9D50B8027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94C1312C-19E8-4ABF-B81E-500D2C743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8FE3F846-89D4-49C1-9AA1-79408DFC6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9F384DB6-E728-4519-B69B-140560D21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63CF6929-CE67-4B61-9A21-142A6D090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C9DDC117-DE2E-490B-99D0-3897134E5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5B10DBA5-2EF4-42C2-B096-E986F45C3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E1A1E7FF-5E89-40F2-8921-9B0BA98AA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E06740D3-6492-4E4E-AF78-C7D756B213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3328" name="Rectangle 16">
            <a:extLst>
              <a:ext uri="{FF2B5EF4-FFF2-40B4-BE49-F238E27FC236}">
                <a16:creationId xmlns:a16="http://schemas.microsoft.com/office/drawing/2014/main" id="{79EA5E44-4A14-45BC-9519-688AADB0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A11AA6C3-500D-4CBA-8860-9058FE00C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B</a:t>
            </a:r>
            <a:endParaRPr lang="en-GB" altLang="en-US" sz="3600"/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2BD08634-3122-46E9-A1FD-5786BCC7A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push</a:t>
            </a:r>
            <a:endParaRPr lang="en-GB" altLang="en-US"/>
          </a:p>
        </p:txBody>
      </p:sp>
      <p:grpSp>
        <p:nvGrpSpPr>
          <p:cNvPr id="13336" name="Group 24">
            <a:extLst>
              <a:ext uri="{FF2B5EF4-FFF2-40B4-BE49-F238E27FC236}">
                <a16:creationId xmlns:a16="http://schemas.microsoft.com/office/drawing/2014/main" id="{83134A44-5311-44C4-A503-9A072B9E1D6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3337" name="Oval 25">
              <a:extLst>
                <a:ext uri="{FF2B5EF4-FFF2-40B4-BE49-F238E27FC236}">
                  <a16:creationId xmlns:a16="http://schemas.microsoft.com/office/drawing/2014/main" id="{34E12990-0656-4CA8-B9FD-4A916BE3A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+</a:t>
              </a:r>
              <a:endParaRPr lang="en-GB" altLang="en-US" sz="3600" b="1"/>
            </a:p>
          </p:txBody>
        </p:sp>
        <p:sp>
          <p:nvSpPr>
            <p:cNvPr id="13338" name="Oval 26">
              <a:extLst>
                <a:ext uri="{FF2B5EF4-FFF2-40B4-BE49-F238E27FC236}">
                  <a16:creationId xmlns:a16="http://schemas.microsoft.com/office/drawing/2014/main" id="{74585140-403D-4390-A4D4-357C96540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3339" name="Oval 27">
              <a:extLst>
                <a:ext uri="{FF2B5EF4-FFF2-40B4-BE49-F238E27FC236}">
                  <a16:creationId xmlns:a16="http://schemas.microsoft.com/office/drawing/2014/main" id="{523768A6-46DE-47BE-8DD1-2162931A7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3340" name="Line 28">
              <a:extLst>
                <a:ext uri="{FF2B5EF4-FFF2-40B4-BE49-F238E27FC236}">
                  <a16:creationId xmlns:a16="http://schemas.microsoft.com/office/drawing/2014/main" id="{B011F9DA-04DE-4E61-A884-6612B1BD4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3341" name="Line 29">
              <a:extLst>
                <a:ext uri="{FF2B5EF4-FFF2-40B4-BE49-F238E27FC236}">
                  <a16:creationId xmlns:a16="http://schemas.microsoft.com/office/drawing/2014/main" id="{2B8F1F58-296E-401A-8C37-77B75F07C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4F9D5D8-C463-4718-B052-2D25E9466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8A21AE2-EC3E-46CB-9C62-05C0A1921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A + B ) * ( ( B – 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3600">
                <a:cs typeface="Times New Roman" panose="02020603050405020304" pitchFamily="18" charset="0"/>
              </a:rPr>
              <a:t> ) + D )</a:t>
            </a:r>
            <a:r>
              <a:rPr lang="en-GB" altLang="en-US" sz="3600"/>
              <a:t> 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5A892AE-3EF3-4EF0-B351-7F3349C83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BC124A58-C58B-43C6-B8AB-1B401AB5F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-</a:t>
            </a:r>
            <a:endParaRPr lang="en-GB" altLang="en-US" sz="3600"/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A87BD8B7-5242-4EFA-A200-6845F059D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2D5FBC8C-31BE-4EE0-B3DF-E133DD525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B84D7880-DBCC-4951-96EA-29A70AC78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A29DBC85-7D8D-4872-9A4D-B57A4CB45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C</a:t>
            </a:r>
            <a:endParaRPr lang="en-GB" altLang="en-US" sz="3600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14433C14-6770-48A0-AD16-FCBD6E2E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CF547E9A-CA25-4F55-9CD5-6917ADD6F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8E2A2B53-F8F0-48E1-B4EB-6F3D72506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E12B45A7-E1AD-4298-AEF8-8892945DC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AD4DDF35-F0D2-42B0-98E0-5CCC4441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D27A1ABD-6260-40C0-AF90-81B0E9268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10001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id="{B1BECAF6-502A-4A06-9C13-B0534D093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id="{F9AAC55A-63BC-4491-9DB4-9261EE6F3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B</a:t>
            </a:r>
            <a:endParaRPr lang="en-GB" altLang="en-US" sz="3600"/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A26EFB26-32E7-42A2-91DE-9C91A6BA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push</a:t>
            </a:r>
            <a:endParaRPr lang="en-GB" altLang="en-US"/>
          </a:p>
        </p:txBody>
      </p:sp>
      <p:grpSp>
        <p:nvGrpSpPr>
          <p:cNvPr id="14360" name="Group 24">
            <a:extLst>
              <a:ext uri="{FF2B5EF4-FFF2-40B4-BE49-F238E27FC236}">
                <a16:creationId xmlns:a16="http://schemas.microsoft.com/office/drawing/2014/main" id="{D1BD05BD-BC0E-40B4-BD8F-9FFD7499B43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4361" name="Oval 25">
              <a:extLst>
                <a:ext uri="{FF2B5EF4-FFF2-40B4-BE49-F238E27FC236}">
                  <a16:creationId xmlns:a16="http://schemas.microsoft.com/office/drawing/2014/main" id="{07DB7F9B-7AFA-40E5-A161-CB616645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+</a:t>
              </a:r>
              <a:endParaRPr lang="en-GB" altLang="en-US" sz="3600" b="1"/>
            </a:p>
          </p:txBody>
        </p:sp>
        <p:sp>
          <p:nvSpPr>
            <p:cNvPr id="14362" name="Oval 26">
              <a:extLst>
                <a:ext uri="{FF2B5EF4-FFF2-40B4-BE49-F238E27FC236}">
                  <a16:creationId xmlns:a16="http://schemas.microsoft.com/office/drawing/2014/main" id="{44711BCD-7173-411E-B5E6-2CE6884B7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4363" name="Oval 27">
              <a:extLst>
                <a:ext uri="{FF2B5EF4-FFF2-40B4-BE49-F238E27FC236}">
                  <a16:creationId xmlns:a16="http://schemas.microsoft.com/office/drawing/2014/main" id="{0A4E83B7-70C3-48A8-A890-E5D7462BE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4364" name="Line 28">
              <a:extLst>
                <a:ext uri="{FF2B5EF4-FFF2-40B4-BE49-F238E27FC236}">
                  <a16:creationId xmlns:a16="http://schemas.microsoft.com/office/drawing/2014/main" id="{F7C68CC6-DE67-42DC-B6F4-37A6B9337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4365" name="Line 29">
              <a:extLst>
                <a:ext uri="{FF2B5EF4-FFF2-40B4-BE49-F238E27FC236}">
                  <a16:creationId xmlns:a16="http://schemas.microsoft.com/office/drawing/2014/main" id="{F849D305-3E0B-4633-AC51-9E8F5677E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5C9304-257E-457B-89FA-77EDBB38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E6312767-5487-4B2A-8351-0283E726B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A + B ) * ( ( B – C 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3600">
                <a:cs typeface="Times New Roman" panose="02020603050405020304" pitchFamily="18" charset="0"/>
              </a:rPr>
              <a:t> + D )</a:t>
            </a:r>
            <a:r>
              <a:rPr lang="en-GB" altLang="en-US" sz="3600"/>
              <a:t> 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1CADB27-426E-417E-BE73-B111C990F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F325B3C1-51D0-4BB2-8B9B-94617683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62BC73BE-FD6B-44D3-A2E5-BE02F6C49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7FDF3985-A0DE-471E-B79E-65DC182A7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EDFC58D0-3FF4-4866-A6BC-4F6AFBD81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C8B9297E-9FB4-4061-AB25-34678486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F4E76EC8-AEF3-45EC-8AC6-4994CBC27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ABF999CE-FF70-411A-BB11-A84EABA4E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B87F3FCF-DE7A-481F-93B3-EFB3E9E74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2EFE9D16-92D1-406B-B1B4-15ED72F98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C75995E2-DA8B-4B66-8F08-C51613EC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ECC2E207-909F-4768-BF92-97E12D84D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5300" y="10001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5C5E3E22-645D-4412-9256-8E51B3123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id="{5A85EBC3-6BC4-4721-BB67-AFD2AFFE4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-</a:t>
            </a:r>
            <a:endParaRPr lang="en-GB" altLang="en-US" sz="3600"/>
          </a:p>
        </p:txBody>
      </p:sp>
      <p:grpSp>
        <p:nvGrpSpPr>
          <p:cNvPr id="15378" name="Group 18">
            <a:extLst>
              <a:ext uri="{FF2B5EF4-FFF2-40B4-BE49-F238E27FC236}">
                <a16:creationId xmlns:a16="http://schemas.microsoft.com/office/drawing/2014/main" id="{D9B91EDC-34D4-46D5-B81F-3B837724FA6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D84B43AF-48C7-415B-AA06-3CE805FF3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+</a:t>
              </a:r>
              <a:endParaRPr lang="en-GB" altLang="en-US" sz="3600" b="1"/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223A4DBD-89AA-4CCD-B511-746FC55CC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5B7C5595-7373-495A-95FB-840BCE3FD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5382" name="Line 22">
              <a:extLst>
                <a:ext uri="{FF2B5EF4-FFF2-40B4-BE49-F238E27FC236}">
                  <a16:creationId xmlns:a16="http://schemas.microsoft.com/office/drawing/2014/main" id="{A9C09278-A185-4CF2-BFBE-EF7E67A78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5383" name="Line 23">
              <a:extLst>
                <a:ext uri="{FF2B5EF4-FFF2-40B4-BE49-F238E27FC236}">
                  <a16:creationId xmlns:a16="http://schemas.microsoft.com/office/drawing/2014/main" id="{8806337E-4DA3-41EB-8D6E-487A563BF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5384" name="Text Box 24">
            <a:extLst>
              <a:ext uri="{FF2B5EF4-FFF2-40B4-BE49-F238E27FC236}">
                <a16:creationId xmlns:a16="http://schemas.microsoft.com/office/drawing/2014/main" id="{A31E2349-DAF8-4FF8-83DF-944EC3B23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4114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93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pop operator</a:t>
            </a:r>
          </a:p>
          <a:p>
            <a:pPr>
              <a:buFontTx/>
              <a:buChar char="•"/>
            </a:pPr>
            <a:r>
              <a:rPr lang="en-US" altLang="en-US"/>
              <a:t>pop operan, taruh di kanan</a:t>
            </a:r>
          </a:p>
          <a:p>
            <a:pPr>
              <a:buFontTx/>
              <a:buChar char="•"/>
            </a:pPr>
            <a:r>
              <a:rPr lang="en-US" altLang="en-US"/>
              <a:t>pop operan, taruh di kiri</a:t>
            </a:r>
          </a:p>
          <a:p>
            <a:pPr>
              <a:buFontTx/>
              <a:buChar char="•"/>
            </a:pPr>
            <a:r>
              <a:rPr lang="en-US" altLang="en-US"/>
              <a:t>push operator di stack operan</a:t>
            </a:r>
          </a:p>
          <a:p>
            <a:pPr>
              <a:buFontTx/>
              <a:buChar char="•"/>
            </a:pPr>
            <a:r>
              <a:rPr lang="en-US" altLang="en-US"/>
              <a:t>pop operator, abaikan</a:t>
            </a:r>
            <a:endParaRPr lang="en-GB" altLang="en-US"/>
          </a:p>
        </p:txBody>
      </p:sp>
      <p:grpSp>
        <p:nvGrpSpPr>
          <p:cNvPr id="15385" name="Group 25">
            <a:extLst>
              <a:ext uri="{FF2B5EF4-FFF2-40B4-BE49-F238E27FC236}">
                <a16:creationId xmlns:a16="http://schemas.microsoft.com/office/drawing/2014/main" id="{A3B446CF-0F26-4CF2-A743-8F1C61FDD96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953000"/>
            <a:ext cx="1447800" cy="1600200"/>
            <a:chOff x="816" y="2880"/>
            <a:chExt cx="912" cy="1008"/>
          </a:xfrm>
        </p:grpSpPr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EE059AA6-BBA3-4A3A-9C39-A7F804C1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-</a:t>
              </a:r>
              <a:endParaRPr lang="en-GB" altLang="en-US" sz="3600" b="1"/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14024C64-29DE-4024-A5E9-6D8723809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33D1037C-8982-4398-B6EE-4C8ED0873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C</a:t>
              </a:r>
              <a:endParaRPr lang="en-GB" altLang="en-US" sz="3600"/>
            </a:p>
          </p:txBody>
        </p:sp>
        <p:sp>
          <p:nvSpPr>
            <p:cNvPr id="15389" name="Line 29">
              <a:extLst>
                <a:ext uri="{FF2B5EF4-FFF2-40B4-BE49-F238E27FC236}">
                  <a16:creationId xmlns:a16="http://schemas.microsoft.com/office/drawing/2014/main" id="{31C825BA-7F23-4177-ACDA-BD48A4AF4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5390" name="Line 30">
              <a:extLst>
                <a:ext uri="{FF2B5EF4-FFF2-40B4-BE49-F238E27FC236}">
                  <a16:creationId xmlns:a16="http://schemas.microsoft.com/office/drawing/2014/main" id="{BA89C337-6CB2-4B1F-9528-E4F0000CD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4ABF077-7FFC-4DA5-839E-1B595A50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D0DABAB-6A75-49B6-8649-4436B4444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A + B ) * ( ( B – C ) 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en-US" sz="3600">
                <a:cs typeface="Times New Roman" panose="02020603050405020304" pitchFamily="18" charset="0"/>
              </a:rPr>
              <a:t> D )</a:t>
            </a:r>
            <a:r>
              <a:rPr lang="en-GB" altLang="en-US" sz="3600"/>
              <a:t> 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56E38B6-17FF-48FA-9420-C61AAD53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4D360F77-ACF0-48C4-BE4E-0E6A32C0C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2BF91A12-7D2C-4D0C-8368-D7F11866F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DA394674-030E-4979-9D46-5479FE4E4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34A39AD3-7B39-4CFD-8562-A673923C1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3D339610-867A-41C1-9E90-7CADD9F1D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 b="1"/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96F5147D-4080-4E5D-A1DF-1B0356115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679FC91A-54BF-4DAB-A651-13E229FDC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776A2841-D1A1-438F-B086-DFB5F04D0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77CAF71E-E4B1-46C8-8F4D-75E279455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E76F8357-140B-4803-A70C-BA1BC89D9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09FFA096-863F-41B2-B93A-448DE60A4A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1525" y="10001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ED04FC95-38FA-4ABF-B6FB-00B934177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6401" name="Rectangle 17">
            <a:extLst>
              <a:ext uri="{FF2B5EF4-FFF2-40B4-BE49-F238E27FC236}">
                <a16:creationId xmlns:a16="http://schemas.microsoft.com/office/drawing/2014/main" id="{F9764A47-96FA-480B-845E-5EB95190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-</a:t>
            </a:r>
            <a:endParaRPr lang="en-GB" altLang="en-US" sz="3600"/>
          </a:p>
        </p:txBody>
      </p:sp>
      <p:grpSp>
        <p:nvGrpSpPr>
          <p:cNvPr id="16402" name="Group 18">
            <a:extLst>
              <a:ext uri="{FF2B5EF4-FFF2-40B4-BE49-F238E27FC236}">
                <a16:creationId xmlns:a16="http://schemas.microsoft.com/office/drawing/2014/main" id="{04D3F7DF-7A97-4282-BC05-5E9CD3A3B29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6403" name="Oval 19">
              <a:extLst>
                <a:ext uri="{FF2B5EF4-FFF2-40B4-BE49-F238E27FC236}">
                  <a16:creationId xmlns:a16="http://schemas.microsoft.com/office/drawing/2014/main" id="{57E51561-4062-4892-AD4E-1B12FC8DF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+</a:t>
              </a:r>
              <a:endParaRPr lang="en-GB" altLang="en-US" sz="3600" b="1"/>
            </a:p>
          </p:txBody>
        </p:sp>
        <p:sp>
          <p:nvSpPr>
            <p:cNvPr id="16404" name="Oval 20">
              <a:extLst>
                <a:ext uri="{FF2B5EF4-FFF2-40B4-BE49-F238E27FC236}">
                  <a16:creationId xmlns:a16="http://schemas.microsoft.com/office/drawing/2014/main" id="{90A79F9C-4B13-416B-B5D3-0D4B35A10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6405" name="Oval 21">
              <a:extLst>
                <a:ext uri="{FF2B5EF4-FFF2-40B4-BE49-F238E27FC236}">
                  <a16:creationId xmlns:a16="http://schemas.microsoft.com/office/drawing/2014/main" id="{8457D0F8-EDE3-4244-BEA1-7A8C512E3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6406" name="Line 22">
              <a:extLst>
                <a:ext uri="{FF2B5EF4-FFF2-40B4-BE49-F238E27FC236}">
                  <a16:creationId xmlns:a16="http://schemas.microsoft.com/office/drawing/2014/main" id="{5E474B06-6C87-45E7-BD90-FD372FFAA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6407" name="Line 23">
              <a:extLst>
                <a:ext uri="{FF2B5EF4-FFF2-40B4-BE49-F238E27FC236}">
                  <a16:creationId xmlns:a16="http://schemas.microsoft.com/office/drawing/2014/main" id="{315B717E-D635-4D00-A60B-D18C2D337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6408" name="Text Box 24">
            <a:extLst>
              <a:ext uri="{FF2B5EF4-FFF2-40B4-BE49-F238E27FC236}">
                <a16:creationId xmlns:a16="http://schemas.microsoft.com/office/drawing/2014/main" id="{8F011C0D-8ADF-45EB-AD1C-35E0055CF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push</a:t>
            </a:r>
            <a:endParaRPr lang="en-GB" altLang="en-US"/>
          </a:p>
        </p:txBody>
      </p:sp>
      <p:grpSp>
        <p:nvGrpSpPr>
          <p:cNvPr id="16409" name="Group 25">
            <a:extLst>
              <a:ext uri="{FF2B5EF4-FFF2-40B4-BE49-F238E27FC236}">
                <a16:creationId xmlns:a16="http://schemas.microsoft.com/office/drawing/2014/main" id="{8791A141-CE8F-4D9F-8F94-301977E5613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953000"/>
            <a:ext cx="1447800" cy="1600200"/>
            <a:chOff x="816" y="2880"/>
            <a:chExt cx="912" cy="1008"/>
          </a:xfrm>
        </p:grpSpPr>
        <p:sp>
          <p:nvSpPr>
            <p:cNvPr id="16410" name="Oval 26">
              <a:extLst>
                <a:ext uri="{FF2B5EF4-FFF2-40B4-BE49-F238E27FC236}">
                  <a16:creationId xmlns:a16="http://schemas.microsoft.com/office/drawing/2014/main" id="{CD572277-672C-4268-A293-416F90BA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-</a:t>
              </a:r>
              <a:endParaRPr lang="en-GB" altLang="en-US" sz="3600" b="1"/>
            </a:p>
          </p:txBody>
        </p:sp>
        <p:sp>
          <p:nvSpPr>
            <p:cNvPr id="16411" name="Oval 27">
              <a:extLst>
                <a:ext uri="{FF2B5EF4-FFF2-40B4-BE49-F238E27FC236}">
                  <a16:creationId xmlns:a16="http://schemas.microsoft.com/office/drawing/2014/main" id="{9E59303A-19DA-48BF-A6A9-F2748E75F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6412" name="Oval 28">
              <a:extLst>
                <a:ext uri="{FF2B5EF4-FFF2-40B4-BE49-F238E27FC236}">
                  <a16:creationId xmlns:a16="http://schemas.microsoft.com/office/drawing/2014/main" id="{B7C1A60B-8037-41AA-9D7A-A6F567170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C</a:t>
              </a:r>
              <a:endParaRPr lang="en-GB" altLang="en-US" sz="3600"/>
            </a:p>
          </p:txBody>
        </p:sp>
        <p:sp>
          <p:nvSpPr>
            <p:cNvPr id="16413" name="Line 29">
              <a:extLst>
                <a:ext uri="{FF2B5EF4-FFF2-40B4-BE49-F238E27FC236}">
                  <a16:creationId xmlns:a16="http://schemas.microsoft.com/office/drawing/2014/main" id="{2D3AE2C3-A1E7-4EFF-823C-3FE924C12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6414" name="Line 30">
              <a:extLst>
                <a:ext uri="{FF2B5EF4-FFF2-40B4-BE49-F238E27FC236}">
                  <a16:creationId xmlns:a16="http://schemas.microsoft.com/office/drawing/2014/main" id="{0980111B-51EF-40C3-B086-6DE243E19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1B2B067-E68F-4918-9A73-DA73FF689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0B0AC408-925C-4195-BC7C-99BC2291B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A + B ) * ( ( B – C ) + 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D</a:t>
            </a:r>
            <a:r>
              <a:rPr lang="en-US" altLang="en-US" sz="3600">
                <a:cs typeface="Times New Roman" panose="02020603050405020304" pitchFamily="18" charset="0"/>
              </a:rPr>
              <a:t> )</a:t>
            </a:r>
            <a:r>
              <a:rPr lang="en-GB" altLang="en-US" sz="3600"/>
              <a:t> 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9C663CD7-B097-4875-9EA7-D5812CDFE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040CD84E-167D-44FE-B87E-FCE867C2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B0961A83-F758-49D7-8B66-1818668CC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2E63C215-3C1A-4240-8983-11059B07A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7B434C4B-E2C7-4777-BBA2-6E882B63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4EFDF58A-139C-467A-8165-A43E0F30F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D</a:t>
            </a:r>
            <a:endParaRPr lang="en-GB" altLang="en-US" sz="3600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BE933A2B-F279-4188-8971-6F226E377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id="{301E4499-B9D5-4518-BC65-12AEB1473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7420" name="Line 12">
            <a:extLst>
              <a:ext uri="{FF2B5EF4-FFF2-40B4-BE49-F238E27FC236}">
                <a16:creationId xmlns:a16="http://schemas.microsoft.com/office/drawing/2014/main" id="{76F48094-A876-4532-9901-50C9CEADB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B2F0FD16-D375-489F-A3C1-5E2C60C33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5C2288E1-7E69-4BA1-BC0D-9B9B94111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EE1ABEAC-63D5-4BE3-87FE-94647E21D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0001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98714653-F010-45FC-97CA-FEF736FDF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43B311F5-A4E2-4E6E-A7C2-E125E2371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-</a:t>
            </a:r>
            <a:endParaRPr lang="en-GB" altLang="en-US" sz="3600"/>
          </a:p>
        </p:txBody>
      </p:sp>
      <p:grpSp>
        <p:nvGrpSpPr>
          <p:cNvPr id="17426" name="Group 18">
            <a:extLst>
              <a:ext uri="{FF2B5EF4-FFF2-40B4-BE49-F238E27FC236}">
                <a16:creationId xmlns:a16="http://schemas.microsoft.com/office/drawing/2014/main" id="{C98BB996-6231-40AE-8E64-09DA99610CC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7427" name="Oval 19">
              <a:extLst>
                <a:ext uri="{FF2B5EF4-FFF2-40B4-BE49-F238E27FC236}">
                  <a16:creationId xmlns:a16="http://schemas.microsoft.com/office/drawing/2014/main" id="{0DA61091-B2FD-419A-844A-1A1195AED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+</a:t>
              </a:r>
              <a:endParaRPr lang="en-GB" altLang="en-US" sz="3600" b="1"/>
            </a:p>
          </p:txBody>
        </p:sp>
        <p:sp>
          <p:nvSpPr>
            <p:cNvPr id="17428" name="Oval 20">
              <a:extLst>
                <a:ext uri="{FF2B5EF4-FFF2-40B4-BE49-F238E27FC236}">
                  <a16:creationId xmlns:a16="http://schemas.microsoft.com/office/drawing/2014/main" id="{A3F92576-83FA-4B03-97BD-E53F836BC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7429" name="Oval 21">
              <a:extLst>
                <a:ext uri="{FF2B5EF4-FFF2-40B4-BE49-F238E27FC236}">
                  <a16:creationId xmlns:a16="http://schemas.microsoft.com/office/drawing/2014/main" id="{86453FD2-8F1B-40F9-94C8-F7A7A74C7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7430" name="Line 22">
              <a:extLst>
                <a:ext uri="{FF2B5EF4-FFF2-40B4-BE49-F238E27FC236}">
                  <a16:creationId xmlns:a16="http://schemas.microsoft.com/office/drawing/2014/main" id="{27A30DF3-38BC-4FD8-8383-F8753C9DD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7431" name="Line 23">
              <a:extLst>
                <a:ext uri="{FF2B5EF4-FFF2-40B4-BE49-F238E27FC236}">
                  <a16:creationId xmlns:a16="http://schemas.microsoft.com/office/drawing/2014/main" id="{8674761F-B0AF-491B-81C9-D7B21065F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7432" name="Text Box 24">
            <a:extLst>
              <a:ext uri="{FF2B5EF4-FFF2-40B4-BE49-F238E27FC236}">
                <a16:creationId xmlns:a16="http://schemas.microsoft.com/office/drawing/2014/main" id="{F101DA94-5633-47D5-B433-C66368336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push</a:t>
            </a:r>
            <a:endParaRPr lang="en-GB" altLang="en-US"/>
          </a:p>
        </p:txBody>
      </p:sp>
      <p:grpSp>
        <p:nvGrpSpPr>
          <p:cNvPr id="17433" name="Group 25">
            <a:extLst>
              <a:ext uri="{FF2B5EF4-FFF2-40B4-BE49-F238E27FC236}">
                <a16:creationId xmlns:a16="http://schemas.microsoft.com/office/drawing/2014/main" id="{3185D237-094C-4EF3-9255-126A11FBF98F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953000"/>
            <a:ext cx="1447800" cy="1600200"/>
            <a:chOff x="816" y="2880"/>
            <a:chExt cx="912" cy="1008"/>
          </a:xfrm>
        </p:grpSpPr>
        <p:sp>
          <p:nvSpPr>
            <p:cNvPr id="17434" name="Oval 26">
              <a:extLst>
                <a:ext uri="{FF2B5EF4-FFF2-40B4-BE49-F238E27FC236}">
                  <a16:creationId xmlns:a16="http://schemas.microsoft.com/office/drawing/2014/main" id="{65D4D3B3-723C-4493-AB32-14343C68F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-</a:t>
              </a:r>
              <a:endParaRPr lang="en-GB" altLang="en-US" sz="3600" b="1"/>
            </a:p>
          </p:txBody>
        </p:sp>
        <p:sp>
          <p:nvSpPr>
            <p:cNvPr id="17435" name="Oval 27">
              <a:extLst>
                <a:ext uri="{FF2B5EF4-FFF2-40B4-BE49-F238E27FC236}">
                  <a16:creationId xmlns:a16="http://schemas.microsoft.com/office/drawing/2014/main" id="{6A3314D3-7D7F-4FA5-8D67-420ACA352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7436" name="Oval 28">
              <a:extLst>
                <a:ext uri="{FF2B5EF4-FFF2-40B4-BE49-F238E27FC236}">
                  <a16:creationId xmlns:a16="http://schemas.microsoft.com/office/drawing/2014/main" id="{013C7807-54A4-4667-984E-CC1A35E8F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C</a:t>
              </a:r>
              <a:endParaRPr lang="en-GB" altLang="en-US" sz="3600"/>
            </a:p>
          </p:txBody>
        </p:sp>
        <p:sp>
          <p:nvSpPr>
            <p:cNvPr id="17437" name="Line 29">
              <a:extLst>
                <a:ext uri="{FF2B5EF4-FFF2-40B4-BE49-F238E27FC236}">
                  <a16:creationId xmlns:a16="http://schemas.microsoft.com/office/drawing/2014/main" id="{A6D267A4-9649-4917-82B2-4EE4651D6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7438" name="Line 30">
              <a:extLst>
                <a:ext uri="{FF2B5EF4-FFF2-40B4-BE49-F238E27FC236}">
                  <a16:creationId xmlns:a16="http://schemas.microsoft.com/office/drawing/2014/main" id="{1B0B63B0-6C98-4EFF-9A36-1B2549572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EAEEB8B-F816-4EF8-BEF2-E73EB57D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4F204D40-FB5A-4123-968F-0FC7E0CD1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A + B ) * ( ( B – C ) + D 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GB" altLang="en-US" sz="3600"/>
              <a:t> 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09DE2FA4-506D-4D5D-B293-71014BDD6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 b="1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3895E4E4-F8A7-4339-9C81-BB417AFD6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92AE9122-4D2E-4AA4-8643-2182EE76E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FFC7CBA0-07A0-4695-8D1F-3490F758F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78D756C4-F6C1-4A8C-8120-C684AC7D6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6860CF66-CFE9-4D2D-A1CC-E0806111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9C64330A-39C7-4FB9-8065-EDD87B5C6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F3724AFC-FADB-4B99-BD0C-53FD96A38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2A90A95B-DC86-4F86-ADC3-DAE1CAF4C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C715CEFA-EA52-4737-974B-56CF5FE51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095A435F-2C23-42B3-BB12-CD3C2744E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B7F8C3B5-CE99-49D3-8794-765148017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0001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448" name="Rectangle 16">
            <a:extLst>
              <a:ext uri="{FF2B5EF4-FFF2-40B4-BE49-F238E27FC236}">
                <a16:creationId xmlns:a16="http://schemas.microsoft.com/office/drawing/2014/main" id="{DD2D187D-BB2E-49D9-B172-FDE7A6565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8449" name="Rectangle 17">
            <a:extLst>
              <a:ext uri="{FF2B5EF4-FFF2-40B4-BE49-F238E27FC236}">
                <a16:creationId xmlns:a16="http://schemas.microsoft.com/office/drawing/2014/main" id="{41D8A408-1C80-4E74-8741-ECFCCEA0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grpSp>
        <p:nvGrpSpPr>
          <p:cNvPr id="18450" name="Group 18">
            <a:extLst>
              <a:ext uri="{FF2B5EF4-FFF2-40B4-BE49-F238E27FC236}">
                <a16:creationId xmlns:a16="http://schemas.microsoft.com/office/drawing/2014/main" id="{CF319D69-46C2-4D3C-BE48-E03D002D5C5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8451" name="Oval 19">
              <a:extLst>
                <a:ext uri="{FF2B5EF4-FFF2-40B4-BE49-F238E27FC236}">
                  <a16:creationId xmlns:a16="http://schemas.microsoft.com/office/drawing/2014/main" id="{E5DE7ACA-83C2-44C3-BC7F-E0795B36B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+</a:t>
              </a:r>
              <a:endParaRPr lang="en-GB" altLang="en-US" sz="3600" b="1"/>
            </a:p>
          </p:txBody>
        </p:sp>
        <p:sp>
          <p:nvSpPr>
            <p:cNvPr id="18452" name="Oval 20">
              <a:extLst>
                <a:ext uri="{FF2B5EF4-FFF2-40B4-BE49-F238E27FC236}">
                  <a16:creationId xmlns:a16="http://schemas.microsoft.com/office/drawing/2014/main" id="{D1B9B48E-3A10-4310-9033-A2C3FE04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8453" name="Oval 21">
              <a:extLst>
                <a:ext uri="{FF2B5EF4-FFF2-40B4-BE49-F238E27FC236}">
                  <a16:creationId xmlns:a16="http://schemas.microsoft.com/office/drawing/2014/main" id="{468F1D49-23FB-468C-B3DB-773DF6D9F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8454" name="Line 22">
              <a:extLst>
                <a:ext uri="{FF2B5EF4-FFF2-40B4-BE49-F238E27FC236}">
                  <a16:creationId xmlns:a16="http://schemas.microsoft.com/office/drawing/2014/main" id="{9AE7C9AB-2AC5-4628-A826-78CBE9727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8455" name="Line 23">
              <a:extLst>
                <a:ext uri="{FF2B5EF4-FFF2-40B4-BE49-F238E27FC236}">
                  <a16:creationId xmlns:a16="http://schemas.microsoft.com/office/drawing/2014/main" id="{89DE1485-95A3-4BE3-8754-841FA07AC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18468" name="Group 36">
            <a:extLst>
              <a:ext uri="{FF2B5EF4-FFF2-40B4-BE49-F238E27FC236}">
                <a16:creationId xmlns:a16="http://schemas.microsoft.com/office/drawing/2014/main" id="{EE8DBB68-6D46-4A80-99BE-3F3B9BCA86C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962400"/>
            <a:ext cx="1828800" cy="2590800"/>
            <a:chOff x="1536" y="2496"/>
            <a:chExt cx="1152" cy="1632"/>
          </a:xfrm>
        </p:grpSpPr>
        <p:grpSp>
          <p:nvGrpSpPr>
            <p:cNvPr id="18456" name="Group 24">
              <a:extLst>
                <a:ext uri="{FF2B5EF4-FFF2-40B4-BE49-F238E27FC236}">
                  <a16:creationId xmlns:a16="http://schemas.microsoft.com/office/drawing/2014/main" id="{23FD5524-D9C7-4E01-AC47-B459CD677E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120"/>
              <a:ext cx="912" cy="1008"/>
              <a:chOff x="816" y="2880"/>
              <a:chExt cx="912" cy="1008"/>
            </a:xfrm>
          </p:grpSpPr>
          <p:sp>
            <p:nvSpPr>
              <p:cNvPr id="18457" name="Oval 25">
                <a:extLst>
                  <a:ext uri="{FF2B5EF4-FFF2-40B4-BE49-F238E27FC236}">
                    <a16:creationId xmlns:a16="http://schemas.microsoft.com/office/drawing/2014/main" id="{3C2799DA-FD5C-4C43-BD8B-8111C9E9E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 b="1"/>
                  <a:t>-</a:t>
                </a:r>
                <a:endParaRPr lang="en-GB" altLang="en-US" sz="3600" b="1"/>
              </a:p>
            </p:txBody>
          </p:sp>
          <p:sp>
            <p:nvSpPr>
              <p:cNvPr id="18458" name="Oval 26">
                <a:extLst>
                  <a:ext uri="{FF2B5EF4-FFF2-40B4-BE49-F238E27FC236}">
                    <a16:creationId xmlns:a16="http://schemas.microsoft.com/office/drawing/2014/main" id="{46FF0ED9-896A-4765-A92B-DF708720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04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/>
                  <a:t>B</a:t>
                </a:r>
                <a:endParaRPr lang="en-GB" altLang="en-US" sz="3600"/>
              </a:p>
            </p:txBody>
          </p:sp>
          <p:sp>
            <p:nvSpPr>
              <p:cNvPr id="18459" name="Oval 27">
                <a:extLst>
                  <a:ext uri="{FF2B5EF4-FFF2-40B4-BE49-F238E27FC236}">
                    <a16:creationId xmlns:a16="http://schemas.microsoft.com/office/drawing/2014/main" id="{F64CBDCC-BA45-48D8-92E7-365D82B06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/>
                  <a:t>C</a:t>
                </a:r>
                <a:endParaRPr lang="en-GB" altLang="en-US" sz="3600"/>
              </a:p>
            </p:txBody>
          </p:sp>
          <p:sp>
            <p:nvSpPr>
              <p:cNvPr id="18460" name="Line 28">
                <a:extLst>
                  <a:ext uri="{FF2B5EF4-FFF2-40B4-BE49-F238E27FC236}">
                    <a16:creationId xmlns:a16="http://schemas.microsoft.com/office/drawing/2014/main" id="{06FDC9F8-A2C9-453F-93E9-7BFBFEA6A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321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461" name="Line 29">
                <a:extLst>
                  <a:ext uri="{FF2B5EF4-FFF2-40B4-BE49-F238E27FC236}">
                    <a16:creationId xmlns:a16="http://schemas.microsoft.com/office/drawing/2014/main" id="{4B47C403-1678-4657-999C-3F60626B7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21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</p:grpSp>
        <p:grpSp>
          <p:nvGrpSpPr>
            <p:cNvPr id="18467" name="Group 35">
              <a:extLst>
                <a:ext uri="{FF2B5EF4-FFF2-40B4-BE49-F238E27FC236}">
                  <a16:creationId xmlns:a16="http://schemas.microsoft.com/office/drawing/2014/main" id="{01129AC5-6E74-4715-93FB-5A0EAF59B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96"/>
              <a:ext cx="720" cy="1008"/>
              <a:chOff x="1968" y="2496"/>
              <a:chExt cx="720" cy="1008"/>
            </a:xfrm>
          </p:grpSpPr>
          <p:sp>
            <p:nvSpPr>
              <p:cNvPr id="18462" name="Oval 30">
                <a:extLst>
                  <a:ext uri="{FF2B5EF4-FFF2-40B4-BE49-F238E27FC236}">
                    <a16:creationId xmlns:a16="http://schemas.microsoft.com/office/drawing/2014/main" id="{23C04749-8761-4467-AC11-48AB2675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 b="1"/>
                  <a:t>+</a:t>
                </a:r>
                <a:endParaRPr lang="en-GB" altLang="en-US" sz="3600" b="1"/>
              </a:p>
            </p:txBody>
          </p:sp>
          <p:sp>
            <p:nvSpPr>
              <p:cNvPr id="18463" name="Oval 31">
                <a:extLst>
                  <a:ext uri="{FF2B5EF4-FFF2-40B4-BE49-F238E27FC236}">
                    <a16:creationId xmlns:a16="http://schemas.microsoft.com/office/drawing/2014/main" id="{5020FEA7-E816-4FAB-BEE0-583DD155C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120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/>
                  <a:t>D</a:t>
                </a:r>
                <a:endParaRPr lang="en-GB" altLang="en-US" sz="3600"/>
              </a:p>
            </p:txBody>
          </p:sp>
          <p:sp>
            <p:nvSpPr>
              <p:cNvPr id="18464" name="Line 32">
                <a:extLst>
                  <a:ext uri="{FF2B5EF4-FFF2-40B4-BE49-F238E27FC236}">
                    <a16:creationId xmlns:a16="http://schemas.microsoft.com/office/drawing/2014/main" id="{F2496C6E-20C5-4A7B-933F-50C63B3F9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2832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465" name="Line 33">
                <a:extLst>
                  <a:ext uri="{FF2B5EF4-FFF2-40B4-BE49-F238E27FC236}">
                    <a16:creationId xmlns:a16="http://schemas.microsoft.com/office/drawing/2014/main" id="{5D05C182-DAA9-4592-B22C-1166C2464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832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</p:grpSp>
      </p:grpSp>
      <p:sp>
        <p:nvSpPr>
          <p:cNvPr id="18466" name="Text Box 34">
            <a:extLst>
              <a:ext uri="{FF2B5EF4-FFF2-40B4-BE49-F238E27FC236}">
                <a16:creationId xmlns:a16="http://schemas.microsoft.com/office/drawing/2014/main" id="{2474332D-257F-4391-B754-BFFA96F7C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4114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93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pop operator</a:t>
            </a:r>
          </a:p>
          <a:p>
            <a:pPr>
              <a:buFontTx/>
              <a:buChar char="•"/>
            </a:pPr>
            <a:r>
              <a:rPr lang="en-US" altLang="en-US"/>
              <a:t>pop operan, taruh di kanan</a:t>
            </a:r>
          </a:p>
          <a:p>
            <a:pPr>
              <a:buFontTx/>
              <a:buChar char="•"/>
            </a:pPr>
            <a:r>
              <a:rPr lang="en-US" altLang="en-US"/>
              <a:t>pop operan, taruh di kiri</a:t>
            </a:r>
          </a:p>
          <a:p>
            <a:pPr>
              <a:buFontTx/>
              <a:buChar char="•"/>
            </a:pPr>
            <a:r>
              <a:rPr lang="en-US" altLang="en-US"/>
              <a:t>push operator di stack operan</a:t>
            </a:r>
          </a:p>
          <a:p>
            <a:pPr>
              <a:buFontTx/>
              <a:buChar char="•"/>
            </a:pPr>
            <a:r>
              <a:rPr lang="en-US" altLang="en-US"/>
              <a:t>pop operator, abaikan</a:t>
            </a:r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7F94DF5-A198-4F3A-ACF7-CD3FA3FDA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4EFCDF29-5E92-45CE-8F06-FD86BF64B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A + B ) * ( ( B – C ) + D )</a:t>
            </a:r>
            <a:r>
              <a:rPr lang="en-GB" altLang="en-US" sz="3600"/>
              <a:t> 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F0F4E67-8F94-4E0A-BBD4-0475F476B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 b="1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B59FD68-DA89-463E-9F2A-DAA98D0B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2054" name="Line 6">
            <a:extLst>
              <a:ext uri="{FF2B5EF4-FFF2-40B4-BE49-F238E27FC236}">
                <a16:creationId xmlns:a16="http://schemas.microsoft.com/office/drawing/2014/main" id="{A2156892-2359-4E55-AAFA-6A6780757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055" name="Line 7">
            <a:extLst>
              <a:ext uri="{FF2B5EF4-FFF2-40B4-BE49-F238E27FC236}">
                <a16:creationId xmlns:a16="http://schemas.microsoft.com/office/drawing/2014/main" id="{31D740FA-6C32-4B67-A82E-A527FAAE0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FB5A24A4-2E56-49E2-B7FC-53154DDA4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 b="1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9648128C-AE36-4154-9F00-9AC8E1FB4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83E1F83C-6032-41B6-948A-70A72914F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59" name="Line 11">
            <a:extLst>
              <a:ext uri="{FF2B5EF4-FFF2-40B4-BE49-F238E27FC236}">
                <a16:creationId xmlns:a16="http://schemas.microsoft.com/office/drawing/2014/main" id="{A4B25F40-A710-42B9-83C6-F12487F12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060" name="Line 12">
            <a:extLst>
              <a:ext uri="{FF2B5EF4-FFF2-40B4-BE49-F238E27FC236}">
                <a16:creationId xmlns:a16="http://schemas.microsoft.com/office/drawing/2014/main" id="{BBEF8DC7-F12F-47A1-88B3-1333BCD3E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061" name="Text Box 13">
            <a:extLst>
              <a:ext uri="{FF2B5EF4-FFF2-40B4-BE49-F238E27FC236}">
                <a16:creationId xmlns:a16="http://schemas.microsoft.com/office/drawing/2014/main" id="{DFB0D0F3-E5E2-478C-8D0A-19B06D7E9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2062" name="Text Box 14">
            <a:extLst>
              <a:ext uri="{FF2B5EF4-FFF2-40B4-BE49-F238E27FC236}">
                <a16:creationId xmlns:a16="http://schemas.microsoft.com/office/drawing/2014/main" id="{0C99DA02-C43F-419A-90BA-82E377670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2064" name="Line 16">
            <a:extLst>
              <a:ext uri="{FF2B5EF4-FFF2-40B4-BE49-F238E27FC236}">
                <a16:creationId xmlns:a16="http://schemas.microsoft.com/office/drawing/2014/main" id="{4BAA6FEB-845A-4CE5-9A1E-C643D30667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706E5976-AA83-4C1F-B47D-5E3B28E05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F9521FAA-1757-4581-93E7-5D38D9703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 b="1"/>
          </a:p>
        </p:txBody>
      </p:sp>
      <p:sp>
        <p:nvSpPr>
          <p:cNvPr id="2093" name="Text Box 45">
            <a:extLst>
              <a:ext uri="{FF2B5EF4-FFF2-40B4-BE49-F238E27FC236}">
                <a16:creationId xmlns:a16="http://schemas.microsoft.com/office/drawing/2014/main" id="{3B9969D4-80A5-445C-BB73-E64DEFEAE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411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93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pop operator</a:t>
            </a:r>
          </a:p>
          <a:p>
            <a:pPr>
              <a:buFontTx/>
              <a:buChar char="•"/>
            </a:pPr>
            <a:r>
              <a:rPr lang="en-US" altLang="en-US"/>
              <a:t>pop operan, taruh di kanan</a:t>
            </a:r>
          </a:p>
          <a:p>
            <a:pPr>
              <a:buFontTx/>
              <a:buChar char="•"/>
            </a:pPr>
            <a:r>
              <a:rPr lang="en-US" altLang="en-US"/>
              <a:t>pop operan, taruh di kiri</a:t>
            </a:r>
          </a:p>
        </p:txBody>
      </p:sp>
      <p:grpSp>
        <p:nvGrpSpPr>
          <p:cNvPr id="2100" name="Group 52">
            <a:extLst>
              <a:ext uri="{FF2B5EF4-FFF2-40B4-BE49-F238E27FC236}">
                <a16:creationId xmlns:a16="http://schemas.microsoft.com/office/drawing/2014/main" id="{71FC4125-8F4B-4733-B3AF-31B8179E1C6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3352800" cy="3581400"/>
            <a:chOff x="576" y="1872"/>
            <a:chExt cx="2112" cy="2256"/>
          </a:xfrm>
        </p:grpSpPr>
        <p:grpSp>
          <p:nvGrpSpPr>
            <p:cNvPr id="2073" name="Group 25">
              <a:extLst>
                <a:ext uri="{FF2B5EF4-FFF2-40B4-BE49-F238E27FC236}">
                  <a16:creationId xmlns:a16="http://schemas.microsoft.com/office/drawing/2014/main" id="{EC47761D-D195-4D77-993F-D67DE4DDE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496"/>
              <a:ext cx="912" cy="1008"/>
              <a:chOff x="816" y="2880"/>
              <a:chExt cx="912" cy="1008"/>
            </a:xfrm>
          </p:grpSpPr>
          <p:sp>
            <p:nvSpPr>
              <p:cNvPr id="2074" name="Oval 26">
                <a:extLst>
                  <a:ext uri="{FF2B5EF4-FFF2-40B4-BE49-F238E27FC236}">
                    <a16:creationId xmlns:a16="http://schemas.microsoft.com/office/drawing/2014/main" id="{5028E055-95FC-4B76-9070-D0A961758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 b="1"/>
                  <a:t>+</a:t>
                </a:r>
                <a:endParaRPr lang="en-GB" altLang="en-US" sz="3600" b="1"/>
              </a:p>
            </p:txBody>
          </p:sp>
          <p:sp>
            <p:nvSpPr>
              <p:cNvPr id="2075" name="Oval 27">
                <a:extLst>
                  <a:ext uri="{FF2B5EF4-FFF2-40B4-BE49-F238E27FC236}">
                    <a16:creationId xmlns:a16="http://schemas.microsoft.com/office/drawing/2014/main" id="{3C3C2898-BEA9-4C24-8255-577AD5AC3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504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/>
                  <a:t>A</a:t>
                </a:r>
                <a:endParaRPr lang="en-GB" altLang="en-US" sz="3600"/>
              </a:p>
            </p:txBody>
          </p:sp>
          <p:sp>
            <p:nvSpPr>
              <p:cNvPr id="2076" name="Oval 28">
                <a:extLst>
                  <a:ext uri="{FF2B5EF4-FFF2-40B4-BE49-F238E27FC236}">
                    <a16:creationId xmlns:a16="http://schemas.microsoft.com/office/drawing/2014/main" id="{E0502697-52A1-4C98-BE4C-FA9F4DC5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384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3600"/>
                  <a:t>B</a:t>
                </a:r>
                <a:endParaRPr lang="en-GB" altLang="en-US" sz="3600"/>
              </a:p>
            </p:txBody>
          </p:sp>
          <p:sp>
            <p:nvSpPr>
              <p:cNvPr id="2077" name="Line 29">
                <a:extLst>
                  <a:ext uri="{FF2B5EF4-FFF2-40B4-BE49-F238E27FC236}">
                    <a16:creationId xmlns:a16="http://schemas.microsoft.com/office/drawing/2014/main" id="{B7088C0F-646C-493A-A051-D1D805D9E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321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id="{58BDD052-91C0-43C5-A025-9DFAC3145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21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</p:grpSp>
        <p:grpSp>
          <p:nvGrpSpPr>
            <p:cNvPr id="2099" name="Group 51">
              <a:extLst>
                <a:ext uri="{FF2B5EF4-FFF2-40B4-BE49-F238E27FC236}">
                  <a16:creationId xmlns:a16="http://schemas.microsoft.com/office/drawing/2014/main" id="{71AA79E7-A161-4B9F-88D3-DDF4B61A3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496"/>
              <a:ext cx="1152" cy="1632"/>
              <a:chOff x="1536" y="2496"/>
              <a:chExt cx="1152" cy="1632"/>
            </a:xfrm>
          </p:grpSpPr>
          <p:grpSp>
            <p:nvGrpSpPr>
              <p:cNvPr id="2080" name="Group 32">
                <a:extLst>
                  <a:ext uri="{FF2B5EF4-FFF2-40B4-BE49-F238E27FC236}">
                    <a16:creationId xmlns:a16="http://schemas.microsoft.com/office/drawing/2014/main" id="{4F1FBF7C-81BD-40B7-A93E-7F62FAE65C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3120"/>
                <a:ext cx="912" cy="1008"/>
                <a:chOff x="816" y="2880"/>
                <a:chExt cx="912" cy="1008"/>
              </a:xfrm>
            </p:grpSpPr>
            <p:sp>
              <p:nvSpPr>
                <p:cNvPr id="2081" name="Oval 33">
                  <a:extLst>
                    <a:ext uri="{FF2B5EF4-FFF2-40B4-BE49-F238E27FC236}">
                      <a16:creationId xmlns:a16="http://schemas.microsoft.com/office/drawing/2014/main" id="{08AF303D-BD46-4617-B07F-01D65C700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880"/>
                  <a:ext cx="384" cy="384"/>
                </a:xfrm>
                <a:prstGeom prst="ellipse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3600" b="1"/>
                    <a:t>-</a:t>
                  </a:r>
                  <a:endParaRPr lang="en-GB" altLang="en-US" sz="3600" b="1"/>
                </a:p>
              </p:txBody>
            </p:sp>
            <p:sp>
              <p:nvSpPr>
                <p:cNvPr id="2082" name="Oval 34">
                  <a:extLst>
                    <a:ext uri="{FF2B5EF4-FFF2-40B4-BE49-F238E27FC236}">
                      <a16:creationId xmlns:a16="http://schemas.microsoft.com/office/drawing/2014/main" id="{1C63D2F8-7F78-457C-A9F4-DAAA2F729A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3504"/>
                  <a:ext cx="384" cy="384"/>
                </a:xfrm>
                <a:prstGeom prst="ellipse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3600"/>
                    <a:t>B</a:t>
                  </a:r>
                  <a:endParaRPr lang="en-GB" altLang="en-US" sz="3600"/>
                </a:p>
              </p:txBody>
            </p:sp>
            <p:sp>
              <p:nvSpPr>
                <p:cNvPr id="2083" name="Oval 35">
                  <a:extLst>
                    <a:ext uri="{FF2B5EF4-FFF2-40B4-BE49-F238E27FC236}">
                      <a16:creationId xmlns:a16="http://schemas.microsoft.com/office/drawing/2014/main" id="{FC6FE019-F5F4-44C6-AF0A-B6072A8F9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3504"/>
                  <a:ext cx="384" cy="384"/>
                </a:xfrm>
                <a:prstGeom prst="ellipse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3600"/>
                    <a:t>C</a:t>
                  </a:r>
                  <a:endParaRPr lang="en-GB" altLang="en-US" sz="3600"/>
                </a:p>
              </p:txBody>
            </p:sp>
            <p:sp>
              <p:nvSpPr>
                <p:cNvPr id="2084" name="Line 36">
                  <a:extLst>
                    <a:ext uri="{FF2B5EF4-FFF2-40B4-BE49-F238E27FC236}">
                      <a16:creationId xmlns:a16="http://schemas.microsoft.com/office/drawing/2014/main" id="{C4E0C634-2AD7-456C-94A4-DB410FBC4E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8" y="3216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D"/>
                </a:p>
              </p:txBody>
            </p:sp>
            <p:sp>
              <p:nvSpPr>
                <p:cNvPr id="2085" name="Line 37">
                  <a:extLst>
                    <a:ext uri="{FF2B5EF4-FFF2-40B4-BE49-F238E27FC236}">
                      <a16:creationId xmlns:a16="http://schemas.microsoft.com/office/drawing/2014/main" id="{1312B4B0-06CA-41EC-BBB6-B805D5A2CC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3216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D"/>
                </a:p>
              </p:txBody>
            </p:sp>
          </p:grpSp>
          <p:grpSp>
            <p:nvGrpSpPr>
              <p:cNvPr id="2098" name="Group 50">
                <a:extLst>
                  <a:ext uri="{FF2B5EF4-FFF2-40B4-BE49-F238E27FC236}">
                    <a16:creationId xmlns:a16="http://schemas.microsoft.com/office/drawing/2014/main" id="{141BF87E-915D-4DE0-8CE9-B7149169CA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2496"/>
                <a:ext cx="720" cy="1008"/>
                <a:chOff x="1968" y="2496"/>
                <a:chExt cx="720" cy="1008"/>
              </a:xfrm>
            </p:grpSpPr>
            <p:sp>
              <p:nvSpPr>
                <p:cNvPr id="2088" name="Oval 40">
                  <a:extLst>
                    <a:ext uri="{FF2B5EF4-FFF2-40B4-BE49-F238E27FC236}">
                      <a16:creationId xmlns:a16="http://schemas.microsoft.com/office/drawing/2014/main" id="{F60074E2-F239-471F-B695-5FE24AC3F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496"/>
                  <a:ext cx="384" cy="384"/>
                </a:xfrm>
                <a:prstGeom prst="ellipse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3600" b="1"/>
                    <a:t>+</a:t>
                  </a:r>
                  <a:endParaRPr lang="en-GB" altLang="en-US" sz="3600" b="1"/>
                </a:p>
              </p:txBody>
            </p:sp>
            <p:sp>
              <p:nvSpPr>
                <p:cNvPr id="2090" name="Oval 42">
                  <a:extLst>
                    <a:ext uri="{FF2B5EF4-FFF2-40B4-BE49-F238E27FC236}">
                      <a16:creationId xmlns:a16="http://schemas.microsoft.com/office/drawing/2014/main" id="{EEE03F60-8320-40FF-8DC2-E4042D214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3120"/>
                  <a:ext cx="384" cy="384"/>
                </a:xfrm>
                <a:prstGeom prst="ellipse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3600"/>
                    <a:t>D</a:t>
                  </a:r>
                  <a:endParaRPr lang="en-GB" altLang="en-US" sz="3600"/>
                </a:p>
              </p:txBody>
            </p:sp>
            <p:sp>
              <p:nvSpPr>
                <p:cNvPr id="2091" name="Line 43">
                  <a:extLst>
                    <a:ext uri="{FF2B5EF4-FFF2-40B4-BE49-F238E27FC236}">
                      <a16:creationId xmlns:a16="http://schemas.microsoft.com/office/drawing/2014/main" id="{3412F10F-59A1-4E8F-A535-39EB77C7CA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68" y="2832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D"/>
                </a:p>
              </p:txBody>
            </p:sp>
            <p:sp>
              <p:nvSpPr>
                <p:cNvPr id="2092" name="Line 44">
                  <a:extLst>
                    <a:ext uri="{FF2B5EF4-FFF2-40B4-BE49-F238E27FC236}">
                      <a16:creationId xmlns:a16="http://schemas.microsoft.com/office/drawing/2014/main" id="{7E3C6E76-A7C4-4242-8D9C-E5FD314451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2832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D"/>
                </a:p>
              </p:txBody>
            </p:sp>
          </p:grpSp>
        </p:grpSp>
        <p:sp>
          <p:nvSpPr>
            <p:cNvPr id="2094" name="Oval 46">
              <a:extLst>
                <a:ext uri="{FF2B5EF4-FFF2-40B4-BE49-F238E27FC236}">
                  <a16:creationId xmlns:a16="http://schemas.microsoft.com/office/drawing/2014/main" id="{E3C2CD78-93FE-4D6E-81CA-FA9EB456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72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*</a:t>
              </a:r>
              <a:endParaRPr lang="en-GB" altLang="en-US" sz="3600"/>
            </a:p>
          </p:txBody>
        </p:sp>
        <p:sp>
          <p:nvSpPr>
            <p:cNvPr id="2096" name="Line 48">
              <a:extLst>
                <a:ext uri="{FF2B5EF4-FFF2-40B4-BE49-F238E27FC236}">
                  <a16:creationId xmlns:a16="http://schemas.microsoft.com/office/drawing/2014/main" id="{3AF828AF-D791-4150-BFB2-12CA6028E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20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2097" name="Line 49">
              <a:extLst>
                <a:ext uri="{FF2B5EF4-FFF2-40B4-BE49-F238E27FC236}">
                  <a16:creationId xmlns:a16="http://schemas.microsoft.com/office/drawing/2014/main" id="{42726F36-EF48-4866-AE7E-C2122E981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0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82B24702-C9DF-483E-B094-E0A30E17E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A + B ) * ( ( B – C ) + D )</a:t>
            </a:r>
            <a:r>
              <a:rPr lang="en-GB" altLang="en-US" sz="3600"/>
              <a:t> 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33C22E3B-5530-4D4B-B34F-1DFBF690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68C51239-F01E-40E5-8FAC-647976B98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5E8F646B-7F0E-408C-8FFF-C95E8AE5A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B3B19129-D5FD-4F90-9AA6-4F99FE57F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ED624BCB-C8F1-46A3-99CB-B98B2A1AA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2DFBAAD9-57D5-4C26-9250-10D7340AF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787583B9-66D1-4F18-A5A9-47399335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B5D77F6C-7FE6-4369-A635-D7AE1A494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28CF9FA8-9535-4D67-BE6E-7AE1330E6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7D717ADE-B097-454C-920B-C5F66411C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CE2DE8FC-CCE1-4437-ADD0-736A35EFC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id="{B30A13A2-BE44-4D81-B0DA-C97A99754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AB7C557F-5042-46D0-8F73-50EE3FEE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C918548A-15DD-48F3-B6D2-60DE6AECC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C065C3C3-D426-44E1-89B4-EA9F5AAFD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3600">
                <a:cs typeface="Times New Roman" panose="02020603050405020304" pitchFamily="18" charset="0"/>
              </a:rPr>
              <a:t> A + B ) * ( ( B – C ) + D )</a:t>
            </a:r>
            <a:r>
              <a:rPr lang="en-GB" altLang="en-US" sz="3600"/>
              <a:t> </a:t>
            </a:r>
          </a:p>
        </p:txBody>
      </p:sp>
      <p:sp>
        <p:nvSpPr>
          <p:cNvPr id="4111" name="Line 15">
            <a:extLst>
              <a:ext uri="{FF2B5EF4-FFF2-40B4-BE49-F238E27FC236}">
                <a16:creationId xmlns:a16="http://schemas.microsoft.com/office/drawing/2014/main" id="{C907CBB6-1A8D-4791-9DBF-5DCAEE8653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AB1CFADF-A29A-4EBC-A991-2029608F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4113" name="Rectangle 17">
            <a:extLst>
              <a:ext uri="{FF2B5EF4-FFF2-40B4-BE49-F238E27FC236}">
                <a16:creationId xmlns:a16="http://schemas.microsoft.com/office/drawing/2014/main" id="{E75757A2-73EB-4AAA-ADF5-77E1FDE5F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114" name="Rectangle 18">
            <a:extLst>
              <a:ext uri="{FF2B5EF4-FFF2-40B4-BE49-F238E27FC236}">
                <a16:creationId xmlns:a16="http://schemas.microsoft.com/office/drawing/2014/main" id="{C3B4916C-5481-4F67-B939-5A2D631D8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115" name="Line 19">
            <a:extLst>
              <a:ext uri="{FF2B5EF4-FFF2-40B4-BE49-F238E27FC236}">
                <a16:creationId xmlns:a16="http://schemas.microsoft.com/office/drawing/2014/main" id="{307099C5-F634-49D5-AE47-79F4C1A55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16" name="Line 20">
            <a:extLst>
              <a:ext uri="{FF2B5EF4-FFF2-40B4-BE49-F238E27FC236}">
                <a16:creationId xmlns:a16="http://schemas.microsoft.com/office/drawing/2014/main" id="{9EF585D2-CBBF-4434-9CBE-DF35CA075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17" name="Rectangle 21">
            <a:extLst>
              <a:ext uri="{FF2B5EF4-FFF2-40B4-BE49-F238E27FC236}">
                <a16:creationId xmlns:a16="http://schemas.microsoft.com/office/drawing/2014/main" id="{8AE1C81B-D2AB-4591-9790-E0D46936A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4118" name="Rectangle 22">
            <a:extLst>
              <a:ext uri="{FF2B5EF4-FFF2-40B4-BE49-F238E27FC236}">
                <a16:creationId xmlns:a16="http://schemas.microsoft.com/office/drawing/2014/main" id="{3BA07546-5A81-4670-9653-8A2B8BD6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119" name="Rectangle 23">
            <a:extLst>
              <a:ext uri="{FF2B5EF4-FFF2-40B4-BE49-F238E27FC236}">
                <a16:creationId xmlns:a16="http://schemas.microsoft.com/office/drawing/2014/main" id="{04A60AD3-9B2C-4D03-9BF8-C5DA9574D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120" name="Line 24">
            <a:extLst>
              <a:ext uri="{FF2B5EF4-FFF2-40B4-BE49-F238E27FC236}">
                <a16:creationId xmlns:a16="http://schemas.microsoft.com/office/drawing/2014/main" id="{380C09F5-CF06-47EE-A204-A8C110B34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21" name="Line 25">
            <a:extLst>
              <a:ext uri="{FF2B5EF4-FFF2-40B4-BE49-F238E27FC236}">
                <a16:creationId xmlns:a16="http://schemas.microsoft.com/office/drawing/2014/main" id="{A8F7417A-359D-4FCF-8983-901DB9D98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4122" name="Text Box 26">
            <a:extLst>
              <a:ext uri="{FF2B5EF4-FFF2-40B4-BE49-F238E27FC236}">
                <a16:creationId xmlns:a16="http://schemas.microsoft.com/office/drawing/2014/main" id="{E5577BC4-82CA-459B-A4AC-15A50EBBE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4123" name="Text Box 27">
            <a:extLst>
              <a:ext uri="{FF2B5EF4-FFF2-40B4-BE49-F238E27FC236}">
                <a16:creationId xmlns:a16="http://schemas.microsoft.com/office/drawing/2014/main" id="{2F5B34C6-B079-41E8-BFFB-291AEDA39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4124" name="Rectangle 28">
            <a:extLst>
              <a:ext uri="{FF2B5EF4-FFF2-40B4-BE49-F238E27FC236}">
                <a16:creationId xmlns:a16="http://schemas.microsoft.com/office/drawing/2014/main" id="{B49DA2C9-8AEB-40E6-B363-D0A0CE333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37D6A225-E427-403B-8C61-FC59EA4FE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4126" name="Text Box 30">
            <a:extLst>
              <a:ext uri="{FF2B5EF4-FFF2-40B4-BE49-F238E27FC236}">
                <a16:creationId xmlns:a16="http://schemas.microsoft.com/office/drawing/2014/main" id="{08F445C8-222E-4390-A70E-2BBECC98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push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31CA513-099B-4A2D-92E5-E83EC9F7F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9F867045-4D76-4425-9242-FA488585E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3600">
                <a:cs typeface="Times New Roman" panose="02020603050405020304" pitchFamily="18" charset="0"/>
              </a:rPr>
              <a:t> + B ) * ( ( B – C ) + D )</a:t>
            </a:r>
            <a:r>
              <a:rPr lang="en-GB" altLang="en-US" sz="3600"/>
              <a:t> 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C4E6FF3-AF7E-4FA7-89F6-E1FA05B52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EBA3DF4C-5313-4CE2-B3EC-8739D981F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5126" name="Line 6">
            <a:extLst>
              <a:ext uri="{FF2B5EF4-FFF2-40B4-BE49-F238E27FC236}">
                <a16:creationId xmlns:a16="http://schemas.microsoft.com/office/drawing/2014/main" id="{3E4E23EB-7437-4BE9-9165-7348277BA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8B6D23C6-9249-4A05-BEDC-A303C3CBD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DF2F0DB3-FEBD-4086-A932-700167697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A</a:t>
            </a:r>
            <a:endParaRPr lang="en-GB" altLang="en-US" sz="3600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F5526A50-F854-4091-9F3F-1A197981C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A7B74353-3F3D-480A-AF8D-2BC59A502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5131" name="Line 11">
            <a:extLst>
              <a:ext uri="{FF2B5EF4-FFF2-40B4-BE49-F238E27FC236}">
                <a16:creationId xmlns:a16="http://schemas.microsoft.com/office/drawing/2014/main" id="{1300A81D-34C4-4C50-8CB4-0A8C23B54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id="{22404385-EBE9-4061-B681-BE6C02182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B6929446-D19F-44E5-975E-70CD7EC68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F23A2CD2-0BF5-40CF-9F1F-2805CD856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D1BA5F9B-CFCF-413B-B766-7292D1EF79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136" name="Rectangle 16">
            <a:extLst>
              <a:ext uri="{FF2B5EF4-FFF2-40B4-BE49-F238E27FC236}">
                <a16:creationId xmlns:a16="http://schemas.microsoft.com/office/drawing/2014/main" id="{5BB0A116-5DE1-4762-8E9E-6AD7349BF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5137" name="Rectangle 17">
            <a:extLst>
              <a:ext uri="{FF2B5EF4-FFF2-40B4-BE49-F238E27FC236}">
                <a16:creationId xmlns:a16="http://schemas.microsoft.com/office/drawing/2014/main" id="{A88A82A5-BA62-420B-A850-386AE6EC4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5138" name="Text Box 18">
            <a:extLst>
              <a:ext uri="{FF2B5EF4-FFF2-40B4-BE49-F238E27FC236}">
                <a16:creationId xmlns:a16="http://schemas.microsoft.com/office/drawing/2014/main" id="{01AE32B0-0DA9-470F-81F5-7C10168DE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push</a:t>
            </a: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36CF6E9-F937-406A-8C90-922DD6D5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147D639C-A6AB-4C3D-A12E-BA2854879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A 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+</a:t>
            </a:r>
            <a:r>
              <a:rPr lang="en-US" altLang="en-US" sz="3600">
                <a:cs typeface="Times New Roman" panose="02020603050405020304" pitchFamily="18" charset="0"/>
              </a:rPr>
              <a:t> B ) * ( ( B – C ) + D )</a:t>
            </a:r>
            <a:r>
              <a:rPr lang="en-GB" altLang="en-US" sz="3600"/>
              <a:t> 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48D5BD1-1085-4B98-803A-FC8B8D564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9A8F8AB-44B3-43D1-9F1D-E9F55D2F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E190A2D2-4021-4D6B-8BA3-3EA9041E2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3E6A4D65-D760-4018-8532-5445B464D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118C6618-E76F-494B-A8F4-E7202610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A</a:t>
            </a:r>
            <a:endParaRPr lang="en-GB" altLang="en-US" sz="360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1482E0BF-8409-4295-B82A-C379B320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E7AAE4C6-5E9B-42D1-923B-B60E5BD7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56BFFBE6-1E74-4046-9A31-212D68EC7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72D3F348-AE74-4825-AB81-FF2E23A1A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id="{5479BEC5-042B-4883-97AD-20FED62D2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3EF5ECC3-AB38-4B37-9675-EF7861A34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6159" name="Line 15">
            <a:extLst>
              <a:ext uri="{FF2B5EF4-FFF2-40B4-BE49-F238E27FC236}">
                <a16:creationId xmlns:a16="http://schemas.microsoft.com/office/drawing/2014/main" id="{6096278B-6491-4B8C-8700-B483D47D7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1C4441B3-6DA1-4C0A-A1D5-FCC1CB805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5D6571B8-13A6-45E5-937A-3EEB71227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FFBB7541-2669-4598-89C5-75130CD24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push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0B47130-FFA3-4054-9A95-FB2223897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0BBCEC57-8188-4691-B138-E423BF86F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A + 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3600">
                <a:cs typeface="Times New Roman" panose="02020603050405020304" pitchFamily="18" charset="0"/>
              </a:rPr>
              <a:t> ) * ( ( B – C ) + D )</a:t>
            </a:r>
            <a:r>
              <a:rPr lang="en-GB" altLang="en-US" sz="3600"/>
              <a:t> 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CBA6B7D-286A-42E6-AB8D-4692A973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AE318033-7243-4A48-A585-2BDD4B9B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id="{6FCCA73E-30C1-48ED-94B7-1050501FD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EAAC3AD9-5C3F-43EC-9D36-B444C596A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AB99BFC6-0BED-49AE-A9A3-936E08225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A</a:t>
            </a:r>
            <a:endParaRPr lang="en-GB" altLang="en-US" sz="3600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2AD739CA-5102-4905-8E94-304F878B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B99494A3-20C2-4194-981F-9A16FB63E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7179" name="Line 11">
            <a:extLst>
              <a:ext uri="{FF2B5EF4-FFF2-40B4-BE49-F238E27FC236}">
                <a16:creationId xmlns:a16="http://schemas.microsoft.com/office/drawing/2014/main" id="{BF6515B6-9129-4648-87D3-02BF3FD73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id="{AB508C56-392C-4C01-95F7-5BF1FCAC2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84C9942D-EDB1-462E-94ED-BC424C0C6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C35DE881-7CF5-4E39-AAD3-325501D8C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2EC79F40-04AE-4C48-86B7-42E0889C52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46454A7A-1496-4E68-92D7-8DE0C872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7185" name="Rectangle 17">
            <a:extLst>
              <a:ext uri="{FF2B5EF4-FFF2-40B4-BE49-F238E27FC236}">
                <a16:creationId xmlns:a16="http://schemas.microsoft.com/office/drawing/2014/main" id="{58C225DF-C80F-4FA5-A551-5C823D334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B</a:t>
            </a:r>
            <a:endParaRPr lang="en-GB" altLang="en-US" sz="3600"/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D8450370-0DF0-4D1A-B8B9-6B323704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push</a:t>
            </a: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E3C8A85-DC9B-4833-A63A-DBC906DA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11747C83-6DCD-4BE5-B496-1022C2DC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A + B 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3600">
                <a:cs typeface="Times New Roman" panose="02020603050405020304" pitchFamily="18" charset="0"/>
              </a:rPr>
              <a:t> * ( ( B – C ) + D )</a:t>
            </a:r>
            <a:r>
              <a:rPr lang="en-GB" altLang="en-US" sz="3600"/>
              <a:t> 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0C36E97-B9AE-4156-9D8D-AB4774122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DADC8DF3-55D3-4A18-8293-7B3FD2AC4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E6578DC9-E87E-44C6-8C62-375F72E1E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EE6489C0-E424-4B99-93FE-F2D80AE44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294F5AC1-DA28-4B65-A9FA-0ACDB1431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396132DF-DD3E-4CEC-A0B3-0CF8DBA4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B1974F8C-56C0-4292-9DD4-6FF4C3B3A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82545FC7-C98F-40A9-AA14-5B81BF5D7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8204" name="Line 12">
            <a:extLst>
              <a:ext uri="{FF2B5EF4-FFF2-40B4-BE49-F238E27FC236}">
                <a16:creationId xmlns:a16="http://schemas.microsoft.com/office/drawing/2014/main" id="{5647CF24-0BA4-4944-9867-263F71FE6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E2676661-D1D7-4780-9CCF-4D0B2447D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0A8B5E19-2FCA-41F2-8724-91DA01818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8207" name="Line 15">
            <a:extLst>
              <a:ext uri="{FF2B5EF4-FFF2-40B4-BE49-F238E27FC236}">
                <a16:creationId xmlns:a16="http://schemas.microsoft.com/office/drawing/2014/main" id="{C7C64E22-E609-443D-8D02-E314FA276D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8208" name="Rectangle 16">
            <a:extLst>
              <a:ext uri="{FF2B5EF4-FFF2-40B4-BE49-F238E27FC236}">
                <a16:creationId xmlns:a16="http://schemas.microsoft.com/office/drawing/2014/main" id="{F1DED22A-0380-4155-8AC7-90F704FC1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8209" name="Rectangle 17">
            <a:extLst>
              <a:ext uri="{FF2B5EF4-FFF2-40B4-BE49-F238E27FC236}">
                <a16:creationId xmlns:a16="http://schemas.microsoft.com/office/drawing/2014/main" id="{C2FE9868-5DE4-477E-B23B-7FBDE7111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8211" name="Text Box 19">
            <a:extLst>
              <a:ext uri="{FF2B5EF4-FFF2-40B4-BE49-F238E27FC236}">
                <a16:creationId xmlns:a16="http://schemas.microsoft.com/office/drawing/2014/main" id="{523F5770-607D-453F-8AD7-C6CED8BA1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4114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936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pop operator</a:t>
            </a:r>
          </a:p>
          <a:p>
            <a:pPr>
              <a:buFontTx/>
              <a:buChar char="•"/>
            </a:pPr>
            <a:r>
              <a:rPr lang="en-US" altLang="en-US"/>
              <a:t>pop operan, taruh di kanan</a:t>
            </a:r>
          </a:p>
          <a:p>
            <a:pPr>
              <a:buFontTx/>
              <a:buChar char="•"/>
            </a:pPr>
            <a:r>
              <a:rPr lang="en-US" altLang="en-US"/>
              <a:t>pop operan, taruh di kiri</a:t>
            </a:r>
          </a:p>
          <a:p>
            <a:pPr>
              <a:buFontTx/>
              <a:buChar char="•"/>
            </a:pPr>
            <a:r>
              <a:rPr lang="en-US" altLang="en-US"/>
              <a:t>push operator di stack operan</a:t>
            </a:r>
          </a:p>
          <a:p>
            <a:pPr>
              <a:buFontTx/>
              <a:buChar char="•"/>
            </a:pPr>
            <a:r>
              <a:rPr lang="en-US" altLang="en-US"/>
              <a:t>pop operator, abaikan</a:t>
            </a:r>
            <a:endParaRPr lang="en-GB" altLang="en-US"/>
          </a:p>
        </p:txBody>
      </p:sp>
      <p:grpSp>
        <p:nvGrpSpPr>
          <p:cNvPr id="8216" name="Group 24">
            <a:extLst>
              <a:ext uri="{FF2B5EF4-FFF2-40B4-BE49-F238E27FC236}">
                <a16:creationId xmlns:a16="http://schemas.microsoft.com/office/drawing/2014/main" id="{26F9FBCF-6950-44BB-A3C4-FAD13A075A0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8210" name="Oval 18">
              <a:extLst>
                <a:ext uri="{FF2B5EF4-FFF2-40B4-BE49-F238E27FC236}">
                  <a16:creationId xmlns:a16="http://schemas.microsoft.com/office/drawing/2014/main" id="{13764144-05EE-4C19-8443-BA7E4BBF4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+</a:t>
              </a:r>
              <a:endParaRPr lang="en-GB" altLang="en-US" sz="3600" b="1"/>
            </a:p>
          </p:txBody>
        </p:sp>
        <p:sp>
          <p:nvSpPr>
            <p:cNvPr id="8212" name="Oval 20">
              <a:extLst>
                <a:ext uri="{FF2B5EF4-FFF2-40B4-BE49-F238E27FC236}">
                  <a16:creationId xmlns:a16="http://schemas.microsoft.com/office/drawing/2014/main" id="{EE557C39-9D47-4100-A83F-2CCFB8640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8213" name="Oval 21">
              <a:extLst>
                <a:ext uri="{FF2B5EF4-FFF2-40B4-BE49-F238E27FC236}">
                  <a16:creationId xmlns:a16="http://schemas.microsoft.com/office/drawing/2014/main" id="{7F089261-134F-4582-836C-26E81A6B9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8214" name="Line 22">
              <a:extLst>
                <a:ext uri="{FF2B5EF4-FFF2-40B4-BE49-F238E27FC236}">
                  <a16:creationId xmlns:a16="http://schemas.microsoft.com/office/drawing/2014/main" id="{E8596483-E0D3-4429-8700-0ABFA566A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8215" name="Line 23">
              <a:extLst>
                <a:ext uri="{FF2B5EF4-FFF2-40B4-BE49-F238E27FC236}">
                  <a16:creationId xmlns:a16="http://schemas.microsoft.com/office/drawing/2014/main" id="{A2D13E62-E126-49D0-B3EE-5ED32A6E5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40AA1B0-D233-4201-98A7-C6B3B68B3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0065373D-3C07-4272-9191-F86CD923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A + B ) 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*</a:t>
            </a:r>
            <a:r>
              <a:rPr lang="en-US" altLang="en-US" sz="3600">
                <a:cs typeface="Times New Roman" panose="02020603050405020304" pitchFamily="18" charset="0"/>
              </a:rPr>
              <a:t> ( ( B – C ) + D )</a:t>
            </a:r>
            <a:r>
              <a:rPr lang="en-GB" altLang="en-US" sz="3600"/>
              <a:t> 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ECEFFD3-DECC-4AD0-B3A1-8E37FBF0C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1029055-6379-46CC-AE6E-E1F313578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0A7C80FC-2AC4-4DEB-8E30-598C3AB09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FD852637-BB90-4994-B8CF-33C9FC804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1D6D4EE-F24A-4499-AB8D-5694301A0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EBD9D9A-308A-41F6-8C4D-58068B99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E56A00D8-38E8-43BE-A88F-27A128EBF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DA1B3E72-04FD-4868-B7EB-31B284D58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B515813B-BAD3-4D14-AED1-1F4314268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D53DCABB-1A22-4C3D-9EB1-84FB14292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1A091D80-76C5-432C-9056-DD15CDA94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B4CBBEDC-FB4A-4983-A788-2A71AE4CD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9232" name="Rectangle 16">
            <a:extLst>
              <a:ext uri="{FF2B5EF4-FFF2-40B4-BE49-F238E27FC236}">
                <a16:creationId xmlns:a16="http://schemas.microsoft.com/office/drawing/2014/main" id="{9D671B72-95F6-4ACE-BD68-351D1B113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9233" name="Rectangle 17">
            <a:extLst>
              <a:ext uri="{FF2B5EF4-FFF2-40B4-BE49-F238E27FC236}">
                <a16:creationId xmlns:a16="http://schemas.microsoft.com/office/drawing/2014/main" id="{AD48C5D5-5FBB-4516-BAA2-999C1BE88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4E3162A5-0C36-455D-A3C0-90132154E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push</a:t>
            </a:r>
            <a:endParaRPr lang="en-GB" altLang="en-US"/>
          </a:p>
        </p:txBody>
      </p:sp>
      <p:grpSp>
        <p:nvGrpSpPr>
          <p:cNvPr id="9240" name="Group 24">
            <a:extLst>
              <a:ext uri="{FF2B5EF4-FFF2-40B4-BE49-F238E27FC236}">
                <a16:creationId xmlns:a16="http://schemas.microsoft.com/office/drawing/2014/main" id="{4F25F7C8-4282-4B9F-90E9-37C5023C3A8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9241" name="Oval 25">
              <a:extLst>
                <a:ext uri="{FF2B5EF4-FFF2-40B4-BE49-F238E27FC236}">
                  <a16:creationId xmlns:a16="http://schemas.microsoft.com/office/drawing/2014/main" id="{D055CCC5-3B8A-4813-9147-7C9974A2C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+</a:t>
              </a:r>
              <a:endParaRPr lang="en-GB" altLang="en-US" sz="3600" b="1"/>
            </a:p>
          </p:txBody>
        </p:sp>
        <p:sp>
          <p:nvSpPr>
            <p:cNvPr id="9242" name="Oval 26">
              <a:extLst>
                <a:ext uri="{FF2B5EF4-FFF2-40B4-BE49-F238E27FC236}">
                  <a16:creationId xmlns:a16="http://schemas.microsoft.com/office/drawing/2014/main" id="{1C536307-BDC4-458E-AAAA-CD15F84EA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9243" name="Oval 27">
              <a:extLst>
                <a:ext uri="{FF2B5EF4-FFF2-40B4-BE49-F238E27FC236}">
                  <a16:creationId xmlns:a16="http://schemas.microsoft.com/office/drawing/2014/main" id="{1203A27B-4D58-437A-A8B0-200130C60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9244" name="Line 28">
              <a:extLst>
                <a:ext uri="{FF2B5EF4-FFF2-40B4-BE49-F238E27FC236}">
                  <a16:creationId xmlns:a16="http://schemas.microsoft.com/office/drawing/2014/main" id="{B3343DB9-1855-4D4F-93D5-41998DB44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9245" name="Line 29">
              <a:extLst>
                <a:ext uri="{FF2B5EF4-FFF2-40B4-BE49-F238E27FC236}">
                  <a16:creationId xmlns:a16="http://schemas.microsoft.com/office/drawing/2014/main" id="{08F884A3-076D-4D3B-8F7C-97503D7CF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C44C706-5D01-4B46-82C6-20853C00F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*</a:t>
            </a:r>
            <a:endParaRPr lang="en-GB" altLang="en-US" sz="3600"/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F065239B-661C-45A4-AEFA-C4EF0D31C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775"/>
            <a:ext cx="535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cs typeface="Times New Roman" panose="02020603050405020304" pitchFamily="18" charset="0"/>
              </a:rPr>
              <a:t>( A + B ) * </a:t>
            </a:r>
            <a:r>
              <a:rPr lang="en-US" altLang="en-US" sz="360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sz="3600">
                <a:cs typeface="Times New Roman" panose="02020603050405020304" pitchFamily="18" charset="0"/>
              </a:rPr>
              <a:t> ( B – C ) + D )</a:t>
            </a:r>
            <a:r>
              <a:rPr lang="en-GB" altLang="en-US" sz="3600"/>
              <a:t> 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1AD71E6D-FC31-4D7B-AF57-2948F16D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F7396E97-079F-45C3-AB00-82716EE65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29EA4015-C4E0-4017-AD05-22F0B302D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4E69539F-F963-476A-9875-D7DAC0410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96E9B0C3-56F0-4543-9027-F446C0DA3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b="1"/>
              <a:t>+</a:t>
            </a:r>
            <a:endParaRPr lang="en-GB" altLang="en-US" sz="3600" b="1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57E9B5E9-E851-4BF4-87C1-6CB0D3D34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D13E9017-A9C2-4652-893E-BD3A5BFE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2259E5DC-B81E-4E59-AC30-C70BF76DD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72BC51E3-715D-4042-AAD0-AFC30D669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B2D7281F-4B98-4B0E-863D-6993FC986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15000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operator</a:t>
            </a:r>
            <a:endParaRPr lang="en-GB" altLang="en-US"/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6786C81B-43AF-4B51-9D6D-B46861E75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operan</a:t>
            </a:r>
            <a:endParaRPr lang="en-GB" altLang="en-US"/>
          </a:p>
        </p:txBody>
      </p:sp>
      <p:sp>
        <p:nvSpPr>
          <p:cNvPr id="10255" name="Line 15">
            <a:extLst>
              <a:ext uri="{FF2B5EF4-FFF2-40B4-BE49-F238E27FC236}">
                <a16:creationId xmlns:a16="http://schemas.microsoft.com/office/drawing/2014/main" id="{552BDA08-613A-425B-8AED-CB616CC9F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5682D80F-4543-440A-BDA0-D4190289E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(</a:t>
            </a:r>
            <a:endParaRPr lang="en-GB" altLang="en-US" sz="3600"/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9E026220-DBE3-4C3B-B506-CBD727FF4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12192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/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2EC03D5E-8586-4725-BBB7-1918F64C0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push</a:t>
            </a:r>
            <a:endParaRPr lang="en-GB" altLang="en-US"/>
          </a:p>
        </p:txBody>
      </p:sp>
      <p:grpSp>
        <p:nvGrpSpPr>
          <p:cNvPr id="10264" name="Group 24">
            <a:extLst>
              <a:ext uri="{FF2B5EF4-FFF2-40B4-BE49-F238E27FC236}">
                <a16:creationId xmlns:a16="http://schemas.microsoft.com/office/drawing/2014/main" id="{9A130999-3E24-4D21-BC0D-ADED007944B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953000"/>
            <a:ext cx="1447800" cy="1600200"/>
            <a:chOff x="816" y="2880"/>
            <a:chExt cx="912" cy="1008"/>
          </a:xfrm>
        </p:grpSpPr>
        <p:sp>
          <p:nvSpPr>
            <p:cNvPr id="10265" name="Oval 25">
              <a:extLst>
                <a:ext uri="{FF2B5EF4-FFF2-40B4-BE49-F238E27FC236}">
                  <a16:creationId xmlns:a16="http://schemas.microsoft.com/office/drawing/2014/main" id="{F17FF5FD-EE98-4861-9932-9ACC5800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 b="1"/>
                <a:t>+</a:t>
              </a:r>
              <a:endParaRPr lang="en-GB" altLang="en-US" sz="3600" b="1"/>
            </a:p>
          </p:txBody>
        </p:sp>
        <p:sp>
          <p:nvSpPr>
            <p:cNvPr id="10266" name="Oval 26">
              <a:extLst>
                <a:ext uri="{FF2B5EF4-FFF2-40B4-BE49-F238E27FC236}">
                  <a16:creationId xmlns:a16="http://schemas.microsoft.com/office/drawing/2014/main" id="{6E50CB5A-6649-4B2A-98B9-08682A66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A</a:t>
              </a:r>
              <a:endParaRPr lang="en-GB" altLang="en-US" sz="3600"/>
            </a:p>
          </p:txBody>
        </p:sp>
        <p:sp>
          <p:nvSpPr>
            <p:cNvPr id="10267" name="Oval 27">
              <a:extLst>
                <a:ext uri="{FF2B5EF4-FFF2-40B4-BE49-F238E27FC236}">
                  <a16:creationId xmlns:a16="http://schemas.microsoft.com/office/drawing/2014/main" id="{D5A2575A-733A-40ED-909C-B6E8B700E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04"/>
              <a:ext cx="384" cy="38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3600"/>
                <a:t>B</a:t>
              </a:r>
              <a:endParaRPr lang="en-GB" altLang="en-US" sz="3600"/>
            </a:p>
          </p:txBody>
        </p:sp>
        <p:sp>
          <p:nvSpPr>
            <p:cNvPr id="10268" name="Line 28">
              <a:extLst>
                <a:ext uri="{FF2B5EF4-FFF2-40B4-BE49-F238E27FC236}">
                  <a16:creationId xmlns:a16="http://schemas.microsoft.com/office/drawing/2014/main" id="{16F91AE7-FE49-48AF-A64C-74C7F54AB2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  <p:sp>
          <p:nvSpPr>
            <p:cNvPr id="10269" name="Line 29">
              <a:extLst>
                <a:ext uri="{FF2B5EF4-FFF2-40B4-BE49-F238E27FC236}">
                  <a16:creationId xmlns:a16="http://schemas.microsoft.com/office/drawing/2014/main" id="{8783EFE0-7533-4CEA-A7EB-F46516CE4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21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D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514</Words>
  <Application>Microsoft Office PowerPoint</Application>
  <PresentationFormat>On-screen Show (4:3)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Times New Roman</vt:lpstr>
      <vt:lpstr>Office Theme</vt:lpstr>
      <vt:lpstr>Algoritma dan Struktur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Ilustrasi binary tree untuk operasi matematis</dc:title>
  <dc:creator>Ridho</dc:creator>
  <cp:lastModifiedBy>Umi</cp:lastModifiedBy>
  <cp:revision>6</cp:revision>
  <dcterms:created xsi:type="dcterms:W3CDTF">2005-06-20T13:58:21Z</dcterms:created>
  <dcterms:modified xsi:type="dcterms:W3CDTF">2021-05-31T14:39:17Z</dcterms:modified>
</cp:coreProperties>
</file>