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154.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16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159.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57.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51.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160.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15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9" roundtripDataSignature="AMtx7mjbxD8o1nMS2tzP8TMyR5DVamJz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E6E6B3-7305-423F-9E8F-A2DCAB91C6F4}">
  <a:tblStyle styleId="{C2E6E6B3-7305-423F-9E8F-A2DCAB91C6F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customschemas.google.com/relationships/presentationmetadata" Target="metadata"/><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8" name="Shape 3798"/>
        <p:cNvGrpSpPr/>
        <p:nvPr/>
      </p:nvGrpSpPr>
      <p:grpSpPr>
        <a:xfrm>
          <a:off x="0" y="0"/>
          <a:ext cx="0" cy="0"/>
          <a:chOff x="0" y="0"/>
          <a:chExt cx="0" cy="0"/>
        </a:xfrm>
      </p:grpSpPr>
      <p:sp>
        <p:nvSpPr>
          <p:cNvPr id="3799" name="Google Shape;3799;p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10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6" name="Shape 3846"/>
        <p:cNvGrpSpPr/>
        <p:nvPr/>
      </p:nvGrpSpPr>
      <p:grpSpPr>
        <a:xfrm>
          <a:off x="0" y="0"/>
          <a:ext cx="0" cy="0"/>
          <a:chOff x="0" y="0"/>
          <a:chExt cx="0" cy="0"/>
        </a:xfrm>
      </p:grpSpPr>
      <p:sp>
        <p:nvSpPr>
          <p:cNvPr id="3847" name="Google Shape;3847;p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10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4" name="Shape 3894"/>
        <p:cNvGrpSpPr/>
        <p:nvPr/>
      </p:nvGrpSpPr>
      <p:grpSpPr>
        <a:xfrm>
          <a:off x="0" y="0"/>
          <a:ext cx="0" cy="0"/>
          <a:chOff x="0" y="0"/>
          <a:chExt cx="0" cy="0"/>
        </a:xfrm>
      </p:grpSpPr>
      <p:sp>
        <p:nvSpPr>
          <p:cNvPr id="3895" name="Google Shape;3895;p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2" name="Shape 3942"/>
        <p:cNvGrpSpPr/>
        <p:nvPr/>
      </p:nvGrpSpPr>
      <p:grpSpPr>
        <a:xfrm>
          <a:off x="0" y="0"/>
          <a:ext cx="0" cy="0"/>
          <a:chOff x="0" y="0"/>
          <a:chExt cx="0" cy="0"/>
        </a:xfrm>
      </p:grpSpPr>
      <p:sp>
        <p:nvSpPr>
          <p:cNvPr id="3943" name="Google Shape;3943;p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10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0" name="Shape 3990"/>
        <p:cNvGrpSpPr/>
        <p:nvPr/>
      </p:nvGrpSpPr>
      <p:grpSpPr>
        <a:xfrm>
          <a:off x="0" y="0"/>
          <a:ext cx="0" cy="0"/>
          <a:chOff x="0" y="0"/>
          <a:chExt cx="0" cy="0"/>
        </a:xfrm>
      </p:grpSpPr>
      <p:sp>
        <p:nvSpPr>
          <p:cNvPr id="3991" name="Google Shape;3991;p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10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7" name="Shape 4037"/>
        <p:cNvGrpSpPr/>
        <p:nvPr/>
      </p:nvGrpSpPr>
      <p:grpSpPr>
        <a:xfrm>
          <a:off x="0" y="0"/>
          <a:ext cx="0" cy="0"/>
          <a:chOff x="0" y="0"/>
          <a:chExt cx="0" cy="0"/>
        </a:xfrm>
      </p:grpSpPr>
      <p:sp>
        <p:nvSpPr>
          <p:cNvPr id="4038" name="Google Shape;4038;p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10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5" name="Shape 4085"/>
        <p:cNvGrpSpPr/>
        <p:nvPr/>
      </p:nvGrpSpPr>
      <p:grpSpPr>
        <a:xfrm>
          <a:off x="0" y="0"/>
          <a:ext cx="0" cy="0"/>
          <a:chOff x="0" y="0"/>
          <a:chExt cx="0" cy="0"/>
        </a:xfrm>
      </p:grpSpPr>
      <p:sp>
        <p:nvSpPr>
          <p:cNvPr id="4086" name="Google Shape;4086;p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10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3" name="Shape 4133"/>
        <p:cNvGrpSpPr/>
        <p:nvPr/>
      </p:nvGrpSpPr>
      <p:grpSpPr>
        <a:xfrm>
          <a:off x="0" y="0"/>
          <a:ext cx="0" cy="0"/>
          <a:chOff x="0" y="0"/>
          <a:chExt cx="0" cy="0"/>
        </a:xfrm>
      </p:grpSpPr>
      <p:sp>
        <p:nvSpPr>
          <p:cNvPr id="4134" name="Google Shape;4134;p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0" name="Shape 4180"/>
        <p:cNvGrpSpPr/>
        <p:nvPr/>
      </p:nvGrpSpPr>
      <p:grpSpPr>
        <a:xfrm>
          <a:off x="0" y="0"/>
          <a:ext cx="0" cy="0"/>
          <a:chOff x="0" y="0"/>
          <a:chExt cx="0" cy="0"/>
        </a:xfrm>
      </p:grpSpPr>
      <p:sp>
        <p:nvSpPr>
          <p:cNvPr id="4181" name="Google Shape;4181;p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2" name="Google Shape;4182;p10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8" name="Shape 4228"/>
        <p:cNvGrpSpPr/>
        <p:nvPr/>
      </p:nvGrpSpPr>
      <p:grpSpPr>
        <a:xfrm>
          <a:off x="0" y="0"/>
          <a:ext cx="0" cy="0"/>
          <a:chOff x="0" y="0"/>
          <a:chExt cx="0" cy="0"/>
        </a:xfrm>
      </p:grpSpPr>
      <p:sp>
        <p:nvSpPr>
          <p:cNvPr id="4229" name="Google Shape;4229;p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10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6" name="Shape 4276"/>
        <p:cNvGrpSpPr/>
        <p:nvPr/>
      </p:nvGrpSpPr>
      <p:grpSpPr>
        <a:xfrm>
          <a:off x="0" y="0"/>
          <a:ext cx="0" cy="0"/>
          <a:chOff x="0" y="0"/>
          <a:chExt cx="0" cy="0"/>
        </a:xfrm>
      </p:grpSpPr>
      <p:sp>
        <p:nvSpPr>
          <p:cNvPr id="4277" name="Google Shape;4277;p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1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3" name="Shape 4323"/>
        <p:cNvGrpSpPr/>
        <p:nvPr/>
      </p:nvGrpSpPr>
      <p:grpSpPr>
        <a:xfrm>
          <a:off x="0" y="0"/>
          <a:ext cx="0" cy="0"/>
          <a:chOff x="0" y="0"/>
          <a:chExt cx="0" cy="0"/>
        </a:xfrm>
      </p:grpSpPr>
      <p:sp>
        <p:nvSpPr>
          <p:cNvPr id="4324" name="Google Shape;4324;p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1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1" name="Shape 4371"/>
        <p:cNvGrpSpPr/>
        <p:nvPr/>
      </p:nvGrpSpPr>
      <p:grpSpPr>
        <a:xfrm>
          <a:off x="0" y="0"/>
          <a:ext cx="0" cy="0"/>
          <a:chOff x="0" y="0"/>
          <a:chExt cx="0" cy="0"/>
        </a:xfrm>
      </p:grpSpPr>
      <p:sp>
        <p:nvSpPr>
          <p:cNvPr id="4372" name="Google Shape;4372;p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9" name="Shape 4419"/>
        <p:cNvGrpSpPr/>
        <p:nvPr/>
      </p:nvGrpSpPr>
      <p:grpSpPr>
        <a:xfrm>
          <a:off x="0" y="0"/>
          <a:ext cx="0" cy="0"/>
          <a:chOff x="0" y="0"/>
          <a:chExt cx="0" cy="0"/>
        </a:xfrm>
      </p:grpSpPr>
      <p:sp>
        <p:nvSpPr>
          <p:cNvPr id="4420" name="Google Shape;4420;p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1" name="Google Shape;4421;p1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7" name="Shape 4467"/>
        <p:cNvGrpSpPr/>
        <p:nvPr/>
      </p:nvGrpSpPr>
      <p:grpSpPr>
        <a:xfrm>
          <a:off x="0" y="0"/>
          <a:ext cx="0" cy="0"/>
          <a:chOff x="0" y="0"/>
          <a:chExt cx="0" cy="0"/>
        </a:xfrm>
      </p:grpSpPr>
      <p:sp>
        <p:nvSpPr>
          <p:cNvPr id="4468" name="Google Shape;4468;p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1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5" name="Shape 4515"/>
        <p:cNvGrpSpPr/>
        <p:nvPr/>
      </p:nvGrpSpPr>
      <p:grpSpPr>
        <a:xfrm>
          <a:off x="0" y="0"/>
          <a:ext cx="0" cy="0"/>
          <a:chOff x="0" y="0"/>
          <a:chExt cx="0" cy="0"/>
        </a:xfrm>
      </p:grpSpPr>
      <p:sp>
        <p:nvSpPr>
          <p:cNvPr id="4516" name="Google Shape;4516;p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1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2" name="Shape 4562"/>
        <p:cNvGrpSpPr/>
        <p:nvPr/>
      </p:nvGrpSpPr>
      <p:grpSpPr>
        <a:xfrm>
          <a:off x="0" y="0"/>
          <a:ext cx="0" cy="0"/>
          <a:chOff x="0" y="0"/>
          <a:chExt cx="0" cy="0"/>
        </a:xfrm>
      </p:grpSpPr>
      <p:sp>
        <p:nvSpPr>
          <p:cNvPr id="4563" name="Google Shape;4563;p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1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9" name="Shape 4609"/>
        <p:cNvGrpSpPr/>
        <p:nvPr/>
      </p:nvGrpSpPr>
      <p:grpSpPr>
        <a:xfrm>
          <a:off x="0" y="0"/>
          <a:ext cx="0" cy="0"/>
          <a:chOff x="0" y="0"/>
          <a:chExt cx="0" cy="0"/>
        </a:xfrm>
      </p:grpSpPr>
      <p:sp>
        <p:nvSpPr>
          <p:cNvPr id="4610" name="Google Shape;4610;p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7" name="Shape 4657"/>
        <p:cNvGrpSpPr/>
        <p:nvPr/>
      </p:nvGrpSpPr>
      <p:grpSpPr>
        <a:xfrm>
          <a:off x="0" y="0"/>
          <a:ext cx="0" cy="0"/>
          <a:chOff x="0" y="0"/>
          <a:chExt cx="0" cy="0"/>
        </a:xfrm>
      </p:grpSpPr>
      <p:sp>
        <p:nvSpPr>
          <p:cNvPr id="4658" name="Google Shape;4658;p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1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4" name="Shape 4704"/>
        <p:cNvGrpSpPr/>
        <p:nvPr/>
      </p:nvGrpSpPr>
      <p:grpSpPr>
        <a:xfrm>
          <a:off x="0" y="0"/>
          <a:ext cx="0" cy="0"/>
          <a:chOff x="0" y="0"/>
          <a:chExt cx="0" cy="0"/>
        </a:xfrm>
      </p:grpSpPr>
      <p:sp>
        <p:nvSpPr>
          <p:cNvPr id="4705" name="Google Shape;4705;p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1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1" name="Shape 4751"/>
        <p:cNvGrpSpPr/>
        <p:nvPr/>
      </p:nvGrpSpPr>
      <p:grpSpPr>
        <a:xfrm>
          <a:off x="0" y="0"/>
          <a:ext cx="0" cy="0"/>
          <a:chOff x="0" y="0"/>
          <a:chExt cx="0" cy="0"/>
        </a:xfrm>
      </p:grpSpPr>
      <p:sp>
        <p:nvSpPr>
          <p:cNvPr id="4752" name="Google Shape;4752;p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1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9" name="Shape 4799"/>
        <p:cNvGrpSpPr/>
        <p:nvPr/>
      </p:nvGrpSpPr>
      <p:grpSpPr>
        <a:xfrm>
          <a:off x="0" y="0"/>
          <a:ext cx="0" cy="0"/>
          <a:chOff x="0" y="0"/>
          <a:chExt cx="0" cy="0"/>
        </a:xfrm>
      </p:grpSpPr>
      <p:sp>
        <p:nvSpPr>
          <p:cNvPr id="4800" name="Google Shape;4800;p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1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7" name="Shape 4847"/>
        <p:cNvGrpSpPr/>
        <p:nvPr/>
      </p:nvGrpSpPr>
      <p:grpSpPr>
        <a:xfrm>
          <a:off x="0" y="0"/>
          <a:ext cx="0" cy="0"/>
          <a:chOff x="0" y="0"/>
          <a:chExt cx="0" cy="0"/>
        </a:xfrm>
      </p:grpSpPr>
      <p:sp>
        <p:nvSpPr>
          <p:cNvPr id="4848" name="Google Shape;4848;p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9" name="Google Shape;4849;p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4" name="Shape 4894"/>
        <p:cNvGrpSpPr/>
        <p:nvPr/>
      </p:nvGrpSpPr>
      <p:grpSpPr>
        <a:xfrm>
          <a:off x="0" y="0"/>
          <a:ext cx="0" cy="0"/>
          <a:chOff x="0" y="0"/>
          <a:chExt cx="0" cy="0"/>
        </a:xfrm>
      </p:grpSpPr>
      <p:sp>
        <p:nvSpPr>
          <p:cNvPr id="4895" name="Google Shape;4895;p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96" name="Google Shape;4896;p1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2" name="Shape 4942"/>
        <p:cNvGrpSpPr/>
        <p:nvPr/>
      </p:nvGrpSpPr>
      <p:grpSpPr>
        <a:xfrm>
          <a:off x="0" y="0"/>
          <a:ext cx="0" cy="0"/>
          <a:chOff x="0" y="0"/>
          <a:chExt cx="0" cy="0"/>
        </a:xfrm>
      </p:grpSpPr>
      <p:sp>
        <p:nvSpPr>
          <p:cNvPr id="4943" name="Google Shape;4943;p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44" name="Google Shape;4944;p1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0" name="Shape 4990"/>
        <p:cNvGrpSpPr/>
        <p:nvPr/>
      </p:nvGrpSpPr>
      <p:grpSpPr>
        <a:xfrm>
          <a:off x="0" y="0"/>
          <a:ext cx="0" cy="0"/>
          <a:chOff x="0" y="0"/>
          <a:chExt cx="0" cy="0"/>
        </a:xfrm>
      </p:grpSpPr>
      <p:sp>
        <p:nvSpPr>
          <p:cNvPr id="4991" name="Google Shape;4991;p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2" name="Google Shape;4992;p1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7" name="Shape 5037"/>
        <p:cNvGrpSpPr/>
        <p:nvPr/>
      </p:nvGrpSpPr>
      <p:grpSpPr>
        <a:xfrm>
          <a:off x="0" y="0"/>
          <a:ext cx="0" cy="0"/>
          <a:chOff x="0" y="0"/>
          <a:chExt cx="0" cy="0"/>
        </a:xfrm>
      </p:grpSpPr>
      <p:sp>
        <p:nvSpPr>
          <p:cNvPr id="5038" name="Google Shape;5038;p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9" name="Google Shape;5039;p1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4" name="Shape 5084"/>
        <p:cNvGrpSpPr/>
        <p:nvPr/>
      </p:nvGrpSpPr>
      <p:grpSpPr>
        <a:xfrm>
          <a:off x="0" y="0"/>
          <a:ext cx="0" cy="0"/>
          <a:chOff x="0" y="0"/>
          <a:chExt cx="0" cy="0"/>
        </a:xfrm>
      </p:grpSpPr>
      <p:sp>
        <p:nvSpPr>
          <p:cNvPr id="5085" name="Google Shape;5085;p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86" name="Google Shape;5086;p1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2" name="Shape 5132"/>
        <p:cNvGrpSpPr/>
        <p:nvPr/>
      </p:nvGrpSpPr>
      <p:grpSpPr>
        <a:xfrm>
          <a:off x="0" y="0"/>
          <a:ext cx="0" cy="0"/>
          <a:chOff x="0" y="0"/>
          <a:chExt cx="0" cy="0"/>
        </a:xfrm>
      </p:grpSpPr>
      <p:sp>
        <p:nvSpPr>
          <p:cNvPr id="5133" name="Google Shape;5133;p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4" name="Google Shape;5134;p1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0" name="Shape 5180"/>
        <p:cNvGrpSpPr/>
        <p:nvPr/>
      </p:nvGrpSpPr>
      <p:grpSpPr>
        <a:xfrm>
          <a:off x="0" y="0"/>
          <a:ext cx="0" cy="0"/>
          <a:chOff x="0" y="0"/>
          <a:chExt cx="0" cy="0"/>
        </a:xfrm>
      </p:grpSpPr>
      <p:sp>
        <p:nvSpPr>
          <p:cNvPr id="5181" name="Google Shape;5181;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82" name="Google Shape;5182;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7" name="Shape 5227"/>
        <p:cNvGrpSpPr/>
        <p:nvPr/>
      </p:nvGrpSpPr>
      <p:grpSpPr>
        <a:xfrm>
          <a:off x="0" y="0"/>
          <a:ext cx="0" cy="0"/>
          <a:chOff x="0" y="0"/>
          <a:chExt cx="0" cy="0"/>
        </a:xfrm>
      </p:grpSpPr>
      <p:sp>
        <p:nvSpPr>
          <p:cNvPr id="5228" name="Google Shape;5228;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9" name="Google Shape;5229;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5" name="Shape 5275"/>
        <p:cNvGrpSpPr/>
        <p:nvPr/>
      </p:nvGrpSpPr>
      <p:grpSpPr>
        <a:xfrm>
          <a:off x="0" y="0"/>
          <a:ext cx="0" cy="0"/>
          <a:chOff x="0" y="0"/>
          <a:chExt cx="0" cy="0"/>
        </a:xfrm>
      </p:grpSpPr>
      <p:sp>
        <p:nvSpPr>
          <p:cNvPr id="5276" name="Google Shape;5276;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7" name="Google Shape;5277;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3" name="Shape 5323"/>
        <p:cNvGrpSpPr/>
        <p:nvPr/>
      </p:nvGrpSpPr>
      <p:grpSpPr>
        <a:xfrm>
          <a:off x="0" y="0"/>
          <a:ext cx="0" cy="0"/>
          <a:chOff x="0" y="0"/>
          <a:chExt cx="0" cy="0"/>
        </a:xfrm>
      </p:grpSpPr>
      <p:sp>
        <p:nvSpPr>
          <p:cNvPr id="5324" name="Google Shape;5324;p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25" name="Google Shape;5325;p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0" name="Shape 5370"/>
        <p:cNvGrpSpPr/>
        <p:nvPr/>
      </p:nvGrpSpPr>
      <p:grpSpPr>
        <a:xfrm>
          <a:off x="0" y="0"/>
          <a:ext cx="0" cy="0"/>
          <a:chOff x="0" y="0"/>
          <a:chExt cx="0" cy="0"/>
        </a:xfrm>
      </p:grpSpPr>
      <p:sp>
        <p:nvSpPr>
          <p:cNvPr id="5371" name="Google Shape;5371;p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2" name="Google Shape;5372;p1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8" name="Shape 5418"/>
        <p:cNvGrpSpPr/>
        <p:nvPr/>
      </p:nvGrpSpPr>
      <p:grpSpPr>
        <a:xfrm>
          <a:off x="0" y="0"/>
          <a:ext cx="0" cy="0"/>
          <a:chOff x="0" y="0"/>
          <a:chExt cx="0" cy="0"/>
        </a:xfrm>
      </p:grpSpPr>
      <p:sp>
        <p:nvSpPr>
          <p:cNvPr id="5419" name="Google Shape;5419;p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0" name="Google Shape;5420;p1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6" name="Shape 5466"/>
        <p:cNvGrpSpPr/>
        <p:nvPr/>
      </p:nvGrpSpPr>
      <p:grpSpPr>
        <a:xfrm>
          <a:off x="0" y="0"/>
          <a:ext cx="0" cy="0"/>
          <a:chOff x="0" y="0"/>
          <a:chExt cx="0" cy="0"/>
        </a:xfrm>
      </p:grpSpPr>
      <p:sp>
        <p:nvSpPr>
          <p:cNvPr id="5467" name="Google Shape;5467;p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8" name="Google Shape;5468;p1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3" name="Shape 5513"/>
        <p:cNvGrpSpPr/>
        <p:nvPr/>
      </p:nvGrpSpPr>
      <p:grpSpPr>
        <a:xfrm>
          <a:off x="0" y="0"/>
          <a:ext cx="0" cy="0"/>
          <a:chOff x="0" y="0"/>
          <a:chExt cx="0" cy="0"/>
        </a:xfrm>
      </p:grpSpPr>
      <p:sp>
        <p:nvSpPr>
          <p:cNvPr id="5514" name="Google Shape;5514;p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15" name="Google Shape;5515;p1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1" name="Shape 5561"/>
        <p:cNvGrpSpPr/>
        <p:nvPr/>
      </p:nvGrpSpPr>
      <p:grpSpPr>
        <a:xfrm>
          <a:off x="0" y="0"/>
          <a:ext cx="0" cy="0"/>
          <a:chOff x="0" y="0"/>
          <a:chExt cx="0" cy="0"/>
        </a:xfrm>
      </p:grpSpPr>
      <p:sp>
        <p:nvSpPr>
          <p:cNvPr id="5562" name="Google Shape;5562;p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3" name="Google Shape;5563;p1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9" name="Shape 5609"/>
        <p:cNvGrpSpPr/>
        <p:nvPr/>
      </p:nvGrpSpPr>
      <p:grpSpPr>
        <a:xfrm>
          <a:off x="0" y="0"/>
          <a:ext cx="0" cy="0"/>
          <a:chOff x="0" y="0"/>
          <a:chExt cx="0" cy="0"/>
        </a:xfrm>
      </p:grpSpPr>
      <p:sp>
        <p:nvSpPr>
          <p:cNvPr id="5610" name="Google Shape;5610;p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1" name="Google Shape;5611;p1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6" name="Shape 5656"/>
        <p:cNvGrpSpPr/>
        <p:nvPr/>
      </p:nvGrpSpPr>
      <p:grpSpPr>
        <a:xfrm>
          <a:off x="0" y="0"/>
          <a:ext cx="0" cy="0"/>
          <a:chOff x="0" y="0"/>
          <a:chExt cx="0" cy="0"/>
        </a:xfrm>
      </p:grpSpPr>
      <p:sp>
        <p:nvSpPr>
          <p:cNvPr id="5657" name="Google Shape;5657;p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8" name="Google Shape;5658;p1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4" name="Shape 5704"/>
        <p:cNvGrpSpPr/>
        <p:nvPr/>
      </p:nvGrpSpPr>
      <p:grpSpPr>
        <a:xfrm>
          <a:off x="0" y="0"/>
          <a:ext cx="0" cy="0"/>
          <a:chOff x="0" y="0"/>
          <a:chExt cx="0" cy="0"/>
        </a:xfrm>
      </p:grpSpPr>
      <p:sp>
        <p:nvSpPr>
          <p:cNvPr id="5705" name="Google Shape;5705;p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6" name="Google Shape;5706;p1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2" name="Shape 5752"/>
        <p:cNvGrpSpPr/>
        <p:nvPr/>
      </p:nvGrpSpPr>
      <p:grpSpPr>
        <a:xfrm>
          <a:off x="0" y="0"/>
          <a:ext cx="0" cy="0"/>
          <a:chOff x="0" y="0"/>
          <a:chExt cx="0" cy="0"/>
        </a:xfrm>
      </p:grpSpPr>
      <p:sp>
        <p:nvSpPr>
          <p:cNvPr id="5753" name="Google Shape;5753;p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54" name="Google Shape;5754;p1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0" name="Shape 5800"/>
        <p:cNvGrpSpPr/>
        <p:nvPr/>
      </p:nvGrpSpPr>
      <p:grpSpPr>
        <a:xfrm>
          <a:off x="0" y="0"/>
          <a:ext cx="0" cy="0"/>
          <a:chOff x="0" y="0"/>
          <a:chExt cx="0" cy="0"/>
        </a:xfrm>
      </p:grpSpPr>
      <p:sp>
        <p:nvSpPr>
          <p:cNvPr id="5801" name="Google Shape;5801;p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2" name="Google Shape;5802;p1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8" name="Shape 5848"/>
        <p:cNvGrpSpPr/>
        <p:nvPr/>
      </p:nvGrpSpPr>
      <p:grpSpPr>
        <a:xfrm>
          <a:off x="0" y="0"/>
          <a:ext cx="0" cy="0"/>
          <a:chOff x="0" y="0"/>
          <a:chExt cx="0" cy="0"/>
        </a:xfrm>
      </p:grpSpPr>
      <p:sp>
        <p:nvSpPr>
          <p:cNvPr id="5849" name="Google Shape;5849;p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0" name="Google Shape;5850;p1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5" name="Shape 5895"/>
        <p:cNvGrpSpPr/>
        <p:nvPr/>
      </p:nvGrpSpPr>
      <p:grpSpPr>
        <a:xfrm>
          <a:off x="0" y="0"/>
          <a:ext cx="0" cy="0"/>
          <a:chOff x="0" y="0"/>
          <a:chExt cx="0" cy="0"/>
        </a:xfrm>
      </p:grpSpPr>
      <p:sp>
        <p:nvSpPr>
          <p:cNvPr id="5896" name="Google Shape;5896;p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7" name="Google Shape;5897;p1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2" name="Shape 5942"/>
        <p:cNvGrpSpPr/>
        <p:nvPr/>
      </p:nvGrpSpPr>
      <p:grpSpPr>
        <a:xfrm>
          <a:off x="0" y="0"/>
          <a:ext cx="0" cy="0"/>
          <a:chOff x="0" y="0"/>
          <a:chExt cx="0" cy="0"/>
        </a:xfrm>
      </p:grpSpPr>
      <p:sp>
        <p:nvSpPr>
          <p:cNvPr id="5943" name="Google Shape;5943;p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4" name="Google Shape;5944;p1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0" name="Shape 5990"/>
        <p:cNvGrpSpPr/>
        <p:nvPr/>
      </p:nvGrpSpPr>
      <p:grpSpPr>
        <a:xfrm>
          <a:off x="0" y="0"/>
          <a:ext cx="0" cy="0"/>
          <a:chOff x="0" y="0"/>
          <a:chExt cx="0" cy="0"/>
        </a:xfrm>
      </p:grpSpPr>
      <p:sp>
        <p:nvSpPr>
          <p:cNvPr id="5991" name="Google Shape;5991;p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2" name="Google Shape;5992;p1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7" name="Shape 6037"/>
        <p:cNvGrpSpPr/>
        <p:nvPr/>
      </p:nvGrpSpPr>
      <p:grpSpPr>
        <a:xfrm>
          <a:off x="0" y="0"/>
          <a:ext cx="0" cy="0"/>
          <a:chOff x="0" y="0"/>
          <a:chExt cx="0" cy="0"/>
        </a:xfrm>
      </p:grpSpPr>
      <p:sp>
        <p:nvSpPr>
          <p:cNvPr id="6038" name="Google Shape;6038;p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9" name="Google Shape;6039;p1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5" name="Shape 6085"/>
        <p:cNvGrpSpPr/>
        <p:nvPr/>
      </p:nvGrpSpPr>
      <p:grpSpPr>
        <a:xfrm>
          <a:off x="0" y="0"/>
          <a:ext cx="0" cy="0"/>
          <a:chOff x="0" y="0"/>
          <a:chExt cx="0" cy="0"/>
        </a:xfrm>
      </p:grpSpPr>
      <p:sp>
        <p:nvSpPr>
          <p:cNvPr id="6086" name="Google Shape;6086;p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87" name="Google Shape;6087;p1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3" name="Shape 6133"/>
        <p:cNvGrpSpPr/>
        <p:nvPr/>
      </p:nvGrpSpPr>
      <p:grpSpPr>
        <a:xfrm>
          <a:off x="0" y="0"/>
          <a:ext cx="0" cy="0"/>
          <a:chOff x="0" y="0"/>
          <a:chExt cx="0" cy="0"/>
        </a:xfrm>
      </p:grpSpPr>
      <p:sp>
        <p:nvSpPr>
          <p:cNvPr id="6134" name="Google Shape;6134;p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5" name="Google Shape;6135;p1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1" name="Shape 6171"/>
        <p:cNvGrpSpPr/>
        <p:nvPr/>
      </p:nvGrpSpPr>
      <p:grpSpPr>
        <a:xfrm>
          <a:off x="0" y="0"/>
          <a:ext cx="0" cy="0"/>
          <a:chOff x="0" y="0"/>
          <a:chExt cx="0" cy="0"/>
        </a:xfrm>
      </p:grpSpPr>
      <p:sp>
        <p:nvSpPr>
          <p:cNvPr id="6172" name="Google Shape;6172;p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3" name="Google Shape;6173;p1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9" name="Shape 6209"/>
        <p:cNvGrpSpPr/>
        <p:nvPr/>
      </p:nvGrpSpPr>
      <p:grpSpPr>
        <a:xfrm>
          <a:off x="0" y="0"/>
          <a:ext cx="0" cy="0"/>
          <a:chOff x="0" y="0"/>
          <a:chExt cx="0" cy="0"/>
        </a:xfrm>
      </p:grpSpPr>
      <p:sp>
        <p:nvSpPr>
          <p:cNvPr id="6210" name="Google Shape;6210;p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1" name="Google Shape;6211;p1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6" name="Shape 6246"/>
        <p:cNvGrpSpPr/>
        <p:nvPr/>
      </p:nvGrpSpPr>
      <p:grpSpPr>
        <a:xfrm>
          <a:off x="0" y="0"/>
          <a:ext cx="0" cy="0"/>
          <a:chOff x="0" y="0"/>
          <a:chExt cx="0" cy="0"/>
        </a:xfrm>
      </p:grpSpPr>
      <p:sp>
        <p:nvSpPr>
          <p:cNvPr id="6247" name="Google Shape;6247;p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48" name="Google Shape;6248;p1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3" name="Shape 6283"/>
        <p:cNvGrpSpPr/>
        <p:nvPr/>
      </p:nvGrpSpPr>
      <p:grpSpPr>
        <a:xfrm>
          <a:off x="0" y="0"/>
          <a:ext cx="0" cy="0"/>
          <a:chOff x="0" y="0"/>
          <a:chExt cx="0" cy="0"/>
        </a:xfrm>
      </p:grpSpPr>
      <p:sp>
        <p:nvSpPr>
          <p:cNvPr id="6284" name="Google Shape;6284;p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85" name="Google Shape;6285;p1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0" name="Shape 6320"/>
        <p:cNvGrpSpPr/>
        <p:nvPr/>
      </p:nvGrpSpPr>
      <p:grpSpPr>
        <a:xfrm>
          <a:off x="0" y="0"/>
          <a:ext cx="0" cy="0"/>
          <a:chOff x="0" y="0"/>
          <a:chExt cx="0" cy="0"/>
        </a:xfrm>
      </p:grpSpPr>
      <p:sp>
        <p:nvSpPr>
          <p:cNvPr id="6321" name="Google Shape;6321;p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2" name="Google Shape;6322;p1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7" name="Shape 6357"/>
        <p:cNvGrpSpPr/>
        <p:nvPr/>
      </p:nvGrpSpPr>
      <p:grpSpPr>
        <a:xfrm>
          <a:off x="0" y="0"/>
          <a:ext cx="0" cy="0"/>
          <a:chOff x="0" y="0"/>
          <a:chExt cx="0" cy="0"/>
        </a:xfrm>
      </p:grpSpPr>
      <p:sp>
        <p:nvSpPr>
          <p:cNvPr id="6358" name="Google Shape;6358;p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59" name="Google Shape;6359;p1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4" name="Shape 6394"/>
        <p:cNvGrpSpPr/>
        <p:nvPr/>
      </p:nvGrpSpPr>
      <p:grpSpPr>
        <a:xfrm>
          <a:off x="0" y="0"/>
          <a:ext cx="0" cy="0"/>
          <a:chOff x="0" y="0"/>
          <a:chExt cx="0" cy="0"/>
        </a:xfrm>
      </p:grpSpPr>
      <p:sp>
        <p:nvSpPr>
          <p:cNvPr id="6395" name="Google Shape;6395;p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6" name="Google Shape;6396;p1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2" name="Shape 6432"/>
        <p:cNvGrpSpPr/>
        <p:nvPr/>
      </p:nvGrpSpPr>
      <p:grpSpPr>
        <a:xfrm>
          <a:off x="0" y="0"/>
          <a:ext cx="0" cy="0"/>
          <a:chOff x="0" y="0"/>
          <a:chExt cx="0" cy="0"/>
        </a:xfrm>
      </p:grpSpPr>
      <p:sp>
        <p:nvSpPr>
          <p:cNvPr id="6433" name="Google Shape;6433;p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34" name="Google Shape;6434;p1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1" name="Shape 6471"/>
        <p:cNvGrpSpPr/>
        <p:nvPr/>
      </p:nvGrpSpPr>
      <p:grpSpPr>
        <a:xfrm>
          <a:off x="0" y="0"/>
          <a:ext cx="0" cy="0"/>
          <a:chOff x="0" y="0"/>
          <a:chExt cx="0" cy="0"/>
        </a:xfrm>
      </p:grpSpPr>
      <p:sp>
        <p:nvSpPr>
          <p:cNvPr id="6472" name="Google Shape;6472;p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73" name="Google Shape;6473;p1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1" name="Shape 6511"/>
        <p:cNvGrpSpPr/>
        <p:nvPr/>
      </p:nvGrpSpPr>
      <p:grpSpPr>
        <a:xfrm>
          <a:off x="0" y="0"/>
          <a:ext cx="0" cy="0"/>
          <a:chOff x="0" y="0"/>
          <a:chExt cx="0" cy="0"/>
        </a:xfrm>
      </p:grpSpPr>
      <p:sp>
        <p:nvSpPr>
          <p:cNvPr id="6512" name="Google Shape;6512;p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3" name="Google Shape;6513;p1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0" name="Shape 6550"/>
        <p:cNvGrpSpPr/>
        <p:nvPr/>
      </p:nvGrpSpPr>
      <p:grpSpPr>
        <a:xfrm>
          <a:off x="0" y="0"/>
          <a:ext cx="0" cy="0"/>
          <a:chOff x="0" y="0"/>
          <a:chExt cx="0" cy="0"/>
        </a:xfrm>
      </p:grpSpPr>
      <p:sp>
        <p:nvSpPr>
          <p:cNvPr id="6551" name="Google Shape;6551;p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2" name="Google Shape;6552;p1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6" name="Shape 6556"/>
        <p:cNvGrpSpPr/>
        <p:nvPr/>
      </p:nvGrpSpPr>
      <p:grpSpPr>
        <a:xfrm>
          <a:off x="0" y="0"/>
          <a:ext cx="0" cy="0"/>
          <a:chOff x="0" y="0"/>
          <a:chExt cx="0" cy="0"/>
        </a:xfrm>
      </p:grpSpPr>
      <p:sp>
        <p:nvSpPr>
          <p:cNvPr id="6557" name="Google Shape;6557;p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8" name="Google Shape;6558;p1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2" name="Shape 6562"/>
        <p:cNvGrpSpPr/>
        <p:nvPr/>
      </p:nvGrpSpPr>
      <p:grpSpPr>
        <a:xfrm>
          <a:off x="0" y="0"/>
          <a:ext cx="0" cy="0"/>
          <a:chOff x="0" y="0"/>
          <a:chExt cx="0" cy="0"/>
        </a:xfrm>
      </p:grpSpPr>
      <p:sp>
        <p:nvSpPr>
          <p:cNvPr id="6563" name="Google Shape;6563;p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4" name="Google Shape;6564;p1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8" name="Shape 6568"/>
        <p:cNvGrpSpPr/>
        <p:nvPr/>
      </p:nvGrpSpPr>
      <p:grpSpPr>
        <a:xfrm>
          <a:off x="0" y="0"/>
          <a:ext cx="0" cy="0"/>
          <a:chOff x="0" y="0"/>
          <a:chExt cx="0" cy="0"/>
        </a:xfrm>
      </p:grpSpPr>
      <p:sp>
        <p:nvSpPr>
          <p:cNvPr id="6569" name="Google Shape;6569;p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70" name="Google Shape;6570;p1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6" name="Shape 1466"/>
        <p:cNvGrpSpPr/>
        <p:nvPr/>
      </p:nvGrpSpPr>
      <p:grpSpPr>
        <a:xfrm>
          <a:off x="0" y="0"/>
          <a:ext cx="0" cy="0"/>
          <a:chOff x="0" y="0"/>
          <a:chExt cx="0" cy="0"/>
        </a:xfrm>
      </p:grpSpPr>
      <p:sp>
        <p:nvSpPr>
          <p:cNvPr id="1467" name="Google Shape;1467;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4" name="Shape 1514"/>
        <p:cNvGrpSpPr/>
        <p:nvPr/>
      </p:nvGrpSpPr>
      <p:grpSpPr>
        <a:xfrm>
          <a:off x="0" y="0"/>
          <a:ext cx="0" cy="0"/>
          <a:chOff x="0" y="0"/>
          <a:chExt cx="0" cy="0"/>
        </a:xfrm>
      </p:grpSpPr>
      <p:sp>
        <p:nvSpPr>
          <p:cNvPr id="1515" name="Google Shape;1515;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2" name="Shape 1562"/>
        <p:cNvGrpSpPr/>
        <p:nvPr/>
      </p:nvGrpSpPr>
      <p:grpSpPr>
        <a:xfrm>
          <a:off x="0" y="0"/>
          <a:ext cx="0" cy="0"/>
          <a:chOff x="0" y="0"/>
          <a:chExt cx="0" cy="0"/>
        </a:xfrm>
      </p:grpSpPr>
      <p:sp>
        <p:nvSpPr>
          <p:cNvPr id="1563" name="Google Shape;156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0" name="Shape 1610"/>
        <p:cNvGrpSpPr/>
        <p:nvPr/>
      </p:nvGrpSpPr>
      <p:grpSpPr>
        <a:xfrm>
          <a:off x="0" y="0"/>
          <a:ext cx="0" cy="0"/>
          <a:chOff x="0" y="0"/>
          <a:chExt cx="0" cy="0"/>
        </a:xfrm>
      </p:grpSpPr>
      <p:sp>
        <p:nvSpPr>
          <p:cNvPr id="1611" name="Google Shape;1611;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8" name="Shape 1658"/>
        <p:cNvGrpSpPr/>
        <p:nvPr/>
      </p:nvGrpSpPr>
      <p:grpSpPr>
        <a:xfrm>
          <a:off x="0" y="0"/>
          <a:ext cx="0" cy="0"/>
          <a:chOff x="0" y="0"/>
          <a:chExt cx="0" cy="0"/>
        </a:xfrm>
      </p:grpSpPr>
      <p:sp>
        <p:nvSpPr>
          <p:cNvPr id="1659" name="Google Shape;165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5" name="Shape 1705"/>
        <p:cNvGrpSpPr/>
        <p:nvPr/>
      </p:nvGrpSpPr>
      <p:grpSpPr>
        <a:xfrm>
          <a:off x="0" y="0"/>
          <a:ext cx="0" cy="0"/>
          <a:chOff x="0" y="0"/>
          <a:chExt cx="0" cy="0"/>
        </a:xfrm>
      </p:grpSpPr>
      <p:sp>
        <p:nvSpPr>
          <p:cNvPr id="1706" name="Google Shape;1706;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2" name="Shape 1752"/>
        <p:cNvGrpSpPr/>
        <p:nvPr/>
      </p:nvGrpSpPr>
      <p:grpSpPr>
        <a:xfrm>
          <a:off x="0" y="0"/>
          <a:ext cx="0" cy="0"/>
          <a:chOff x="0" y="0"/>
          <a:chExt cx="0" cy="0"/>
        </a:xfrm>
      </p:grpSpPr>
      <p:sp>
        <p:nvSpPr>
          <p:cNvPr id="1753" name="Google Shape;175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0" name="Shape 1800"/>
        <p:cNvGrpSpPr/>
        <p:nvPr/>
      </p:nvGrpSpPr>
      <p:grpSpPr>
        <a:xfrm>
          <a:off x="0" y="0"/>
          <a:ext cx="0" cy="0"/>
          <a:chOff x="0" y="0"/>
          <a:chExt cx="0" cy="0"/>
        </a:xfrm>
      </p:grpSpPr>
      <p:sp>
        <p:nvSpPr>
          <p:cNvPr id="1801" name="Google Shape;180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4" name="Shape 1894"/>
        <p:cNvGrpSpPr/>
        <p:nvPr/>
      </p:nvGrpSpPr>
      <p:grpSpPr>
        <a:xfrm>
          <a:off x="0" y="0"/>
          <a:ext cx="0" cy="0"/>
          <a:chOff x="0" y="0"/>
          <a:chExt cx="0" cy="0"/>
        </a:xfrm>
      </p:grpSpPr>
      <p:sp>
        <p:nvSpPr>
          <p:cNvPr id="1895" name="Google Shape;189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2" name="Shape 1942"/>
        <p:cNvGrpSpPr/>
        <p:nvPr/>
      </p:nvGrpSpPr>
      <p:grpSpPr>
        <a:xfrm>
          <a:off x="0" y="0"/>
          <a:ext cx="0" cy="0"/>
          <a:chOff x="0" y="0"/>
          <a:chExt cx="0" cy="0"/>
        </a:xfrm>
      </p:grpSpPr>
      <p:sp>
        <p:nvSpPr>
          <p:cNvPr id="1943" name="Google Shape;1943;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0" name="Shape 1990"/>
        <p:cNvGrpSpPr/>
        <p:nvPr/>
      </p:nvGrpSpPr>
      <p:grpSpPr>
        <a:xfrm>
          <a:off x="0" y="0"/>
          <a:ext cx="0" cy="0"/>
          <a:chOff x="0" y="0"/>
          <a:chExt cx="0" cy="0"/>
        </a:xfrm>
      </p:grpSpPr>
      <p:sp>
        <p:nvSpPr>
          <p:cNvPr id="1991" name="Google Shape;1991;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7" name="Shape 2037"/>
        <p:cNvGrpSpPr/>
        <p:nvPr/>
      </p:nvGrpSpPr>
      <p:grpSpPr>
        <a:xfrm>
          <a:off x="0" y="0"/>
          <a:ext cx="0" cy="0"/>
          <a:chOff x="0" y="0"/>
          <a:chExt cx="0" cy="0"/>
        </a:xfrm>
      </p:grpSpPr>
      <p:sp>
        <p:nvSpPr>
          <p:cNvPr id="2038" name="Google Shape;2038;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5" name="Shape 2085"/>
        <p:cNvGrpSpPr/>
        <p:nvPr/>
      </p:nvGrpSpPr>
      <p:grpSpPr>
        <a:xfrm>
          <a:off x="0" y="0"/>
          <a:ext cx="0" cy="0"/>
          <a:chOff x="0" y="0"/>
          <a:chExt cx="0" cy="0"/>
        </a:xfrm>
      </p:grpSpPr>
      <p:sp>
        <p:nvSpPr>
          <p:cNvPr id="2086" name="Google Shape;2086;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3" name="Shape 2133"/>
        <p:cNvGrpSpPr/>
        <p:nvPr/>
      </p:nvGrpSpPr>
      <p:grpSpPr>
        <a:xfrm>
          <a:off x="0" y="0"/>
          <a:ext cx="0" cy="0"/>
          <a:chOff x="0" y="0"/>
          <a:chExt cx="0" cy="0"/>
        </a:xfrm>
      </p:grpSpPr>
      <p:sp>
        <p:nvSpPr>
          <p:cNvPr id="2134" name="Google Shape;2134;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0" name="Shape 2180"/>
        <p:cNvGrpSpPr/>
        <p:nvPr/>
      </p:nvGrpSpPr>
      <p:grpSpPr>
        <a:xfrm>
          <a:off x="0" y="0"/>
          <a:ext cx="0" cy="0"/>
          <a:chOff x="0" y="0"/>
          <a:chExt cx="0" cy="0"/>
        </a:xfrm>
      </p:grpSpPr>
      <p:sp>
        <p:nvSpPr>
          <p:cNvPr id="2181" name="Google Shape;2181;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8" name="Shape 2228"/>
        <p:cNvGrpSpPr/>
        <p:nvPr/>
      </p:nvGrpSpPr>
      <p:grpSpPr>
        <a:xfrm>
          <a:off x="0" y="0"/>
          <a:ext cx="0" cy="0"/>
          <a:chOff x="0" y="0"/>
          <a:chExt cx="0" cy="0"/>
        </a:xfrm>
      </p:grpSpPr>
      <p:sp>
        <p:nvSpPr>
          <p:cNvPr id="2229" name="Google Shape;2229;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3" name="Shape 2323"/>
        <p:cNvGrpSpPr/>
        <p:nvPr/>
      </p:nvGrpSpPr>
      <p:grpSpPr>
        <a:xfrm>
          <a:off x="0" y="0"/>
          <a:ext cx="0" cy="0"/>
          <a:chOff x="0" y="0"/>
          <a:chExt cx="0" cy="0"/>
        </a:xfrm>
      </p:grpSpPr>
      <p:sp>
        <p:nvSpPr>
          <p:cNvPr id="2324" name="Google Shape;2324;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0" name="Shape 2370"/>
        <p:cNvGrpSpPr/>
        <p:nvPr/>
      </p:nvGrpSpPr>
      <p:grpSpPr>
        <a:xfrm>
          <a:off x="0" y="0"/>
          <a:ext cx="0" cy="0"/>
          <a:chOff x="0" y="0"/>
          <a:chExt cx="0" cy="0"/>
        </a:xfrm>
      </p:grpSpPr>
      <p:sp>
        <p:nvSpPr>
          <p:cNvPr id="2371" name="Google Shape;2371;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8" name="Shape 2418"/>
        <p:cNvGrpSpPr/>
        <p:nvPr/>
      </p:nvGrpSpPr>
      <p:grpSpPr>
        <a:xfrm>
          <a:off x="0" y="0"/>
          <a:ext cx="0" cy="0"/>
          <a:chOff x="0" y="0"/>
          <a:chExt cx="0" cy="0"/>
        </a:xfrm>
      </p:grpSpPr>
      <p:sp>
        <p:nvSpPr>
          <p:cNvPr id="2419" name="Google Shape;2419;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6" name="Shape 2466"/>
        <p:cNvGrpSpPr/>
        <p:nvPr/>
      </p:nvGrpSpPr>
      <p:grpSpPr>
        <a:xfrm>
          <a:off x="0" y="0"/>
          <a:ext cx="0" cy="0"/>
          <a:chOff x="0" y="0"/>
          <a:chExt cx="0" cy="0"/>
        </a:xfrm>
      </p:grpSpPr>
      <p:sp>
        <p:nvSpPr>
          <p:cNvPr id="2467" name="Google Shape;2467;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3" name="Shape 2513"/>
        <p:cNvGrpSpPr/>
        <p:nvPr/>
      </p:nvGrpSpPr>
      <p:grpSpPr>
        <a:xfrm>
          <a:off x="0" y="0"/>
          <a:ext cx="0" cy="0"/>
          <a:chOff x="0" y="0"/>
          <a:chExt cx="0" cy="0"/>
        </a:xfrm>
      </p:grpSpPr>
      <p:sp>
        <p:nvSpPr>
          <p:cNvPr id="2514" name="Google Shape;2514;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9" name="Shape 2609"/>
        <p:cNvGrpSpPr/>
        <p:nvPr/>
      </p:nvGrpSpPr>
      <p:grpSpPr>
        <a:xfrm>
          <a:off x="0" y="0"/>
          <a:ext cx="0" cy="0"/>
          <a:chOff x="0" y="0"/>
          <a:chExt cx="0" cy="0"/>
        </a:xfrm>
      </p:grpSpPr>
      <p:sp>
        <p:nvSpPr>
          <p:cNvPr id="2610" name="Google Shape;2610;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6" name="Shape 2656"/>
        <p:cNvGrpSpPr/>
        <p:nvPr/>
      </p:nvGrpSpPr>
      <p:grpSpPr>
        <a:xfrm>
          <a:off x="0" y="0"/>
          <a:ext cx="0" cy="0"/>
          <a:chOff x="0" y="0"/>
          <a:chExt cx="0" cy="0"/>
        </a:xfrm>
      </p:grpSpPr>
      <p:sp>
        <p:nvSpPr>
          <p:cNvPr id="2657" name="Google Shape;2657;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4" name="Shape 2704"/>
        <p:cNvGrpSpPr/>
        <p:nvPr/>
      </p:nvGrpSpPr>
      <p:grpSpPr>
        <a:xfrm>
          <a:off x="0" y="0"/>
          <a:ext cx="0" cy="0"/>
          <a:chOff x="0" y="0"/>
          <a:chExt cx="0" cy="0"/>
        </a:xfrm>
      </p:grpSpPr>
      <p:sp>
        <p:nvSpPr>
          <p:cNvPr id="2705" name="Google Shape;2705;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2" name="Shape 2752"/>
        <p:cNvGrpSpPr/>
        <p:nvPr/>
      </p:nvGrpSpPr>
      <p:grpSpPr>
        <a:xfrm>
          <a:off x="0" y="0"/>
          <a:ext cx="0" cy="0"/>
          <a:chOff x="0" y="0"/>
          <a:chExt cx="0" cy="0"/>
        </a:xfrm>
      </p:grpSpPr>
      <p:sp>
        <p:nvSpPr>
          <p:cNvPr id="2753" name="Google Shape;2753;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0" name="Shape 2800"/>
        <p:cNvGrpSpPr/>
        <p:nvPr/>
      </p:nvGrpSpPr>
      <p:grpSpPr>
        <a:xfrm>
          <a:off x="0" y="0"/>
          <a:ext cx="0" cy="0"/>
          <a:chOff x="0" y="0"/>
          <a:chExt cx="0" cy="0"/>
        </a:xfrm>
      </p:grpSpPr>
      <p:sp>
        <p:nvSpPr>
          <p:cNvPr id="2801" name="Google Shape;2801;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8" name="Shape 2848"/>
        <p:cNvGrpSpPr/>
        <p:nvPr/>
      </p:nvGrpSpPr>
      <p:grpSpPr>
        <a:xfrm>
          <a:off x="0" y="0"/>
          <a:ext cx="0" cy="0"/>
          <a:chOff x="0" y="0"/>
          <a:chExt cx="0" cy="0"/>
        </a:xfrm>
      </p:grpSpPr>
      <p:sp>
        <p:nvSpPr>
          <p:cNvPr id="2849" name="Google Shape;2849;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2" name="Shape 2942"/>
        <p:cNvGrpSpPr/>
        <p:nvPr/>
      </p:nvGrpSpPr>
      <p:grpSpPr>
        <a:xfrm>
          <a:off x="0" y="0"/>
          <a:ext cx="0" cy="0"/>
          <a:chOff x="0" y="0"/>
          <a:chExt cx="0" cy="0"/>
        </a:xfrm>
      </p:grpSpPr>
      <p:sp>
        <p:nvSpPr>
          <p:cNvPr id="2943" name="Google Shape;2943;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0" name="Shape 2990"/>
        <p:cNvGrpSpPr/>
        <p:nvPr/>
      </p:nvGrpSpPr>
      <p:grpSpPr>
        <a:xfrm>
          <a:off x="0" y="0"/>
          <a:ext cx="0" cy="0"/>
          <a:chOff x="0" y="0"/>
          <a:chExt cx="0" cy="0"/>
        </a:xfrm>
      </p:grpSpPr>
      <p:sp>
        <p:nvSpPr>
          <p:cNvPr id="2991" name="Google Shape;2991;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7" name="Shape 3037"/>
        <p:cNvGrpSpPr/>
        <p:nvPr/>
      </p:nvGrpSpPr>
      <p:grpSpPr>
        <a:xfrm>
          <a:off x="0" y="0"/>
          <a:ext cx="0" cy="0"/>
          <a:chOff x="0" y="0"/>
          <a:chExt cx="0" cy="0"/>
        </a:xfrm>
      </p:grpSpPr>
      <p:sp>
        <p:nvSpPr>
          <p:cNvPr id="3038" name="Google Shape;3038;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5" name="Shape 3085"/>
        <p:cNvGrpSpPr/>
        <p:nvPr/>
      </p:nvGrpSpPr>
      <p:grpSpPr>
        <a:xfrm>
          <a:off x="0" y="0"/>
          <a:ext cx="0" cy="0"/>
          <a:chOff x="0" y="0"/>
          <a:chExt cx="0" cy="0"/>
        </a:xfrm>
      </p:grpSpPr>
      <p:sp>
        <p:nvSpPr>
          <p:cNvPr id="3086" name="Google Shape;3086;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0" name="Shape 3180"/>
        <p:cNvGrpSpPr/>
        <p:nvPr/>
      </p:nvGrpSpPr>
      <p:grpSpPr>
        <a:xfrm>
          <a:off x="0" y="0"/>
          <a:ext cx="0" cy="0"/>
          <a:chOff x="0" y="0"/>
          <a:chExt cx="0" cy="0"/>
        </a:xfrm>
      </p:grpSpPr>
      <p:sp>
        <p:nvSpPr>
          <p:cNvPr id="3181" name="Google Shape;3181;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8" name="Shape 3228"/>
        <p:cNvGrpSpPr/>
        <p:nvPr/>
      </p:nvGrpSpPr>
      <p:grpSpPr>
        <a:xfrm>
          <a:off x="0" y="0"/>
          <a:ext cx="0" cy="0"/>
          <a:chOff x="0" y="0"/>
          <a:chExt cx="0" cy="0"/>
        </a:xfrm>
      </p:grpSpPr>
      <p:sp>
        <p:nvSpPr>
          <p:cNvPr id="3229" name="Google Shape;3229;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6" name="Shape 3276"/>
        <p:cNvGrpSpPr/>
        <p:nvPr/>
      </p:nvGrpSpPr>
      <p:grpSpPr>
        <a:xfrm>
          <a:off x="0" y="0"/>
          <a:ext cx="0" cy="0"/>
          <a:chOff x="0" y="0"/>
          <a:chExt cx="0" cy="0"/>
        </a:xfrm>
      </p:grpSpPr>
      <p:sp>
        <p:nvSpPr>
          <p:cNvPr id="3277" name="Google Shape;3277;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4" name="Shape 3324"/>
        <p:cNvGrpSpPr/>
        <p:nvPr/>
      </p:nvGrpSpPr>
      <p:grpSpPr>
        <a:xfrm>
          <a:off x="0" y="0"/>
          <a:ext cx="0" cy="0"/>
          <a:chOff x="0" y="0"/>
          <a:chExt cx="0" cy="0"/>
        </a:xfrm>
      </p:grpSpPr>
      <p:sp>
        <p:nvSpPr>
          <p:cNvPr id="3325" name="Google Shape;3325;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2" name="Shape 3372"/>
        <p:cNvGrpSpPr/>
        <p:nvPr/>
      </p:nvGrpSpPr>
      <p:grpSpPr>
        <a:xfrm>
          <a:off x="0" y="0"/>
          <a:ext cx="0" cy="0"/>
          <a:chOff x="0" y="0"/>
          <a:chExt cx="0" cy="0"/>
        </a:xfrm>
      </p:grpSpPr>
      <p:sp>
        <p:nvSpPr>
          <p:cNvPr id="3373" name="Google Shape;3373;p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9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9" name="Shape 3419"/>
        <p:cNvGrpSpPr/>
        <p:nvPr/>
      </p:nvGrpSpPr>
      <p:grpSpPr>
        <a:xfrm>
          <a:off x="0" y="0"/>
          <a:ext cx="0" cy="0"/>
          <a:chOff x="0" y="0"/>
          <a:chExt cx="0" cy="0"/>
        </a:xfrm>
      </p:grpSpPr>
      <p:sp>
        <p:nvSpPr>
          <p:cNvPr id="3420" name="Google Shape;3420;p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6" name="Shape 3466"/>
        <p:cNvGrpSpPr/>
        <p:nvPr/>
      </p:nvGrpSpPr>
      <p:grpSpPr>
        <a:xfrm>
          <a:off x="0" y="0"/>
          <a:ext cx="0" cy="0"/>
          <a:chOff x="0" y="0"/>
          <a:chExt cx="0" cy="0"/>
        </a:xfrm>
      </p:grpSpPr>
      <p:sp>
        <p:nvSpPr>
          <p:cNvPr id="3467" name="Google Shape;3467;p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9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3" name="Shape 3513"/>
        <p:cNvGrpSpPr/>
        <p:nvPr/>
      </p:nvGrpSpPr>
      <p:grpSpPr>
        <a:xfrm>
          <a:off x="0" y="0"/>
          <a:ext cx="0" cy="0"/>
          <a:chOff x="0" y="0"/>
          <a:chExt cx="0" cy="0"/>
        </a:xfrm>
      </p:grpSpPr>
      <p:sp>
        <p:nvSpPr>
          <p:cNvPr id="3514" name="Google Shape;3514;p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9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1" name="Shape 3561"/>
        <p:cNvGrpSpPr/>
        <p:nvPr/>
      </p:nvGrpSpPr>
      <p:grpSpPr>
        <a:xfrm>
          <a:off x="0" y="0"/>
          <a:ext cx="0" cy="0"/>
          <a:chOff x="0" y="0"/>
          <a:chExt cx="0" cy="0"/>
        </a:xfrm>
      </p:grpSpPr>
      <p:sp>
        <p:nvSpPr>
          <p:cNvPr id="3562" name="Google Shape;3562;p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9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8" name="Shape 3608"/>
        <p:cNvGrpSpPr/>
        <p:nvPr/>
      </p:nvGrpSpPr>
      <p:grpSpPr>
        <a:xfrm>
          <a:off x="0" y="0"/>
          <a:ext cx="0" cy="0"/>
          <a:chOff x="0" y="0"/>
          <a:chExt cx="0" cy="0"/>
        </a:xfrm>
      </p:grpSpPr>
      <p:sp>
        <p:nvSpPr>
          <p:cNvPr id="3609" name="Google Shape;3609;p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9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6" name="Shape 3656"/>
        <p:cNvGrpSpPr/>
        <p:nvPr/>
      </p:nvGrpSpPr>
      <p:grpSpPr>
        <a:xfrm>
          <a:off x="0" y="0"/>
          <a:ext cx="0" cy="0"/>
          <a:chOff x="0" y="0"/>
          <a:chExt cx="0" cy="0"/>
        </a:xfrm>
      </p:grpSpPr>
      <p:sp>
        <p:nvSpPr>
          <p:cNvPr id="3657" name="Google Shape;3657;p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8" name="Google Shape;3658;p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4" name="Shape 3704"/>
        <p:cNvGrpSpPr/>
        <p:nvPr/>
      </p:nvGrpSpPr>
      <p:grpSpPr>
        <a:xfrm>
          <a:off x="0" y="0"/>
          <a:ext cx="0" cy="0"/>
          <a:chOff x="0" y="0"/>
          <a:chExt cx="0" cy="0"/>
        </a:xfrm>
      </p:grpSpPr>
      <p:sp>
        <p:nvSpPr>
          <p:cNvPr id="3705" name="Google Shape;3705;p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9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1" name="Shape 3751"/>
        <p:cNvGrpSpPr/>
        <p:nvPr/>
      </p:nvGrpSpPr>
      <p:grpSpPr>
        <a:xfrm>
          <a:off x="0" y="0"/>
          <a:ext cx="0" cy="0"/>
          <a:chOff x="0" y="0"/>
          <a:chExt cx="0" cy="0"/>
        </a:xfrm>
      </p:grpSpPr>
      <p:sp>
        <p:nvSpPr>
          <p:cNvPr id="3752" name="Google Shape;3752;p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6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6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6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7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6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6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6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E8E8E"/>
              </a:buClr>
              <a:buSzPts val="2400"/>
              <a:buNone/>
              <a:defRPr sz="2400">
                <a:solidFill>
                  <a:srgbClr val="8E8E8E"/>
                </a:solidFill>
              </a:defRPr>
            </a:lvl1pPr>
            <a:lvl2pPr indent="-228600" lvl="1" marL="914400" algn="l">
              <a:lnSpc>
                <a:spcPct val="90000"/>
              </a:lnSpc>
              <a:spcBef>
                <a:spcPts val="500"/>
              </a:spcBef>
              <a:spcAft>
                <a:spcPts val="0"/>
              </a:spcAft>
              <a:buClr>
                <a:srgbClr val="8E8E8E"/>
              </a:buClr>
              <a:buSzPts val="2000"/>
              <a:buNone/>
              <a:defRPr sz="2000">
                <a:solidFill>
                  <a:srgbClr val="8E8E8E"/>
                </a:solidFill>
              </a:defRPr>
            </a:lvl2pPr>
            <a:lvl3pPr indent="-228600" lvl="2" marL="1371600" algn="l">
              <a:lnSpc>
                <a:spcPct val="90000"/>
              </a:lnSpc>
              <a:spcBef>
                <a:spcPts val="500"/>
              </a:spcBef>
              <a:spcAft>
                <a:spcPts val="0"/>
              </a:spcAft>
              <a:buClr>
                <a:srgbClr val="8E8E8E"/>
              </a:buClr>
              <a:buSzPts val="1800"/>
              <a:buNone/>
              <a:defRPr sz="1800">
                <a:solidFill>
                  <a:srgbClr val="8E8E8E"/>
                </a:solidFill>
              </a:defRPr>
            </a:lvl3pPr>
            <a:lvl4pPr indent="-228600" lvl="3" marL="1828800" algn="l">
              <a:lnSpc>
                <a:spcPct val="90000"/>
              </a:lnSpc>
              <a:spcBef>
                <a:spcPts val="500"/>
              </a:spcBef>
              <a:spcAft>
                <a:spcPts val="0"/>
              </a:spcAft>
              <a:buClr>
                <a:srgbClr val="8E8E8E"/>
              </a:buClr>
              <a:buSzPts val="1600"/>
              <a:buNone/>
              <a:defRPr sz="1600">
                <a:solidFill>
                  <a:srgbClr val="8E8E8E"/>
                </a:solidFill>
              </a:defRPr>
            </a:lvl4pPr>
            <a:lvl5pPr indent="-228600" lvl="4" marL="2286000" algn="l">
              <a:lnSpc>
                <a:spcPct val="90000"/>
              </a:lnSpc>
              <a:spcBef>
                <a:spcPts val="500"/>
              </a:spcBef>
              <a:spcAft>
                <a:spcPts val="0"/>
              </a:spcAft>
              <a:buClr>
                <a:srgbClr val="8E8E8E"/>
              </a:buClr>
              <a:buSzPts val="1600"/>
              <a:buNone/>
              <a:defRPr sz="1600">
                <a:solidFill>
                  <a:srgbClr val="8E8E8E"/>
                </a:solidFill>
              </a:defRPr>
            </a:lvl5pPr>
            <a:lvl6pPr indent="-228600" lvl="5" marL="2743200" algn="l">
              <a:lnSpc>
                <a:spcPct val="90000"/>
              </a:lnSpc>
              <a:spcBef>
                <a:spcPts val="500"/>
              </a:spcBef>
              <a:spcAft>
                <a:spcPts val="0"/>
              </a:spcAft>
              <a:buClr>
                <a:srgbClr val="8E8E8E"/>
              </a:buClr>
              <a:buSzPts val="1600"/>
              <a:buNone/>
              <a:defRPr sz="1600">
                <a:solidFill>
                  <a:srgbClr val="8E8E8E"/>
                </a:solidFill>
              </a:defRPr>
            </a:lvl6pPr>
            <a:lvl7pPr indent="-228600" lvl="6" marL="3200400" algn="l">
              <a:lnSpc>
                <a:spcPct val="90000"/>
              </a:lnSpc>
              <a:spcBef>
                <a:spcPts val="500"/>
              </a:spcBef>
              <a:spcAft>
                <a:spcPts val="0"/>
              </a:spcAft>
              <a:buClr>
                <a:srgbClr val="8E8E8E"/>
              </a:buClr>
              <a:buSzPts val="1600"/>
              <a:buNone/>
              <a:defRPr sz="1600">
                <a:solidFill>
                  <a:srgbClr val="8E8E8E"/>
                </a:solidFill>
              </a:defRPr>
            </a:lvl7pPr>
            <a:lvl8pPr indent="-228600" lvl="7" marL="3657600" algn="l">
              <a:lnSpc>
                <a:spcPct val="90000"/>
              </a:lnSpc>
              <a:spcBef>
                <a:spcPts val="500"/>
              </a:spcBef>
              <a:spcAft>
                <a:spcPts val="0"/>
              </a:spcAft>
              <a:buClr>
                <a:srgbClr val="8E8E8E"/>
              </a:buClr>
              <a:buSzPts val="1600"/>
              <a:buNone/>
              <a:defRPr sz="1600">
                <a:solidFill>
                  <a:srgbClr val="8E8E8E"/>
                </a:solidFill>
              </a:defRPr>
            </a:lvl8pPr>
            <a:lvl9pPr indent="-228600" lvl="8" marL="4114800" algn="l">
              <a:lnSpc>
                <a:spcPct val="90000"/>
              </a:lnSpc>
              <a:spcBef>
                <a:spcPts val="500"/>
              </a:spcBef>
              <a:spcAft>
                <a:spcPts val="0"/>
              </a:spcAft>
              <a:buClr>
                <a:srgbClr val="8E8E8E"/>
              </a:buClr>
              <a:buSzPts val="1600"/>
              <a:buNone/>
              <a:defRPr sz="1600">
                <a:solidFill>
                  <a:srgbClr val="8E8E8E"/>
                </a:solidFill>
              </a:defRPr>
            </a:lvl9pPr>
          </a:lstStyle>
          <a:p/>
        </p:txBody>
      </p:sp>
      <p:sp>
        <p:nvSpPr>
          <p:cNvPr id="26" name="Google Shape;26;p16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6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6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6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6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6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6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6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6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6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3"/>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7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6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E8E8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E8E8E"/>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E8E8E"/>
                </a:solidFill>
                <a:latin typeface="Calibri"/>
                <a:ea typeface="Calibri"/>
                <a:cs typeface="Calibri"/>
                <a:sym typeface="Calibri"/>
              </a:defRPr>
            </a:lvl1pPr>
            <a:lvl2pPr indent="0" lvl="1" marL="0" marR="0" rtl="0" algn="r">
              <a:spcBef>
                <a:spcPts val="0"/>
              </a:spcBef>
              <a:buNone/>
              <a:defRPr b="0" i="0" sz="1200" u="none" cap="none" strike="noStrike">
                <a:solidFill>
                  <a:srgbClr val="8E8E8E"/>
                </a:solidFill>
                <a:latin typeface="Calibri"/>
                <a:ea typeface="Calibri"/>
                <a:cs typeface="Calibri"/>
                <a:sym typeface="Calibri"/>
              </a:defRPr>
            </a:lvl2pPr>
            <a:lvl3pPr indent="0" lvl="2" marL="0" marR="0" rtl="0" algn="r">
              <a:spcBef>
                <a:spcPts val="0"/>
              </a:spcBef>
              <a:buNone/>
              <a:defRPr b="0" i="0" sz="1200" u="none" cap="none" strike="noStrike">
                <a:solidFill>
                  <a:srgbClr val="8E8E8E"/>
                </a:solidFill>
                <a:latin typeface="Calibri"/>
                <a:ea typeface="Calibri"/>
                <a:cs typeface="Calibri"/>
                <a:sym typeface="Calibri"/>
              </a:defRPr>
            </a:lvl3pPr>
            <a:lvl4pPr indent="0" lvl="3" marL="0" marR="0" rtl="0" algn="r">
              <a:spcBef>
                <a:spcPts val="0"/>
              </a:spcBef>
              <a:buNone/>
              <a:defRPr b="0" i="0" sz="1200" u="none" cap="none" strike="noStrike">
                <a:solidFill>
                  <a:srgbClr val="8E8E8E"/>
                </a:solidFill>
                <a:latin typeface="Calibri"/>
                <a:ea typeface="Calibri"/>
                <a:cs typeface="Calibri"/>
                <a:sym typeface="Calibri"/>
              </a:defRPr>
            </a:lvl4pPr>
            <a:lvl5pPr indent="0" lvl="4" marL="0" marR="0" rtl="0" algn="r">
              <a:spcBef>
                <a:spcPts val="0"/>
              </a:spcBef>
              <a:buNone/>
              <a:defRPr b="0" i="0" sz="1200" u="none" cap="none" strike="noStrike">
                <a:solidFill>
                  <a:srgbClr val="8E8E8E"/>
                </a:solidFill>
                <a:latin typeface="Calibri"/>
                <a:ea typeface="Calibri"/>
                <a:cs typeface="Calibri"/>
                <a:sym typeface="Calibri"/>
              </a:defRPr>
            </a:lvl5pPr>
            <a:lvl6pPr indent="0" lvl="5" marL="0" marR="0" rtl="0" algn="r">
              <a:spcBef>
                <a:spcPts val="0"/>
              </a:spcBef>
              <a:buNone/>
              <a:defRPr b="0" i="0" sz="1200" u="none" cap="none" strike="noStrike">
                <a:solidFill>
                  <a:srgbClr val="8E8E8E"/>
                </a:solidFill>
                <a:latin typeface="Calibri"/>
                <a:ea typeface="Calibri"/>
                <a:cs typeface="Calibri"/>
                <a:sym typeface="Calibri"/>
              </a:defRPr>
            </a:lvl6pPr>
            <a:lvl7pPr indent="0" lvl="6" marL="0" marR="0" rtl="0" algn="r">
              <a:spcBef>
                <a:spcPts val="0"/>
              </a:spcBef>
              <a:buNone/>
              <a:defRPr b="0" i="0" sz="1200" u="none" cap="none" strike="noStrike">
                <a:solidFill>
                  <a:srgbClr val="8E8E8E"/>
                </a:solidFill>
                <a:latin typeface="Calibri"/>
                <a:ea typeface="Calibri"/>
                <a:cs typeface="Calibri"/>
                <a:sym typeface="Calibri"/>
              </a:defRPr>
            </a:lvl7pPr>
            <a:lvl8pPr indent="0" lvl="7" marL="0" marR="0" rtl="0" algn="r">
              <a:spcBef>
                <a:spcPts val="0"/>
              </a:spcBef>
              <a:buNone/>
              <a:defRPr b="0" i="0" sz="1200" u="none" cap="none" strike="noStrike">
                <a:solidFill>
                  <a:srgbClr val="8E8E8E"/>
                </a:solidFill>
                <a:latin typeface="Calibri"/>
                <a:ea typeface="Calibri"/>
                <a:cs typeface="Calibri"/>
                <a:sym typeface="Calibri"/>
              </a:defRPr>
            </a:lvl8pPr>
            <a:lvl9pPr indent="0" lvl="8" marL="0" marR="0" rtl="0" algn="r">
              <a:spcBef>
                <a:spcPts val="0"/>
              </a:spcBef>
              <a:buNone/>
              <a:defRPr b="0" i="0" sz="1200" u="none" cap="none" strike="noStrike">
                <a:solidFill>
                  <a:srgbClr val="8E8E8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about:blank" TargetMode="Externa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 Id="rId3" Type="http://schemas.openxmlformats.org/officeDocument/2006/relationships/hyperlink" Target="https://dee83.wordpress.com/2008/08/16/konsep-dasar-graph/" TargetMode="External"/><Relationship Id="rId4" Type="http://schemas.openxmlformats.org/officeDocument/2006/relationships/hyperlink" Target="http://mahasiswatrunojoyo.blogspot.co.id/2010/12/graf-graph-matematika-diskrit.html" TargetMode="External"/><Relationship Id="rId5" Type="http://schemas.openxmlformats.org/officeDocument/2006/relationships/hyperlink" Target="http://dhaahilda.blogspot.co.id/2011/12/materi-teori-graph.html" TargetMode="External"/><Relationship Id="rId6" Type="http://schemas.openxmlformats.org/officeDocument/2006/relationships/hyperlink" Target="http://achmad-asrori.blogspot.co.id/2013/01/algoritma-dijkstra.html" TargetMode="External"/><Relationship Id="rId7" Type="http://schemas.openxmlformats.org/officeDocument/2006/relationships/hyperlink" Target="https://groups.google.com/forum/embed/#!topic/google-maps-api/ksIQNan70mU" TargetMode="External"/><Relationship Id="rId8" Type="http://schemas.openxmlformats.org/officeDocument/2006/relationships/hyperlink" Target="https://www.gitbook.com/book/ahmadnaser/google-map-and-shortest-path-dijkstra-algorithm-s/details"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826718"/>
            <a:ext cx="12192000" cy="2893512"/>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0" y="3720230"/>
            <a:ext cx="12192000" cy="1189973"/>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764088" y="1377863"/>
            <a:ext cx="10546915" cy="221599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id-ID" sz="13800" u="none" cap="none" strike="noStrike">
                <a:solidFill>
                  <a:schemeClr val="lt1"/>
                </a:solidFill>
                <a:latin typeface="Times New Roman"/>
                <a:ea typeface="Times New Roman"/>
                <a:cs typeface="Times New Roman"/>
                <a:sym typeface="Times New Roman"/>
              </a:rPr>
              <a:t>GRAPH</a:t>
            </a:r>
            <a:endParaRPr b="1" i="0" sz="13800" u="none" cap="none" strike="noStrike">
              <a:solidFill>
                <a:schemeClr val="lt1"/>
              </a:solidFill>
              <a:latin typeface="Times New Roman"/>
              <a:ea typeface="Times New Roman"/>
              <a:cs typeface="Times New Roman"/>
              <a:sym typeface="Times New Roman"/>
            </a:endParaRPr>
          </a:p>
        </p:txBody>
      </p:sp>
      <p:sp>
        <p:nvSpPr>
          <p:cNvPr id="87" name="Google Shape;87;p1"/>
          <p:cNvSpPr txBox="1"/>
          <p:nvPr/>
        </p:nvSpPr>
        <p:spPr>
          <a:xfrm>
            <a:off x="175364" y="4045907"/>
            <a:ext cx="1177446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id-ID" sz="2800" u="none" cap="none" strike="noStrike">
                <a:solidFill>
                  <a:schemeClr val="accent4"/>
                </a:solidFill>
                <a:latin typeface="Times New Roman"/>
                <a:ea typeface="Times New Roman"/>
                <a:cs typeface="Times New Roman"/>
                <a:sym typeface="Times New Roman"/>
              </a:rPr>
              <a:t>Algoritma dan Struktur Data</a:t>
            </a:r>
            <a:endParaRPr b="0" i="0" sz="2800" u="none" cap="none" strike="noStrike">
              <a:solidFill>
                <a:schemeClr val="accent4"/>
              </a:solidFill>
              <a:latin typeface="Times New Roman"/>
              <a:ea typeface="Times New Roman"/>
              <a:cs typeface="Times New Roman"/>
              <a:sym typeface="Times New Roman"/>
            </a:endParaRPr>
          </a:p>
        </p:txBody>
      </p:sp>
      <p:pic>
        <p:nvPicPr>
          <p:cNvPr descr="https://upload.wikimedia.org/wikipedia/id/4/44/Logo_PENS.png" id="88" name="Google Shape;88;p1"/>
          <p:cNvPicPr preferRelativeResize="0"/>
          <p:nvPr/>
        </p:nvPicPr>
        <p:blipFill rotWithShape="1">
          <a:blip r:embed="rId3">
            <a:alphaModFix/>
          </a:blip>
          <a:srcRect b="0" l="0" r="0" t="0"/>
          <a:stretch/>
        </p:blipFill>
        <p:spPr>
          <a:xfrm>
            <a:off x="9335561" y="5345264"/>
            <a:ext cx="1333266" cy="1268478"/>
          </a:xfrm>
          <a:prstGeom prst="rect">
            <a:avLst/>
          </a:prstGeom>
          <a:noFill/>
          <a:ln>
            <a:noFill/>
          </a:ln>
        </p:spPr>
      </p:pic>
      <p:pic>
        <p:nvPicPr>
          <p:cNvPr descr="http://bem.pens.ac.id/images/foto-7-128-foto-7-36-4-reIT.png" id="89" name="Google Shape;89;p1"/>
          <p:cNvPicPr preferRelativeResize="0"/>
          <p:nvPr/>
        </p:nvPicPr>
        <p:blipFill rotWithShape="1">
          <a:blip r:embed="rId4">
            <a:alphaModFix/>
          </a:blip>
          <a:srcRect b="0" l="0" r="0" t="0"/>
          <a:stretch/>
        </p:blipFill>
        <p:spPr>
          <a:xfrm>
            <a:off x="10668827" y="5304967"/>
            <a:ext cx="1281003" cy="1281003"/>
          </a:xfrm>
          <a:prstGeom prst="rect">
            <a:avLst/>
          </a:prstGeom>
          <a:noFill/>
          <a:ln>
            <a:noFill/>
          </a:ln>
        </p:spPr>
      </p:pic>
      <p:sp>
        <p:nvSpPr>
          <p:cNvPr id="90" name="Google Shape;90;p1"/>
          <p:cNvSpPr txBox="1"/>
          <p:nvPr/>
        </p:nvSpPr>
        <p:spPr>
          <a:xfrm>
            <a:off x="251564" y="5638800"/>
            <a:ext cx="89495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id-ID" sz="2800" u="none" cap="none" strike="noStrike">
                <a:solidFill>
                  <a:schemeClr val="dk1"/>
                </a:solidFill>
                <a:latin typeface="Times New Roman"/>
                <a:ea typeface="Times New Roman"/>
                <a:cs typeface="Times New Roman"/>
                <a:sym typeface="Times New Roman"/>
              </a:rPr>
              <a:t>POLITEKNIK ELEKTRONIKA NEGERI SURABAYA</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10"/>
          <p:cNvSpPr/>
          <p:nvPr/>
        </p:nvSpPr>
        <p:spPr>
          <a:xfrm>
            <a:off x="0" y="1752600"/>
            <a:ext cx="12192000" cy="268605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p10"/>
          <p:cNvSpPr txBox="1"/>
          <p:nvPr/>
        </p:nvSpPr>
        <p:spPr>
          <a:xfrm>
            <a:off x="342900" y="2190750"/>
            <a:ext cx="113919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8800">
                <a:solidFill>
                  <a:schemeClr val="lt1"/>
                </a:solidFill>
                <a:latin typeface="Times New Roman"/>
                <a:ea typeface="Times New Roman"/>
                <a:cs typeface="Times New Roman"/>
                <a:sym typeface="Times New Roman"/>
              </a:rPr>
              <a:t>Algoritma Pada Graph</a:t>
            </a:r>
            <a:endParaRPr b="1" sz="8800">
              <a:solidFill>
                <a:schemeClr val="lt1"/>
              </a:solidFill>
              <a:latin typeface="Times New Roman"/>
              <a:ea typeface="Times New Roman"/>
              <a:cs typeface="Times New Roman"/>
              <a:sym typeface="Times New Roman"/>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1" name="Shape 3801"/>
        <p:cNvGrpSpPr/>
        <p:nvPr/>
      </p:nvGrpSpPr>
      <p:grpSpPr>
        <a:xfrm>
          <a:off x="0" y="0"/>
          <a:ext cx="0" cy="0"/>
          <a:chOff x="0" y="0"/>
          <a:chExt cx="0" cy="0"/>
        </a:xfrm>
      </p:grpSpPr>
      <p:sp>
        <p:nvSpPr>
          <p:cNvPr id="3802" name="Google Shape;3802;p10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3" name="Google Shape;3803;p10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804" name="Google Shape;3804;p10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805" name="Google Shape;3805;p10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806" name="Google Shape;3806;p10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807" name="Google Shape;3807;p10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808" name="Google Shape;3808;p10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809" name="Google Shape;3809;p10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810" name="Google Shape;3810;p10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811" name="Google Shape;3811;p10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812" name="Google Shape;3812;p10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813" name="Google Shape;3813;p10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814" name="Google Shape;3814;p10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815" name="Google Shape;3815;p10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816" name="Google Shape;3816;p10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17" name="Google Shape;3817;p10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818" name="Google Shape;3818;p10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19" name="Google Shape;3819;p10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20" name="Google Shape;3820;p10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821" name="Google Shape;3821;p10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822" name="Google Shape;3822;p10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3" name="Google Shape;3823;p10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4" name="Google Shape;3824;p10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5" name="Google Shape;3825;p10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6" name="Google Shape;3826;p10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7" name="Google Shape;3827;p10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828" name="Google Shape;3828;p10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3829" name="Google Shape;3829;p10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830" name="Google Shape;3830;p10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3831" name="Google Shape;3831;p10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3832" name="Google Shape;3832;p10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3833" name="Google Shape;3833;p10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834" name="Google Shape;3834;p100"/>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5" name="Google Shape;3835;p10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836" name="Google Shape;3836;p10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837" name="Google Shape;3837;p10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838" name="Google Shape;3838;p10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839" name="Google Shape;3839;p10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840" name="Google Shape;3840;p100"/>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841" name="Google Shape;3841;p100"/>
          <p:cNvSpPr/>
          <p:nvPr/>
        </p:nvSpPr>
        <p:spPr>
          <a:xfrm>
            <a:off x="7203714" y="2952936"/>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842" name="Google Shape;3842;p10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843" name="Google Shape;3843;p10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844" name="Google Shape;3844;p10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845" name="Google Shape;3845;p100"/>
          <p:cNvSpPr txBox="1"/>
          <p:nvPr/>
        </p:nvSpPr>
        <p:spPr>
          <a:xfrm>
            <a:off x="7610206" y="321405"/>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9" name="Shape 3849"/>
        <p:cNvGrpSpPr/>
        <p:nvPr/>
      </p:nvGrpSpPr>
      <p:grpSpPr>
        <a:xfrm>
          <a:off x="0" y="0"/>
          <a:ext cx="0" cy="0"/>
          <a:chOff x="0" y="0"/>
          <a:chExt cx="0" cy="0"/>
        </a:xfrm>
      </p:grpSpPr>
      <p:sp>
        <p:nvSpPr>
          <p:cNvPr id="3850" name="Google Shape;3850;p10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1" name="Google Shape;3851;p10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852" name="Google Shape;3852;p10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853" name="Google Shape;3853;p10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854" name="Google Shape;3854;p10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855" name="Google Shape;3855;p10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856" name="Google Shape;3856;p10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857" name="Google Shape;3857;p10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858" name="Google Shape;3858;p10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859" name="Google Shape;3859;p10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860" name="Google Shape;3860;p10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861" name="Google Shape;3861;p10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862" name="Google Shape;3862;p10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863" name="Google Shape;3863;p10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864" name="Google Shape;3864;p10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65" name="Google Shape;3865;p10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866" name="Google Shape;3866;p10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67" name="Google Shape;3867;p10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868" name="Google Shape;3868;p10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869" name="Google Shape;3869;p10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870" name="Google Shape;3870;p10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1" name="Google Shape;3871;p10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2" name="Google Shape;3872;p10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3" name="Google Shape;3873;p10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4" name="Google Shape;3874;p10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5" name="Google Shape;3875;p10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876" name="Google Shape;3876;p10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3877" name="Google Shape;3877;p10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878" name="Google Shape;3878;p10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3879" name="Google Shape;3879;p10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3880" name="Google Shape;3880;p10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3881" name="Google Shape;3881;p10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882" name="Google Shape;3882;p101"/>
          <p:cNvSpPr/>
          <p:nvPr/>
        </p:nvSpPr>
        <p:spPr>
          <a:xfrm>
            <a:off x="1470927"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3" name="Google Shape;3883;p101"/>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884" name="Google Shape;3884;p10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885" name="Google Shape;3885;p10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886" name="Google Shape;3886;p101"/>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887" name="Google Shape;3887;p10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888" name="Google Shape;3888;p101"/>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889" name="Google Shape;3889;p10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890" name="Google Shape;3890;p10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891" name="Google Shape;3891;p10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892" name="Google Shape;3892;p10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893" name="Google Shape;3893;p101"/>
          <p:cNvSpPr txBox="1"/>
          <p:nvPr/>
        </p:nvSpPr>
        <p:spPr>
          <a:xfrm>
            <a:off x="7610206" y="301526"/>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7" name="Shape 3897"/>
        <p:cNvGrpSpPr/>
        <p:nvPr/>
      </p:nvGrpSpPr>
      <p:grpSpPr>
        <a:xfrm>
          <a:off x="0" y="0"/>
          <a:ext cx="0" cy="0"/>
          <a:chOff x="0" y="0"/>
          <a:chExt cx="0" cy="0"/>
        </a:xfrm>
      </p:grpSpPr>
      <p:sp>
        <p:nvSpPr>
          <p:cNvPr id="3898" name="Google Shape;3898;p10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9" name="Google Shape;3899;p10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900" name="Google Shape;3900;p10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901" name="Google Shape;3901;p10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902" name="Google Shape;3902;p10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903" name="Google Shape;3903;p10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904" name="Google Shape;3904;p10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905" name="Google Shape;3905;p10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906" name="Google Shape;3906;p10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907" name="Google Shape;3907;p10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908" name="Google Shape;3908;p10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909" name="Google Shape;3909;p10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910" name="Google Shape;3910;p10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911" name="Google Shape;3911;p10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912" name="Google Shape;3912;p10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913" name="Google Shape;3913;p10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914" name="Google Shape;3914;p10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915" name="Google Shape;3915;p10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916" name="Google Shape;3916;p10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917" name="Google Shape;3917;p10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918" name="Google Shape;3918;p10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9" name="Google Shape;3919;p10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0" name="Google Shape;3920;p10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1" name="Google Shape;3921;p10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2" name="Google Shape;3922;p10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3" name="Google Shape;3923;p10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924" name="Google Shape;3924;p10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3925" name="Google Shape;3925;p10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926" name="Google Shape;3926;p10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3927" name="Google Shape;3927;p10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3928" name="Google Shape;3928;p10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3929" name="Google Shape;3929;p10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930" name="Google Shape;3930;p102"/>
          <p:cNvSpPr/>
          <p:nvPr/>
        </p:nvSpPr>
        <p:spPr>
          <a:xfrm>
            <a:off x="1470927"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1" name="Google Shape;3931;p102"/>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932" name="Google Shape;3932;p10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933" name="Google Shape;3933;p102"/>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934" name="Google Shape;3934;p10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935" name="Google Shape;3935;p102"/>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936" name="Google Shape;3936;p10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937" name="Google Shape;3937;p10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938" name="Google Shape;3938;p10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939" name="Google Shape;3939;p10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940" name="Google Shape;3940;p10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941" name="Google Shape;3941;p102"/>
          <p:cNvSpPr txBox="1"/>
          <p:nvPr/>
        </p:nvSpPr>
        <p:spPr>
          <a:xfrm>
            <a:off x="7610206" y="32140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3 + 2 &lt; 0</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5" name="Shape 3945"/>
        <p:cNvGrpSpPr/>
        <p:nvPr/>
      </p:nvGrpSpPr>
      <p:grpSpPr>
        <a:xfrm>
          <a:off x="0" y="0"/>
          <a:ext cx="0" cy="0"/>
          <a:chOff x="0" y="0"/>
          <a:chExt cx="0" cy="0"/>
        </a:xfrm>
      </p:grpSpPr>
      <p:sp>
        <p:nvSpPr>
          <p:cNvPr id="3946" name="Google Shape;3946;p10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47" name="Google Shape;3947;p10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948" name="Google Shape;3948;p10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949" name="Google Shape;3949;p10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950" name="Google Shape;3950;p10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951" name="Google Shape;3951;p10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952" name="Google Shape;3952;p10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953" name="Google Shape;3953;p10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954" name="Google Shape;3954;p10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955" name="Google Shape;3955;p10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956" name="Google Shape;3956;p10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957" name="Google Shape;3957;p10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958" name="Google Shape;3958;p10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959" name="Google Shape;3959;p10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960" name="Google Shape;3960;p10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961" name="Google Shape;3961;p10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962" name="Google Shape;3962;p10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963" name="Google Shape;3963;p10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964" name="Google Shape;3964;p10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965" name="Google Shape;3965;p10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966" name="Google Shape;3966;p10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7" name="Google Shape;3967;p10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8" name="Google Shape;3968;p10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69" name="Google Shape;3969;p10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0" name="Google Shape;3970;p10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1" name="Google Shape;3971;p10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972" name="Google Shape;3972;p10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3973" name="Google Shape;3973;p10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974" name="Google Shape;3974;p10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3975" name="Google Shape;3975;p10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3976" name="Google Shape;3976;p10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3977" name="Google Shape;3977;p10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978" name="Google Shape;3978;p103"/>
          <p:cNvSpPr/>
          <p:nvPr/>
        </p:nvSpPr>
        <p:spPr>
          <a:xfrm>
            <a:off x="1470927"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79" name="Google Shape;3979;p103"/>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980" name="Google Shape;3980;p10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981" name="Google Shape;3981;p10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982" name="Google Shape;3982;p10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983" name="Google Shape;3983;p103"/>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984" name="Google Shape;3984;p10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985" name="Google Shape;3985;p10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986" name="Google Shape;3986;p10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987" name="Google Shape;3987;p103"/>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988" name="Google Shape;3988;p10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989" name="Google Shape;3989;p103"/>
          <p:cNvSpPr txBox="1"/>
          <p:nvPr/>
        </p:nvSpPr>
        <p:spPr>
          <a:xfrm>
            <a:off x="7610206" y="32140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3" name="Shape 3993"/>
        <p:cNvGrpSpPr/>
        <p:nvPr/>
      </p:nvGrpSpPr>
      <p:grpSpPr>
        <a:xfrm>
          <a:off x="0" y="0"/>
          <a:ext cx="0" cy="0"/>
          <a:chOff x="0" y="0"/>
          <a:chExt cx="0" cy="0"/>
        </a:xfrm>
      </p:grpSpPr>
      <p:sp>
        <p:nvSpPr>
          <p:cNvPr id="3994" name="Google Shape;3994;p10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95" name="Google Shape;3995;p10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996" name="Google Shape;3996;p10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997" name="Google Shape;3997;p10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998" name="Google Shape;3998;p10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999" name="Google Shape;3999;p10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000" name="Google Shape;4000;p10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001" name="Google Shape;4001;p10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002" name="Google Shape;4002;p10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003" name="Google Shape;4003;p10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004" name="Google Shape;4004;p10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005" name="Google Shape;4005;p10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006" name="Google Shape;4006;p10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007" name="Google Shape;4007;p10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008" name="Google Shape;4008;p10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009" name="Google Shape;4009;p10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010" name="Google Shape;4010;p10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011" name="Google Shape;4011;p10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012" name="Google Shape;4012;p10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013" name="Google Shape;4013;p10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014" name="Google Shape;4014;p10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5" name="Google Shape;4015;p10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6" name="Google Shape;4016;p10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7" name="Google Shape;4017;p10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8" name="Google Shape;4018;p10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9" name="Google Shape;4019;p10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020" name="Google Shape;4020;p10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021" name="Google Shape;4021;p10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022" name="Google Shape;4022;p10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023" name="Google Shape;4023;p10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024" name="Google Shape;4024;p10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4025" name="Google Shape;4025;p10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026" name="Google Shape;4026;p104"/>
          <p:cNvSpPr/>
          <p:nvPr/>
        </p:nvSpPr>
        <p:spPr>
          <a:xfrm>
            <a:off x="1470927"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7" name="Google Shape;4027;p10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028" name="Google Shape;4028;p10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029" name="Google Shape;4029;p10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030" name="Google Shape;4030;p104"/>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031" name="Google Shape;4031;p10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032" name="Google Shape;4032;p10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033" name="Google Shape;4033;p10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034" name="Google Shape;4034;p10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035" name="Google Shape;4035;p10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036" name="Google Shape;4036;p10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0" name="Shape 4040"/>
        <p:cNvGrpSpPr/>
        <p:nvPr/>
      </p:nvGrpSpPr>
      <p:grpSpPr>
        <a:xfrm>
          <a:off x="0" y="0"/>
          <a:ext cx="0" cy="0"/>
          <a:chOff x="0" y="0"/>
          <a:chExt cx="0" cy="0"/>
        </a:xfrm>
      </p:grpSpPr>
      <p:sp>
        <p:nvSpPr>
          <p:cNvPr id="4041" name="Google Shape;4041;p10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42" name="Google Shape;4042;p10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043" name="Google Shape;4043;p10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044" name="Google Shape;4044;p10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045" name="Google Shape;4045;p10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046" name="Google Shape;4046;p10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047" name="Google Shape;4047;p10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048" name="Google Shape;4048;p10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049" name="Google Shape;4049;p10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050" name="Google Shape;4050;p10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051" name="Google Shape;4051;p10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052" name="Google Shape;4052;p10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053" name="Google Shape;4053;p10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054" name="Google Shape;4054;p10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055" name="Google Shape;4055;p10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056" name="Google Shape;4056;p10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057" name="Google Shape;4057;p10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058" name="Google Shape;4058;p10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059" name="Google Shape;4059;p10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060" name="Google Shape;4060;p10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061" name="Google Shape;4061;p10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2" name="Google Shape;4062;p10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3" name="Google Shape;4063;p10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4" name="Google Shape;4064;p10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5" name="Google Shape;4065;p10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66" name="Google Shape;4066;p10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067" name="Google Shape;4067;p10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068" name="Google Shape;4068;p10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069" name="Google Shape;4069;p10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070" name="Google Shape;4070;p10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071" name="Google Shape;4071;p10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4072" name="Google Shape;4072;p10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073" name="Google Shape;4073;p105"/>
          <p:cNvSpPr/>
          <p:nvPr/>
        </p:nvSpPr>
        <p:spPr>
          <a:xfrm>
            <a:off x="1470927"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74" name="Google Shape;4074;p10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075" name="Google Shape;4075;p10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076" name="Google Shape;4076;p10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077" name="Google Shape;4077;p10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078" name="Google Shape;4078;p10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079" name="Google Shape;4079;p10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080" name="Google Shape;4080;p105"/>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081" name="Google Shape;4081;p10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082" name="Google Shape;4082;p10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083" name="Google Shape;4083;p105"/>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084" name="Google Shape;4084;p105"/>
          <p:cNvSpPr txBox="1"/>
          <p:nvPr/>
        </p:nvSpPr>
        <p:spPr>
          <a:xfrm>
            <a:off x="7610206" y="32140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8" name="Shape 4088"/>
        <p:cNvGrpSpPr/>
        <p:nvPr/>
      </p:nvGrpSpPr>
      <p:grpSpPr>
        <a:xfrm>
          <a:off x="0" y="0"/>
          <a:ext cx="0" cy="0"/>
          <a:chOff x="0" y="0"/>
          <a:chExt cx="0" cy="0"/>
        </a:xfrm>
      </p:grpSpPr>
      <p:sp>
        <p:nvSpPr>
          <p:cNvPr id="4089" name="Google Shape;4089;p10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0" name="Google Shape;4090;p10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091" name="Google Shape;4091;p10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092" name="Google Shape;4092;p10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093" name="Google Shape;4093;p10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094" name="Google Shape;4094;p10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095" name="Google Shape;4095;p10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096" name="Google Shape;4096;p10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097" name="Google Shape;4097;p10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098" name="Google Shape;4098;p10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099" name="Google Shape;4099;p10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100" name="Google Shape;4100;p10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101" name="Google Shape;4101;p10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102" name="Google Shape;4102;p10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103" name="Google Shape;4103;p10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104" name="Google Shape;4104;p10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105" name="Google Shape;4105;p10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106" name="Google Shape;4106;p10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107" name="Google Shape;4107;p10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108" name="Google Shape;4108;p10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109" name="Google Shape;4109;p10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0" name="Google Shape;4110;p10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1" name="Google Shape;4111;p10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2" name="Google Shape;4112;p10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3" name="Google Shape;4113;p10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4" name="Google Shape;4114;p10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115" name="Google Shape;4115;p10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116" name="Google Shape;4116;p10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117" name="Google Shape;4117;p10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118" name="Google Shape;4118;p10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119" name="Google Shape;4119;p10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4120" name="Google Shape;4120;p10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121" name="Google Shape;4121;p106"/>
          <p:cNvSpPr/>
          <p:nvPr/>
        </p:nvSpPr>
        <p:spPr>
          <a:xfrm>
            <a:off x="2285939"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22" name="Google Shape;4122;p10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123" name="Google Shape;4123;p106"/>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124" name="Google Shape;4124;p10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125" name="Google Shape;4125;p10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126" name="Google Shape;4126;p10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127" name="Google Shape;4127;p10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128" name="Google Shape;4128;p10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129" name="Google Shape;4129;p106"/>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130" name="Google Shape;4130;p10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131" name="Google Shape;4131;p106"/>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132" name="Google Shape;4132;p106"/>
          <p:cNvSpPr txBox="1"/>
          <p:nvPr/>
        </p:nvSpPr>
        <p:spPr>
          <a:xfrm>
            <a:off x="7610206" y="32140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6" name="Shape 4136"/>
        <p:cNvGrpSpPr/>
        <p:nvPr/>
      </p:nvGrpSpPr>
      <p:grpSpPr>
        <a:xfrm>
          <a:off x="0" y="0"/>
          <a:ext cx="0" cy="0"/>
          <a:chOff x="0" y="0"/>
          <a:chExt cx="0" cy="0"/>
        </a:xfrm>
      </p:grpSpPr>
      <p:sp>
        <p:nvSpPr>
          <p:cNvPr id="4137" name="Google Shape;4137;p10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38" name="Google Shape;4138;p10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139" name="Google Shape;4139;p10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140" name="Google Shape;4140;p10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141" name="Google Shape;4141;p10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142" name="Google Shape;4142;p10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143" name="Google Shape;4143;p10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144" name="Google Shape;4144;p10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145" name="Google Shape;4145;p10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146" name="Google Shape;4146;p10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147" name="Google Shape;4147;p10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148" name="Google Shape;4148;p10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149" name="Google Shape;4149;p10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150" name="Google Shape;4150;p10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151" name="Google Shape;4151;p10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152" name="Google Shape;4152;p10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153" name="Google Shape;4153;p10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154" name="Google Shape;4154;p10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155" name="Google Shape;4155;p10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156" name="Google Shape;4156;p10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157" name="Google Shape;4157;p10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8" name="Google Shape;4158;p10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59" name="Google Shape;4159;p10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0" name="Google Shape;4160;p10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1" name="Google Shape;4161;p10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62" name="Google Shape;4162;p10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163" name="Google Shape;4163;p10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164" name="Google Shape;4164;p10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165" name="Google Shape;4165;p10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166" name="Google Shape;4166;p10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167" name="Google Shape;4167;p10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4168" name="Google Shape;4168;p10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169" name="Google Shape;4169;p107"/>
          <p:cNvSpPr/>
          <p:nvPr/>
        </p:nvSpPr>
        <p:spPr>
          <a:xfrm>
            <a:off x="2285939"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0" name="Google Shape;4170;p10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171" name="Google Shape;4171;p107"/>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172" name="Google Shape;4172;p10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173" name="Google Shape;4173;p10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174" name="Google Shape;4174;p10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175" name="Google Shape;4175;p10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176" name="Google Shape;4176;p10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177" name="Google Shape;4177;p10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178" name="Google Shape;4178;p107"/>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179" name="Google Shape;4179;p10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3" name="Shape 4183"/>
        <p:cNvGrpSpPr/>
        <p:nvPr/>
      </p:nvGrpSpPr>
      <p:grpSpPr>
        <a:xfrm>
          <a:off x="0" y="0"/>
          <a:ext cx="0" cy="0"/>
          <a:chOff x="0" y="0"/>
          <a:chExt cx="0" cy="0"/>
        </a:xfrm>
      </p:grpSpPr>
      <p:sp>
        <p:nvSpPr>
          <p:cNvPr id="4184" name="Google Shape;4184;p10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5" name="Google Shape;4185;p10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186" name="Google Shape;4186;p10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187" name="Google Shape;4187;p10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188" name="Google Shape;4188;p10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189" name="Google Shape;4189;p10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190" name="Google Shape;4190;p10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191" name="Google Shape;4191;p10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192" name="Google Shape;4192;p10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193" name="Google Shape;4193;p10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194" name="Google Shape;4194;p10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195" name="Google Shape;4195;p10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196" name="Google Shape;4196;p10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197" name="Google Shape;4197;p10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198" name="Google Shape;4198;p10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199" name="Google Shape;4199;p10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200" name="Google Shape;4200;p10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01" name="Google Shape;4201;p10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02" name="Google Shape;4202;p10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203" name="Google Shape;4203;p10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204" name="Google Shape;4204;p10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5" name="Google Shape;4205;p10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6" name="Google Shape;4206;p10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7" name="Google Shape;4207;p10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8" name="Google Shape;4208;p10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09" name="Google Shape;4209;p10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210" name="Google Shape;4210;p10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211" name="Google Shape;4211;p10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212" name="Google Shape;4212;p10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213" name="Google Shape;4213;p10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214" name="Google Shape;4214;p10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4215" name="Google Shape;4215;p10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216" name="Google Shape;4216;p108"/>
          <p:cNvSpPr/>
          <p:nvPr/>
        </p:nvSpPr>
        <p:spPr>
          <a:xfrm>
            <a:off x="2285939"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17" name="Google Shape;4217;p10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218" name="Google Shape;4218;p10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219" name="Google Shape;4219;p10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220" name="Google Shape;4220;p10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221" name="Google Shape;4221;p10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222" name="Google Shape;4222;p10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223" name="Google Shape;4223;p108"/>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224" name="Google Shape;4224;p10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225" name="Google Shape;4225;p10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226" name="Google Shape;4226;p108"/>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227" name="Google Shape;4227;p108"/>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1" name="Shape 4231"/>
        <p:cNvGrpSpPr/>
        <p:nvPr/>
      </p:nvGrpSpPr>
      <p:grpSpPr>
        <a:xfrm>
          <a:off x="0" y="0"/>
          <a:ext cx="0" cy="0"/>
          <a:chOff x="0" y="0"/>
          <a:chExt cx="0" cy="0"/>
        </a:xfrm>
      </p:grpSpPr>
      <p:sp>
        <p:nvSpPr>
          <p:cNvPr id="4232" name="Google Shape;4232;p10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33" name="Google Shape;4233;p10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234" name="Google Shape;4234;p10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235" name="Google Shape;4235;p10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236" name="Google Shape;4236;p10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237" name="Google Shape;4237;p10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238" name="Google Shape;4238;p10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239" name="Google Shape;4239;p10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240" name="Google Shape;4240;p10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241" name="Google Shape;4241;p10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242" name="Google Shape;4242;p10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243" name="Google Shape;4243;p10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244" name="Google Shape;4244;p10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245" name="Google Shape;4245;p10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246" name="Google Shape;4246;p10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47" name="Google Shape;4247;p10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248" name="Google Shape;4248;p10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49" name="Google Shape;4249;p10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50" name="Google Shape;4250;p10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251" name="Google Shape;4251;p10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252" name="Google Shape;4252;p10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3" name="Google Shape;4253;p10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4" name="Google Shape;4254;p10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5" name="Google Shape;4255;p10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6" name="Google Shape;4256;p10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57" name="Google Shape;4257;p10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258" name="Google Shape;4258;p10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259" name="Google Shape;4259;p10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260" name="Google Shape;4260;p10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261" name="Google Shape;4261;p10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262" name="Google Shape;4262;p10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4263" name="Google Shape;4263;p10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264" name="Google Shape;4264;p109"/>
          <p:cNvSpPr/>
          <p:nvPr/>
        </p:nvSpPr>
        <p:spPr>
          <a:xfrm>
            <a:off x="304131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65" name="Google Shape;4265;p10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266" name="Google Shape;4266;p10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267" name="Google Shape;4267;p10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268" name="Google Shape;4268;p10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269" name="Google Shape;4269;p10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270" name="Google Shape;4270;p10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271" name="Google Shape;4271;p109"/>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272" name="Google Shape;4272;p10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273" name="Google Shape;4273;p109"/>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274" name="Google Shape;4274;p109"/>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275" name="Google Shape;4275;p109"/>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1"/>
          <p:cNvSpPr/>
          <p:nvPr/>
        </p:nvSpPr>
        <p:spPr>
          <a:xfrm>
            <a:off x="0" y="0"/>
            <a:ext cx="12192000" cy="1524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2" name="Google Shape;172;p11"/>
          <p:cNvSpPr txBox="1"/>
          <p:nvPr/>
        </p:nvSpPr>
        <p:spPr>
          <a:xfrm>
            <a:off x="323850" y="381000"/>
            <a:ext cx="114681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4800">
                <a:solidFill>
                  <a:schemeClr val="lt1"/>
                </a:solidFill>
                <a:latin typeface="Times New Roman"/>
                <a:ea typeface="Times New Roman"/>
                <a:cs typeface="Times New Roman"/>
                <a:sym typeface="Times New Roman"/>
              </a:rPr>
              <a:t>ALGORITMA GRAPH</a:t>
            </a:r>
            <a:endParaRPr sz="4800">
              <a:solidFill>
                <a:schemeClr val="lt1"/>
              </a:solidFill>
              <a:latin typeface="Times New Roman"/>
              <a:ea typeface="Times New Roman"/>
              <a:cs typeface="Times New Roman"/>
              <a:sym typeface="Times New Roman"/>
            </a:endParaRPr>
          </a:p>
        </p:txBody>
      </p:sp>
      <p:sp>
        <p:nvSpPr>
          <p:cNvPr id="173" name="Google Shape;173;p11"/>
          <p:cNvSpPr/>
          <p:nvPr/>
        </p:nvSpPr>
        <p:spPr>
          <a:xfrm>
            <a:off x="5810250" y="1524000"/>
            <a:ext cx="57150" cy="5334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p11"/>
          <p:cNvSpPr/>
          <p:nvPr/>
        </p:nvSpPr>
        <p:spPr>
          <a:xfrm>
            <a:off x="666750" y="1885950"/>
            <a:ext cx="4876800" cy="89535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2800">
                <a:solidFill>
                  <a:schemeClr val="lt1"/>
                </a:solidFill>
                <a:latin typeface="Times New Roman"/>
                <a:ea typeface="Times New Roman"/>
                <a:cs typeface="Times New Roman"/>
                <a:sym typeface="Times New Roman"/>
              </a:rPr>
              <a:t>1. Algoritma Warshall</a:t>
            </a:r>
            <a:endParaRPr sz="2800">
              <a:solidFill>
                <a:schemeClr val="lt1"/>
              </a:solidFill>
              <a:latin typeface="Times New Roman"/>
              <a:ea typeface="Times New Roman"/>
              <a:cs typeface="Times New Roman"/>
              <a:sym typeface="Times New Roman"/>
            </a:endParaRPr>
          </a:p>
        </p:txBody>
      </p:sp>
      <p:sp>
        <p:nvSpPr>
          <p:cNvPr id="175" name="Google Shape;175;p11"/>
          <p:cNvSpPr/>
          <p:nvPr/>
        </p:nvSpPr>
        <p:spPr>
          <a:xfrm>
            <a:off x="6057900" y="3076575"/>
            <a:ext cx="4876800" cy="895350"/>
          </a:xfrm>
          <a:prstGeom prst="rect">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2800">
                <a:solidFill>
                  <a:schemeClr val="lt1"/>
                </a:solidFill>
                <a:latin typeface="Times New Roman"/>
                <a:ea typeface="Times New Roman"/>
                <a:cs typeface="Times New Roman"/>
                <a:sym typeface="Times New Roman"/>
              </a:rPr>
              <a:t>2. Algoritma Djikstra</a:t>
            </a:r>
            <a:endParaRPr sz="2800">
              <a:solidFill>
                <a:schemeClr val="lt1"/>
              </a:solidFill>
              <a:latin typeface="Times New Roman"/>
              <a:ea typeface="Times New Roman"/>
              <a:cs typeface="Times New Roman"/>
              <a:sym typeface="Times New Roman"/>
            </a:endParaRPr>
          </a:p>
        </p:txBody>
      </p:sp>
      <p:cxnSp>
        <p:nvCxnSpPr>
          <p:cNvPr id="176" name="Google Shape;176;p11"/>
          <p:cNvCxnSpPr>
            <a:stCxn id="174" idx="3"/>
          </p:cNvCxnSpPr>
          <p:nvPr/>
        </p:nvCxnSpPr>
        <p:spPr>
          <a:xfrm>
            <a:off x="5543550" y="2333625"/>
            <a:ext cx="295200" cy="0"/>
          </a:xfrm>
          <a:prstGeom prst="straightConnector1">
            <a:avLst/>
          </a:prstGeom>
          <a:noFill/>
          <a:ln cap="flat" cmpd="sng" w="9525">
            <a:solidFill>
              <a:schemeClr val="accent1"/>
            </a:solidFill>
            <a:prstDash val="solid"/>
            <a:miter lim="800000"/>
            <a:headEnd len="sm" w="sm" type="none"/>
            <a:tailEnd len="sm" w="sm" type="none"/>
          </a:ln>
        </p:spPr>
      </p:cxnSp>
      <p:cxnSp>
        <p:nvCxnSpPr>
          <p:cNvPr id="177" name="Google Shape;177;p11"/>
          <p:cNvCxnSpPr>
            <a:stCxn id="175" idx="1"/>
          </p:cNvCxnSpPr>
          <p:nvPr/>
        </p:nvCxnSpPr>
        <p:spPr>
          <a:xfrm rot="10800000">
            <a:off x="5867400" y="3524250"/>
            <a:ext cx="190500" cy="0"/>
          </a:xfrm>
          <a:prstGeom prst="straightConnector1">
            <a:avLst/>
          </a:prstGeom>
          <a:noFill/>
          <a:ln cap="flat" cmpd="sng" w="9525">
            <a:solidFill>
              <a:schemeClr val="accent1"/>
            </a:solidFill>
            <a:prstDash val="solid"/>
            <a:miter lim="800000"/>
            <a:headEnd len="sm" w="sm" type="none"/>
            <a:tailEnd len="sm" w="sm" type="none"/>
          </a:ln>
        </p:spPr>
      </p:cxnSp>
      <p:sp>
        <p:nvSpPr>
          <p:cNvPr id="178" name="Google Shape;178;p11"/>
          <p:cNvSpPr/>
          <p:nvPr/>
        </p:nvSpPr>
        <p:spPr>
          <a:xfrm>
            <a:off x="666750" y="2781300"/>
            <a:ext cx="4876800" cy="2190750"/>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Times New Roman"/>
                <a:ea typeface="Times New Roman"/>
                <a:cs typeface="Times New Roman"/>
                <a:sym typeface="Times New Roman"/>
              </a:rPr>
              <a:t>Melakukan pengecekan apakah beban langsung Q(i,j) memang lebih kecil daripada beban melalui titik perantara Q(i,k) + Q(k,j).</a:t>
            </a:r>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lang="id-ID" sz="1800">
                <a:solidFill>
                  <a:schemeClr val="lt1"/>
                </a:solidFill>
                <a:latin typeface="Times New Roman"/>
                <a:ea typeface="Times New Roman"/>
                <a:cs typeface="Times New Roman"/>
                <a:sym typeface="Times New Roman"/>
              </a:rPr>
              <a:t>Jika Q(i,k) + Q(k,j) &lt; Q(i,j) lakukan</a:t>
            </a:r>
            <a:endParaRPr/>
          </a:p>
          <a:p>
            <a:pPr indent="0" lvl="0" marL="0" marR="0" rtl="0" algn="l">
              <a:spcBef>
                <a:spcPts val="0"/>
              </a:spcBef>
              <a:spcAft>
                <a:spcPts val="0"/>
              </a:spcAft>
              <a:buNone/>
            </a:pPr>
            <a:r>
              <a:rPr lang="id-ID" sz="1800">
                <a:solidFill>
                  <a:schemeClr val="lt1"/>
                </a:solidFill>
                <a:latin typeface="Times New Roman"/>
                <a:ea typeface="Times New Roman"/>
                <a:cs typeface="Times New Roman"/>
                <a:sym typeface="Times New Roman"/>
              </a:rPr>
              <a:t>	Q(i,j) 🡨 Q(i,k) + Q(k,j)</a:t>
            </a:r>
            <a:endParaRPr sz="1800">
              <a:solidFill>
                <a:schemeClr val="lt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
        <p:nvSpPr>
          <p:cNvPr id="179" name="Google Shape;179;p11"/>
          <p:cNvSpPr/>
          <p:nvPr/>
        </p:nvSpPr>
        <p:spPr>
          <a:xfrm>
            <a:off x="6076950" y="4000500"/>
            <a:ext cx="4876800" cy="2190750"/>
          </a:xfrm>
          <a:prstGeom prst="rect">
            <a:avLst/>
          </a:prstGeom>
          <a:solidFill>
            <a:schemeClr val="dk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800">
                <a:solidFill>
                  <a:schemeClr val="lt1"/>
                </a:solidFill>
                <a:latin typeface="Calibri"/>
                <a:ea typeface="Calibri"/>
                <a:cs typeface="Calibri"/>
                <a:sym typeface="Calibri"/>
              </a:rPr>
              <a:t>Algoritma Dijkstra adalah salah satu metode untuk memecahkan masalah pencarian rute terpendek. Algoritma ini biasanya diterapkan pada sebuah aplikasi pencari rute jalan yang terdekat dari suatu daerah ke daerah lainnya.</a:t>
            </a:r>
            <a:endParaRPr/>
          </a:p>
          <a:p>
            <a:pPr indent="0" lvl="0" marL="0" marR="0" rtl="0" algn="just">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9" name="Shape 4279"/>
        <p:cNvGrpSpPr/>
        <p:nvPr/>
      </p:nvGrpSpPr>
      <p:grpSpPr>
        <a:xfrm>
          <a:off x="0" y="0"/>
          <a:ext cx="0" cy="0"/>
          <a:chOff x="0" y="0"/>
          <a:chExt cx="0" cy="0"/>
        </a:xfrm>
      </p:grpSpPr>
      <p:sp>
        <p:nvSpPr>
          <p:cNvPr id="4280" name="Google Shape;4280;p11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81" name="Google Shape;4281;p11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282" name="Google Shape;4282;p11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283" name="Google Shape;4283;p11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284" name="Google Shape;4284;p11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285" name="Google Shape;4285;p11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286" name="Google Shape;4286;p11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287" name="Google Shape;4287;p11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288" name="Google Shape;4288;p11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289" name="Google Shape;4289;p11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290" name="Google Shape;4290;p11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291" name="Google Shape;4291;p11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292" name="Google Shape;4292;p11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293" name="Google Shape;4293;p11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294" name="Google Shape;4294;p11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95" name="Google Shape;4295;p11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296" name="Google Shape;4296;p11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97" name="Google Shape;4297;p11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298" name="Google Shape;4298;p11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299" name="Google Shape;4299;p11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300" name="Google Shape;4300;p11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1" name="Google Shape;4301;p11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2" name="Google Shape;4302;p11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3" name="Google Shape;4303;p11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4" name="Google Shape;4304;p11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5" name="Google Shape;4305;p11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306" name="Google Shape;4306;p11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307" name="Google Shape;4307;p11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308" name="Google Shape;4308;p11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309" name="Google Shape;4309;p11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310" name="Google Shape;4310;p11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311" name="Google Shape;4311;p11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312" name="Google Shape;4312;p110"/>
          <p:cNvSpPr/>
          <p:nvPr/>
        </p:nvSpPr>
        <p:spPr>
          <a:xfrm>
            <a:off x="304131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3" name="Google Shape;4313;p11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314" name="Google Shape;4314;p11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315" name="Google Shape;4315;p11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316" name="Google Shape;4316;p11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317" name="Google Shape;4317;p11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318" name="Google Shape;4318;p11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319" name="Google Shape;4319;p110"/>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320" name="Google Shape;4320;p11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321" name="Google Shape;4321;p11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322" name="Google Shape;4322;p110"/>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6" name="Shape 4326"/>
        <p:cNvGrpSpPr/>
        <p:nvPr/>
      </p:nvGrpSpPr>
      <p:grpSpPr>
        <a:xfrm>
          <a:off x="0" y="0"/>
          <a:ext cx="0" cy="0"/>
          <a:chOff x="0" y="0"/>
          <a:chExt cx="0" cy="0"/>
        </a:xfrm>
      </p:grpSpPr>
      <p:sp>
        <p:nvSpPr>
          <p:cNvPr id="4327" name="Google Shape;4327;p11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8" name="Google Shape;4328;p11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329" name="Google Shape;4329;p11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330" name="Google Shape;4330;p11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331" name="Google Shape;4331;p11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332" name="Google Shape;4332;p11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333" name="Google Shape;4333;p11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334" name="Google Shape;4334;p11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335" name="Google Shape;4335;p11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336" name="Google Shape;4336;p11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337" name="Google Shape;4337;p11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338" name="Google Shape;4338;p11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339" name="Google Shape;4339;p11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340" name="Google Shape;4340;p11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341" name="Google Shape;4341;p11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342" name="Google Shape;4342;p11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343" name="Google Shape;4343;p11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344" name="Google Shape;4344;p11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345" name="Google Shape;4345;p11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346" name="Google Shape;4346;p11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347" name="Google Shape;4347;p11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8" name="Google Shape;4348;p11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9" name="Google Shape;4349;p11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0" name="Google Shape;4350;p11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1" name="Google Shape;4351;p11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52" name="Google Shape;4352;p11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353" name="Google Shape;4353;p11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354" name="Google Shape;4354;p11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355" name="Google Shape;4355;p11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356" name="Google Shape;4356;p11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357" name="Google Shape;4357;p11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358" name="Google Shape;4358;p11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359" name="Google Shape;4359;p111"/>
          <p:cNvSpPr/>
          <p:nvPr/>
        </p:nvSpPr>
        <p:spPr>
          <a:xfrm>
            <a:off x="304131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0" name="Google Shape;4360;p11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361" name="Google Shape;4361;p111"/>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362" name="Google Shape;4362;p11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363" name="Google Shape;4363;p11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364" name="Google Shape;4364;p11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365" name="Google Shape;4365;p11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366" name="Google Shape;4366;p111"/>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367" name="Google Shape;4367;p11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368" name="Google Shape;4368;p111"/>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369" name="Google Shape;4369;p111"/>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370" name="Google Shape;4370;p111"/>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4" name="Shape 4374"/>
        <p:cNvGrpSpPr/>
        <p:nvPr/>
      </p:nvGrpSpPr>
      <p:grpSpPr>
        <a:xfrm>
          <a:off x="0" y="0"/>
          <a:ext cx="0" cy="0"/>
          <a:chOff x="0" y="0"/>
          <a:chExt cx="0" cy="0"/>
        </a:xfrm>
      </p:grpSpPr>
      <p:sp>
        <p:nvSpPr>
          <p:cNvPr id="4375" name="Google Shape;4375;p11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6" name="Google Shape;4376;p11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377" name="Google Shape;4377;p11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378" name="Google Shape;4378;p11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379" name="Google Shape;4379;p11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380" name="Google Shape;4380;p11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381" name="Google Shape;4381;p11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382" name="Google Shape;4382;p11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383" name="Google Shape;4383;p11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384" name="Google Shape;4384;p11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385" name="Google Shape;4385;p11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386" name="Google Shape;4386;p11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387" name="Google Shape;4387;p11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388" name="Google Shape;4388;p11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389" name="Google Shape;4389;p11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390" name="Google Shape;4390;p11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391" name="Google Shape;4391;p11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392" name="Google Shape;4392;p11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393" name="Google Shape;4393;p11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394" name="Google Shape;4394;p11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395" name="Google Shape;4395;p11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6" name="Google Shape;4396;p11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7" name="Google Shape;4397;p11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8" name="Google Shape;4398;p11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9" name="Google Shape;4399;p11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0" name="Google Shape;4400;p11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401" name="Google Shape;4401;p11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402" name="Google Shape;4402;p11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403" name="Google Shape;4403;p11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404" name="Google Shape;4404;p11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405" name="Google Shape;4405;p11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406" name="Google Shape;4406;p11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407" name="Google Shape;4407;p112"/>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08" name="Google Shape;4408;p11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409" name="Google Shape;4409;p112"/>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410" name="Google Shape;4410;p11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411" name="Google Shape;4411;p11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412" name="Google Shape;4412;p11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413" name="Google Shape;4413;p11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414" name="Google Shape;4414;p11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415" name="Google Shape;4415;p112"/>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416" name="Google Shape;4416;p112"/>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417" name="Google Shape;4417;p112"/>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
        <p:nvSpPr>
          <p:cNvPr id="4418" name="Google Shape;4418;p11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2" name="Shape 4422"/>
        <p:cNvGrpSpPr/>
        <p:nvPr/>
      </p:nvGrpSpPr>
      <p:grpSpPr>
        <a:xfrm>
          <a:off x="0" y="0"/>
          <a:ext cx="0" cy="0"/>
          <a:chOff x="0" y="0"/>
          <a:chExt cx="0" cy="0"/>
        </a:xfrm>
      </p:grpSpPr>
      <p:sp>
        <p:nvSpPr>
          <p:cNvPr id="4423" name="Google Shape;4423;p11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24" name="Google Shape;4424;p11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425" name="Google Shape;4425;p11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426" name="Google Shape;4426;p11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427" name="Google Shape;4427;p11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428" name="Google Shape;4428;p11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429" name="Google Shape;4429;p11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430" name="Google Shape;4430;p11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431" name="Google Shape;4431;p11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432" name="Google Shape;4432;p11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433" name="Google Shape;4433;p11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434" name="Google Shape;4434;p11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435" name="Google Shape;4435;p11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436" name="Google Shape;4436;p11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437" name="Google Shape;4437;p11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438" name="Google Shape;4438;p11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439" name="Google Shape;4439;p11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440" name="Google Shape;4440;p11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441" name="Google Shape;4441;p11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442" name="Google Shape;4442;p11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443" name="Google Shape;4443;p11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4" name="Google Shape;4444;p11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5" name="Google Shape;4445;p11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6" name="Google Shape;4446;p11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7" name="Google Shape;4447;p11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48" name="Google Shape;4448;p11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449" name="Google Shape;4449;p11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450" name="Google Shape;4450;p11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451" name="Google Shape;4451;p11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452" name="Google Shape;4452;p11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453" name="Google Shape;4453;p11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454" name="Google Shape;4454;p11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455" name="Google Shape;4455;p113"/>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56" name="Google Shape;4456;p11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457" name="Google Shape;4457;p11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458" name="Google Shape;4458;p11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459" name="Google Shape;4459;p11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460" name="Google Shape;4460;p11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461" name="Google Shape;4461;p11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462" name="Google Shape;4462;p113"/>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463" name="Google Shape;4463;p113"/>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464" name="Google Shape;4464;p113"/>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2 + 2 &lt; M</a:t>
            </a:r>
            <a:endParaRPr b="1" sz="3600">
              <a:solidFill>
                <a:schemeClr val="lt1"/>
              </a:solidFill>
              <a:latin typeface="Times New Roman"/>
              <a:ea typeface="Times New Roman"/>
              <a:cs typeface="Times New Roman"/>
              <a:sym typeface="Times New Roman"/>
            </a:endParaRPr>
          </a:p>
        </p:txBody>
      </p:sp>
      <p:sp>
        <p:nvSpPr>
          <p:cNvPr id="4465" name="Google Shape;4465;p113"/>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466" name="Google Shape;4466;p11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0" name="Shape 4470"/>
        <p:cNvGrpSpPr/>
        <p:nvPr/>
      </p:nvGrpSpPr>
      <p:grpSpPr>
        <a:xfrm>
          <a:off x="0" y="0"/>
          <a:ext cx="0" cy="0"/>
          <a:chOff x="0" y="0"/>
          <a:chExt cx="0" cy="0"/>
        </a:xfrm>
      </p:grpSpPr>
      <p:sp>
        <p:nvSpPr>
          <p:cNvPr id="4471" name="Google Shape;4471;p11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2" name="Google Shape;4472;p11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473" name="Google Shape;4473;p11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474" name="Google Shape;4474;p11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475" name="Google Shape;4475;p11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476" name="Google Shape;4476;p11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477" name="Google Shape;4477;p11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478" name="Google Shape;4478;p11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479" name="Google Shape;4479;p11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480" name="Google Shape;4480;p11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481" name="Google Shape;4481;p11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482" name="Google Shape;4482;p11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483" name="Google Shape;4483;p11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484" name="Google Shape;4484;p11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485" name="Google Shape;4485;p11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486" name="Google Shape;4486;p11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487" name="Google Shape;4487;p11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488" name="Google Shape;4488;p11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489" name="Google Shape;4489;p11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490" name="Google Shape;4490;p11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491" name="Google Shape;4491;p11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2" name="Google Shape;4492;p11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3" name="Google Shape;4493;p11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4" name="Google Shape;4494;p11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5" name="Google Shape;4495;p11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96" name="Google Shape;4496;p11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497" name="Google Shape;4497;p11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498" name="Google Shape;4498;p11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499" name="Google Shape;4499;p11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500" name="Google Shape;4500;p11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501" name="Google Shape;4501;p11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502" name="Google Shape;4502;p11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503" name="Google Shape;4503;p114"/>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4" name="Google Shape;4504;p11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505" name="Google Shape;4505;p11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506" name="Google Shape;4506;p11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507" name="Google Shape;4507;p11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508" name="Google Shape;4508;p11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509" name="Google Shape;4509;p11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510" name="Google Shape;4510;p114"/>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511" name="Google Shape;4511;p114"/>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512" name="Google Shape;4512;p114"/>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
        <p:nvSpPr>
          <p:cNvPr id="4513" name="Google Shape;4513;p11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514" name="Google Shape;4514;p11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8" name="Shape 4518"/>
        <p:cNvGrpSpPr/>
        <p:nvPr/>
      </p:nvGrpSpPr>
      <p:grpSpPr>
        <a:xfrm>
          <a:off x="0" y="0"/>
          <a:ext cx="0" cy="0"/>
          <a:chOff x="0" y="0"/>
          <a:chExt cx="0" cy="0"/>
        </a:xfrm>
      </p:grpSpPr>
      <p:sp>
        <p:nvSpPr>
          <p:cNvPr id="4519" name="Google Shape;4519;p11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0" name="Google Shape;4520;p11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521" name="Google Shape;4521;p11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522" name="Google Shape;4522;p11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523" name="Google Shape;4523;p11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524" name="Google Shape;4524;p11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525" name="Google Shape;4525;p11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526" name="Google Shape;4526;p11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527" name="Google Shape;4527;p11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528" name="Google Shape;4528;p11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529" name="Google Shape;4529;p11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530" name="Google Shape;4530;p11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531" name="Google Shape;4531;p11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532" name="Google Shape;4532;p11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533" name="Google Shape;4533;p11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34" name="Google Shape;4534;p11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535" name="Google Shape;4535;p11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36" name="Google Shape;4536;p11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37" name="Google Shape;4537;p11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538" name="Google Shape;4538;p11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539" name="Google Shape;4539;p11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0" name="Google Shape;4540;p11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1" name="Google Shape;4541;p11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2" name="Google Shape;4542;p11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3" name="Google Shape;4543;p11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44" name="Google Shape;4544;p11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545" name="Google Shape;4545;p11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546" name="Google Shape;4546;p11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547" name="Google Shape;4547;p11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548" name="Google Shape;4548;p11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549" name="Google Shape;4549;p11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550" name="Google Shape;4550;p11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551" name="Google Shape;4551;p115"/>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52" name="Google Shape;4552;p115"/>
          <p:cNvSpPr/>
          <p:nvPr/>
        </p:nvSpPr>
        <p:spPr>
          <a:xfrm>
            <a:off x="7195753" y="4562114"/>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553" name="Google Shape;4553;p11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554" name="Google Shape;4554;p11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555" name="Google Shape;4555;p11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556" name="Google Shape;4556;p11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557" name="Google Shape;4557;p11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558" name="Google Shape;4558;p115"/>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559" name="Google Shape;4559;p11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560" name="Google Shape;4560;p11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561" name="Google Shape;4561;p11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5" name="Shape 4565"/>
        <p:cNvGrpSpPr/>
        <p:nvPr/>
      </p:nvGrpSpPr>
      <p:grpSpPr>
        <a:xfrm>
          <a:off x="0" y="0"/>
          <a:ext cx="0" cy="0"/>
          <a:chOff x="0" y="0"/>
          <a:chExt cx="0" cy="0"/>
        </a:xfrm>
      </p:grpSpPr>
      <p:sp>
        <p:nvSpPr>
          <p:cNvPr id="4566" name="Google Shape;4566;p11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67" name="Google Shape;4567;p11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568" name="Google Shape;4568;p11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569" name="Google Shape;4569;p11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570" name="Google Shape;4570;p11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571" name="Google Shape;4571;p11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572" name="Google Shape;4572;p11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573" name="Google Shape;4573;p11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574" name="Google Shape;4574;p11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575" name="Google Shape;4575;p11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576" name="Google Shape;4576;p11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577" name="Google Shape;4577;p11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578" name="Google Shape;4578;p11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579" name="Google Shape;4579;p11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580" name="Google Shape;4580;p11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81" name="Google Shape;4581;p11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582" name="Google Shape;4582;p11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583" name="Google Shape;4583;p11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584" name="Google Shape;4584;p11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585" name="Google Shape;4585;p11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586" name="Google Shape;4586;p11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7" name="Google Shape;4587;p11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8" name="Google Shape;4588;p11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89" name="Google Shape;4589;p11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0" name="Google Shape;4590;p11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1" name="Google Shape;4591;p11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592" name="Google Shape;4592;p11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593" name="Google Shape;4593;p11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594" name="Google Shape;4594;p11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595" name="Google Shape;4595;p11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596" name="Google Shape;4596;p11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597" name="Google Shape;4597;p11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598" name="Google Shape;4598;p116"/>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9" name="Google Shape;4599;p116"/>
          <p:cNvSpPr/>
          <p:nvPr/>
        </p:nvSpPr>
        <p:spPr>
          <a:xfrm>
            <a:off x="7216073" y="5096280"/>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600" name="Google Shape;4600;p11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601" name="Google Shape;4601;p11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602" name="Google Shape;4602;p11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603" name="Google Shape;4603;p11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604" name="Google Shape;4604;p116"/>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605" name="Google Shape;4605;p11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606" name="Google Shape;4606;p11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607" name="Google Shape;4607;p11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608" name="Google Shape;4608;p11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2" name="Shape 4612"/>
        <p:cNvGrpSpPr/>
        <p:nvPr/>
      </p:nvGrpSpPr>
      <p:grpSpPr>
        <a:xfrm>
          <a:off x="0" y="0"/>
          <a:ext cx="0" cy="0"/>
          <a:chOff x="0" y="0"/>
          <a:chExt cx="0" cy="0"/>
        </a:xfrm>
      </p:grpSpPr>
      <p:sp>
        <p:nvSpPr>
          <p:cNvPr id="4613" name="Google Shape;4613;p11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4" name="Google Shape;4614;p11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615" name="Google Shape;4615;p11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616" name="Google Shape;4616;p11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617" name="Google Shape;4617;p11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618" name="Google Shape;4618;p11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619" name="Google Shape;4619;p11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620" name="Google Shape;4620;p11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621" name="Google Shape;4621;p11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622" name="Google Shape;4622;p11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623" name="Google Shape;4623;p11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624" name="Google Shape;4624;p11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625" name="Google Shape;4625;p11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626" name="Google Shape;4626;p11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627" name="Google Shape;4627;p11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628" name="Google Shape;4628;p11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629" name="Google Shape;4629;p11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630" name="Google Shape;4630;p11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631" name="Google Shape;4631;p11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632" name="Google Shape;4632;p11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633" name="Google Shape;4633;p11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4" name="Google Shape;4634;p11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5" name="Google Shape;4635;p11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6" name="Google Shape;4636;p11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7" name="Google Shape;4637;p11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8" name="Google Shape;4638;p11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639" name="Google Shape;4639;p11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640" name="Google Shape;4640;p11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4641" name="Google Shape;4641;p11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4642" name="Google Shape;4642;p11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643" name="Google Shape;4643;p11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644" name="Google Shape;4644;p11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645" name="Google Shape;4645;p117"/>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46" name="Google Shape;4646;p117"/>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647" name="Google Shape;4647;p11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648" name="Google Shape;4648;p11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649" name="Google Shape;4649;p11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650" name="Google Shape;4650;p117"/>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651" name="Google Shape;4651;p11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652" name="Google Shape;4652;p11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653" name="Google Shape;4653;p11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654" name="Google Shape;4654;p11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655" name="Google Shape;4655;p117"/>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656" name="Google Shape;4656;p117"/>
          <p:cNvSpPr txBox="1"/>
          <p:nvPr/>
        </p:nvSpPr>
        <p:spPr>
          <a:xfrm>
            <a:off x="7610206" y="321405"/>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0" name="Shape 4660"/>
        <p:cNvGrpSpPr/>
        <p:nvPr/>
      </p:nvGrpSpPr>
      <p:grpSpPr>
        <a:xfrm>
          <a:off x="0" y="0"/>
          <a:ext cx="0" cy="0"/>
          <a:chOff x="0" y="0"/>
          <a:chExt cx="0" cy="0"/>
        </a:xfrm>
      </p:grpSpPr>
      <p:sp>
        <p:nvSpPr>
          <p:cNvPr id="4661" name="Google Shape;4661;p11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62" name="Google Shape;4662;p11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663" name="Google Shape;4663;p11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664" name="Google Shape;4664;p11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665" name="Google Shape;4665;p11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666" name="Google Shape;4666;p11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667" name="Google Shape;4667;p11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668" name="Google Shape;4668;p11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669" name="Google Shape;4669;p11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670" name="Google Shape;4670;p11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671" name="Google Shape;4671;p11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672" name="Google Shape;4672;p11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673" name="Google Shape;4673;p11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674" name="Google Shape;4674;p11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675" name="Google Shape;4675;p11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676" name="Google Shape;4676;p11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677" name="Google Shape;4677;p11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678" name="Google Shape;4678;p11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679" name="Google Shape;4679;p11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680" name="Google Shape;4680;p11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681" name="Google Shape;4681;p11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2" name="Google Shape;4682;p11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3" name="Google Shape;4683;p11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4684" name="Google Shape;4684;p11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5" name="Google Shape;4685;p11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86" name="Google Shape;4686;p11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687" name="Google Shape;4687;p11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688" name="Google Shape;4688;p11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4689" name="Google Shape;4689;p11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4690" name="Google Shape;4690;p11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691" name="Google Shape;4691;p11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4692" name="Google Shape;4692;p11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693" name="Google Shape;4693;p118"/>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4" name="Google Shape;4694;p118"/>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695" name="Google Shape;4695;p11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696" name="Google Shape;4696;p11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697" name="Google Shape;4697;p11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698" name="Google Shape;4698;p118"/>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699" name="Google Shape;4699;p11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700" name="Google Shape;4700;p11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701" name="Google Shape;4701;p11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702" name="Google Shape;4702;p11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703" name="Google Shape;4703;p118"/>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7" name="Shape 4707"/>
        <p:cNvGrpSpPr/>
        <p:nvPr/>
      </p:nvGrpSpPr>
      <p:grpSpPr>
        <a:xfrm>
          <a:off x="0" y="0"/>
          <a:ext cx="0" cy="0"/>
          <a:chOff x="0" y="0"/>
          <a:chExt cx="0" cy="0"/>
        </a:xfrm>
      </p:grpSpPr>
      <p:sp>
        <p:nvSpPr>
          <p:cNvPr id="4708" name="Google Shape;4708;p11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9" name="Google Shape;4709;p11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710" name="Google Shape;4710;p11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711" name="Google Shape;4711;p11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712" name="Google Shape;4712;p11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713" name="Google Shape;4713;p11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714" name="Google Shape;4714;p11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715" name="Google Shape;4715;p11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716" name="Google Shape;4716;p11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717" name="Google Shape;4717;p11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718" name="Google Shape;4718;p11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719" name="Google Shape;4719;p11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720" name="Google Shape;4720;p11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721" name="Google Shape;4721;p11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722" name="Google Shape;4722;p11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723" name="Google Shape;4723;p11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724" name="Google Shape;4724;p11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725" name="Google Shape;4725;p11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726" name="Google Shape;4726;p11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727" name="Google Shape;4727;p11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728" name="Google Shape;4728;p11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9" name="Google Shape;4729;p11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0" name="Google Shape;4730;p11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4731" name="Google Shape;4731;p11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2" name="Google Shape;4732;p11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3" name="Google Shape;4733;p11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734" name="Google Shape;4734;p11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735" name="Google Shape;4735;p11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4736" name="Google Shape;4736;p11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4737" name="Google Shape;4737;p11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738" name="Google Shape;4738;p11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4739" name="Google Shape;4739;p11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740" name="Google Shape;4740;p119"/>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41" name="Google Shape;4741;p11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742" name="Google Shape;4742;p11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743" name="Google Shape;4743;p11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744" name="Google Shape;4744;p119"/>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745" name="Google Shape;4745;p119"/>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746" name="Google Shape;4746;p11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747" name="Google Shape;4747;p11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748" name="Google Shape;4748;p11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749" name="Google Shape;4749;p119"/>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750" name="Google Shape;4750;p11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3" name="Shape 183"/>
        <p:cNvGrpSpPr/>
        <p:nvPr/>
      </p:nvGrpSpPr>
      <p:grpSpPr>
        <a:xfrm>
          <a:off x="0" y="0"/>
          <a:ext cx="0" cy="0"/>
          <a:chOff x="0" y="0"/>
          <a:chExt cx="0" cy="0"/>
        </a:xfrm>
      </p:grpSpPr>
      <p:sp>
        <p:nvSpPr>
          <p:cNvPr id="184" name="Google Shape;184;p12"/>
          <p:cNvSpPr/>
          <p:nvPr/>
        </p:nvSpPr>
        <p:spPr>
          <a:xfrm>
            <a:off x="3638550" y="971550"/>
            <a:ext cx="4591050" cy="4591050"/>
          </a:xfrm>
          <a:prstGeom prst="ellipse">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12"/>
          <p:cNvSpPr/>
          <p:nvPr/>
        </p:nvSpPr>
        <p:spPr>
          <a:xfrm>
            <a:off x="4210050" y="1543050"/>
            <a:ext cx="3448050" cy="3448050"/>
          </a:xfrm>
          <a:prstGeom prst="ellipse">
            <a:avLst/>
          </a:prstGeom>
          <a:solidFill>
            <a:srgbClr val="00B0F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3200">
                <a:solidFill>
                  <a:schemeClr val="lt1"/>
                </a:solidFill>
                <a:latin typeface="Times New Roman"/>
                <a:ea typeface="Times New Roman"/>
                <a:cs typeface="Times New Roman"/>
                <a:sym typeface="Times New Roman"/>
              </a:rPr>
              <a:t>WARSHALL</a:t>
            </a:r>
            <a:endParaRPr sz="3200">
              <a:solidFill>
                <a:schemeClr val="lt1"/>
              </a:solidFill>
              <a:latin typeface="Times New Roman"/>
              <a:ea typeface="Times New Roman"/>
              <a:cs typeface="Times New Roman"/>
              <a:sym typeface="Times New Roman"/>
            </a:endParaRPr>
          </a:p>
        </p:txBody>
      </p:sp>
    </p:spTree>
  </p:cSld>
  <p:clrMapOvr>
    <a:masterClrMapping/>
  </p:clrMapOvr>
  <p:transition spd="slow" p14:dur="800">
    <p:circle/>
  </p:transition>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4" name="Shape 4754"/>
        <p:cNvGrpSpPr/>
        <p:nvPr/>
      </p:nvGrpSpPr>
      <p:grpSpPr>
        <a:xfrm>
          <a:off x="0" y="0"/>
          <a:ext cx="0" cy="0"/>
          <a:chOff x="0" y="0"/>
          <a:chExt cx="0" cy="0"/>
        </a:xfrm>
      </p:grpSpPr>
      <p:sp>
        <p:nvSpPr>
          <p:cNvPr id="4755" name="Google Shape;4755;p12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56" name="Google Shape;4756;p12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757" name="Google Shape;4757;p12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758" name="Google Shape;4758;p12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759" name="Google Shape;4759;p12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760" name="Google Shape;4760;p12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761" name="Google Shape;4761;p12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762" name="Google Shape;4762;p12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763" name="Google Shape;4763;p12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764" name="Google Shape;4764;p12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765" name="Google Shape;4765;p12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766" name="Google Shape;4766;p12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767" name="Google Shape;4767;p12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768" name="Google Shape;4768;p12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769" name="Google Shape;4769;p12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770" name="Google Shape;4770;p12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771" name="Google Shape;4771;p12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772" name="Google Shape;4772;p12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773" name="Google Shape;4773;p12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774" name="Google Shape;4774;p12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775" name="Google Shape;4775;p12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6" name="Google Shape;4776;p12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7" name="Google Shape;4777;p12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4778" name="Google Shape;4778;p12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9" name="Google Shape;4779;p12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0" name="Google Shape;4780;p12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781" name="Google Shape;4781;p12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782" name="Google Shape;4782;p12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4783" name="Google Shape;4783;p12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4784" name="Google Shape;4784;p12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785" name="Google Shape;4785;p12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4786" name="Google Shape;4786;p12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787" name="Google Shape;4787;p120"/>
          <p:cNvSpPr/>
          <p:nvPr/>
        </p:nvSpPr>
        <p:spPr>
          <a:xfrm>
            <a:off x="3717172" y="5086921"/>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8" name="Google Shape;4788;p12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789" name="Google Shape;4789;p12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790" name="Google Shape;4790;p12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791" name="Google Shape;4791;p120"/>
          <p:cNvSpPr/>
          <p:nvPr/>
        </p:nvSpPr>
        <p:spPr>
          <a:xfrm>
            <a:off x="7195956" y="2988794"/>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792" name="Google Shape;4792;p12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793" name="Google Shape;4793;p12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794" name="Google Shape;4794;p12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795" name="Google Shape;4795;p120"/>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796" name="Google Shape;4796;p12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797" name="Google Shape;4797;p120"/>
          <p:cNvSpPr/>
          <p:nvPr/>
        </p:nvSpPr>
        <p:spPr>
          <a:xfrm>
            <a:off x="7195753" y="615130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798" name="Google Shape;4798;p120"/>
          <p:cNvSpPr txBox="1"/>
          <p:nvPr/>
        </p:nvSpPr>
        <p:spPr>
          <a:xfrm>
            <a:off x="7610206" y="301526"/>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2" name="Shape 4802"/>
        <p:cNvGrpSpPr/>
        <p:nvPr/>
      </p:nvGrpSpPr>
      <p:grpSpPr>
        <a:xfrm>
          <a:off x="0" y="0"/>
          <a:ext cx="0" cy="0"/>
          <a:chOff x="0" y="0"/>
          <a:chExt cx="0" cy="0"/>
        </a:xfrm>
      </p:grpSpPr>
      <p:sp>
        <p:nvSpPr>
          <p:cNvPr id="4803" name="Google Shape;4803;p12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4" name="Google Shape;4804;p12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805" name="Google Shape;4805;p12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806" name="Google Shape;4806;p12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807" name="Google Shape;4807;p12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808" name="Google Shape;4808;p12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809" name="Google Shape;4809;p12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810" name="Google Shape;4810;p12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811" name="Google Shape;4811;p12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812" name="Google Shape;4812;p12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813" name="Google Shape;4813;p12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814" name="Google Shape;4814;p12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815" name="Google Shape;4815;p12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816" name="Google Shape;4816;p12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817" name="Google Shape;4817;p12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818" name="Google Shape;4818;p12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819" name="Google Shape;4819;p12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820" name="Google Shape;4820;p12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821" name="Google Shape;4821;p12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822" name="Google Shape;4822;p12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823" name="Google Shape;4823;p12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4" name="Google Shape;4824;p12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5" name="Google Shape;4825;p12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4826" name="Google Shape;4826;p12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7" name="Google Shape;4827;p12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28" name="Google Shape;4828;p12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829" name="Google Shape;4829;p12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830" name="Google Shape;4830;p12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4831" name="Google Shape;4831;p12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4832" name="Google Shape;4832;p12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833" name="Google Shape;4833;p12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4834" name="Google Shape;4834;p12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835" name="Google Shape;4835;p121"/>
          <p:cNvSpPr/>
          <p:nvPr/>
        </p:nvSpPr>
        <p:spPr>
          <a:xfrm>
            <a:off x="4591818" y="5106799"/>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6" name="Google Shape;4836;p12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837" name="Google Shape;4837;p12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838" name="Google Shape;4838;p12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839" name="Google Shape;4839;p121"/>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840" name="Google Shape;4840;p12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841" name="Google Shape;4841;p12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842" name="Google Shape;4842;p121"/>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843" name="Google Shape;4843;p12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844" name="Google Shape;4844;p121"/>
          <p:cNvSpPr/>
          <p:nvPr/>
        </p:nvSpPr>
        <p:spPr>
          <a:xfrm>
            <a:off x="7195753" y="615130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845" name="Google Shape;4845;p121"/>
          <p:cNvSpPr txBox="1"/>
          <p:nvPr/>
        </p:nvSpPr>
        <p:spPr>
          <a:xfrm>
            <a:off x="7610206" y="301526"/>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
        <p:nvSpPr>
          <p:cNvPr id="4846" name="Google Shape;4846;p12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0" name="Shape 4850"/>
        <p:cNvGrpSpPr/>
        <p:nvPr/>
      </p:nvGrpSpPr>
      <p:grpSpPr>
        <a:xfrm>
          <a:off x="0" y="0"/>
          <a:ext cx="0" cy="0"/>
          <a:chOff x="0" y="0"/>
          <a:chExt cx="0" cy="0"/>
        </a:xfrm>
      </p:grpSpPr>
      <p:sp>
        <p:nvSpPr>
          <p:cNvPr id="4851" name="Google Shape;4851;p12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52" name="Google Shape;4852;p12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853" name="Google Shape;4853;p12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854" name="Google Shape;4854;p12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855" name="Google Shape;4855;p12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856" name="Google Shape;4856;p12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857" name="Google Shape;4857;p12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858" name="Google Shape;4858;p12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859" name="Google Shape;4859;p12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860" name="Google Shape;4860;p12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861" name="Google Shape;4861;p12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862" name="Google Shape;4862;p12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863" name="Google Shape;4863;p12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864" name="Google Shape;4864;p12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865" name="Google Shape;4865;p12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866" name="Google Shape;4866;p12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867" name="Google Shape;4867;p12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868" name="Google Shape;4868;p12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869" name="Google Shape;4869;p12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870" name="Google Shape;4870;p12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871" name="Google Shape;4871;p12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2" name="Google Shape;4872;p12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3" name="Google Shape;4873;p12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4874" name="Google Shape;4874;p12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5" name="Google Shape;4875;p12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76" name="Google Shape;4876;p12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877" name="Google Shape;4877;p12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878" name="Google Shape;4878;p12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4879" name="Google Shape;4879;p12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4880" name="Google Shape;4880;p12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881" name="Google Shape;4881;p12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4882" name="Google Shape;4882;p12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883" name="Google Shape;4883;p122"/>
          <p:cNvSpPr/>
          <p:nvPr/>
        </p:nvSpPr>
        <p:spPr>
          <a:xfrm>
            <a:off x="4591818" y="5106799"/>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84" name="Google Shape;4884;p12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885" name="Google Shape;4885;p12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886" name="Google Shape;4886;p12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887" name="Google Shape;4887;p12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888" name="Google Shape;4888;p12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889" name="Google Shape;4889;p122"/>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890" name="Google Shape;4890;p12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891" name="Google Shape;4891;p122"/>
          <p:cNvSpPr/>
          <p:nvPr/>
        </p:nvSpPr>
        <p:spPr>
          <a:xfrm>
            <a:off x="7195753" y="6151300"/>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892" name="Google Shape;4892;p12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893" name="Google Shape;4893;p12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7" name="Shape 4897"/>
        <p:cNvGrpSpPr/>
        <p:nvPr/>
      </p:nvGrpSpPr>
      <p:grpSpPr>
        <a:xfrm>
          <a:off x="0" y="0"/>
          <a:ext cx="0" cy="0"/>
          <a:chOff x="0" y="0"/>
          <a:chExt cx="0" cy="0"/>
        </a:xfrm>
      </p:grpSpPr>
      <p:sp>
        <p:nvSpPr>
          <p:cNvPr id="4898" name="Google Shape;4898;p12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9" name="Google Shape;4899;p12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900" name="Google Shape;4900;p12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901" name="Google Shape;4901;p12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902" name="Google Shape;4902;p12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903" name="Google Shape;4903;p12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904" name="Google Shape;4904;p12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905" name="Google Shape;4905;p12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906" name="Google Shape;4906;p12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907" name="Google Shape;4907;p12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908" name="Google Shape;4908;p12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909" name="Google Shape;4909;p12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910" name="Google Shape;4910;p12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911" name="Google Shape;4911;p12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912" name="Google Shape;4912;p12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13" name="Google Shape;4913;p12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914" name="Google Shape;4914;p12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15" name="Google Shape;4915;p12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916" name="Google Shape;4916;p12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917" name="Google Shape;4917;p12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918" name="Google Shape;4918;p12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9" name="Google Shape;4919;p12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0" name="Google Shape;4920;p12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4921" name="Google Shape;4921;p12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2" name="Google Shape;4922;p12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3" name="Google Shape;4923;p12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924" name="Google Shape;4924;p12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925" name="Google Shape;4925;p12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4926" name="Google Shape;4926;p12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4927" name="Google Shape;4927;p12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928" name="Google Shape;4928;p12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4929" name="Google Shape;4929;p12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930" name="Google Shape;4930;p123"/>
          <p:cNvSpPr/>
          <p:nvPr/>
        </p:nvSpPr>
        <p:spPr>
          <a:xfrm>
            <a:off x="4591818" y="5106799"/>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31" name="Google Shape;4931;p12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932" name="Google Shape;4932;p12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933" name="Google Shape;4933;p12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934" name="Google Shape;4934;p12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935" name="Google Shape;4935;p12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936" name="Google Shape;4936;p123"/>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937" name="Google Shape;4937;p12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938" name="Google Shape;4938;p123"/>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4939" name="Google Shape;4939;p12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940" name="Google Shape;4940;p123"/>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941" name="Google Shape;4941;p123"/>
          <p:cNvSpPr txBox="1"/>
          <p:nvPr/>
        </p:nvSpPr>
        <p:spPr>
          <a:xfrm>
            <a:off x="7610206" y="321405"/>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5" name="Shape 4945"/>
        <p:cNvGrpSpPr/>
        <p:nvPr/>
      </p:nvGrpSpPr>
      <p:grpSpPr>
        <a:xfrm>
          <a:off x="0" y="0"/>
          <a:ext cx="0" cy="0"/>
          <a:chOff x="0" y="0"/>
          <a:chExt cx="0" cy="0"/>
        </a:xfrm>
      </p:grpSpPr>
      <p:sp>
        <p:nvSpPr>
          <p:cNvPr id="4946" name="Google Shape;4946;p12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47" name="Google Shape;4947;p12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948" name="Google Shape;4948;p12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949" name="Google Shape;4949;p12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950" name="Google Shape;4950;p12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951" name="Google Shape;4951;p12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952" name="Google Shape;4952;p12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953" name="Google Shape;4953;p12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954" name="Google Shape;4954;p12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955" name="Google Shape;4955;p12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956" name="Google Shape;4956;p12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4957" name="Google Shape;4957;p12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4958" name="Google Shape;4958;p12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4959" name="Google Shape;4959;p12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4960" name="Google Shape;4960;p12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61" name="Google Shape;4961;p12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962" name="Google Shape;4962;p12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4963" name="Google Shape;4963;p12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4964" name="Google Shape;4964;p12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4965" name="Google Shape;4965;p12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4966" name="Google Shape;4966;p12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7" name="Google Shape;4967;p12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8" name="Google Shape;4968;p12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4969" name="Google Shape;4969;p12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0" name="Google Shape;4970;p12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1" name="Google Shape;4971;p12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4972" name="Google Shape;4972;p12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4973" name="Google Shape;4973;p12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4974" name="Google Shape;4974;p12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4975" name="Google Shape;4975;p12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4976" name="Google Shape;4976;p12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4977" name="Google Shape;4977;p12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4978" name="Google Shape;4978;p124"/>
          <p:cNvSpPr/>
          <p:nvPr/>
        </p:nvSpPr>
        <p:spPr>
          <a:xfrm>
            <a:off x="4591818" y="5106799"/>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9" name="Google Shape;4979;p124"/>
          <p:cNvSpPr/>
          <p:nvPr/>
        </p:nvSpPr>
        <p:spPr>
          <a:xfrm>
            <a:off x="7206116" y="1352808"/>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4980" name="Google Shape;4980;p12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4981" name="Google Shape;4981;p12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4982" name="Google Shape;4982;p12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4983" name="Google Shape;4983;p12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4984" name="Google Shape;4984;p124"/>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4985" name="Google Shape;4985;p12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4986" name="Google Shape;4986;p12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4987" name="Google Shape;4987;p124"/>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4988" name="Google Shape;4988;p124"/>
          <p:cNvSpPr txBox="1"/>
          <p:nvPr/>
        </p:nvSpPr>
        <p:spPr>
          <a:xfrm>
            <a:off x="7610206" y="321405"/>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
        <p:nvSpPr>
          <p:cNvPr id="4989" name="Google Shape;4989;p12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3" name="Shape 4993"/>
        <p:cNvGrpSpPr/>
        <p:nvPr/>
      </p:nvGrpSpPr>
      <p:grpSpPr>
        <a:xfrm>
          <a:off x="0" y="0"/>
          <a:ext cx="0" cy="0"/>
          <a:chOff x="0" y="0"/>
          <a:chExt cx="0" cy="0"/>
        </a:xfrm>
      </p:grpSpPr>
      <p:sp>
        <p:nvSpPr>
          <p:cNvPr id="4994" name="Google Shape;4994;p12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95" name="Google Shape;4995;p12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996" name="Google Shape;4996;p12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997" name="Google Shape;4997;p12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998" name="Google Shape;4998;p12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999" name="Google Shape;4999;p12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000" name="Google Shape;5000;p12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001" name="Google Shape;5001;p12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002" name="Google Shape;5002;p12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003" name="Google Shape;5003;p12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004" name="Google Shape;5004;p12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005" name="Google Shape;5005;p12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006" name="Google Shape;5006;p12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007" name="Google Shape;5007;p12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008" name="Google Shape;5008;p12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009" name="Google Shape;5009;p12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010" name="Google Shape;5010;p12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011" name="Google Shape;5011;p12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012" name="Google Shape;5012;p12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013" name="Google Shape;5013;p12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014" name="Google Shape;5014;p12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5" name="Google Shape;5015;p12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6" name="Google Shape;5016;p12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7" name="Google Shape;5017;p12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8" name="Google Shape;5018;p12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9" name="Google Shape;5019;p12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020" name="Google Shape;5020;p12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021" name="Google Shape;5021;p12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022" name="Google Shape;5022;p12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023" name="Google Shape;5023;p12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024" name="Google Shape;5024;p12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5025" name="Google Shape;5025;p12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026" name="Google Shape;5026;p125"/>
          <p:cNvSpPr/>
          <p:nvPr/>
        </p:nvSpPr>
        <p:spPr>
          <a:xfrm>
            <a:off x="4591818" y="5106799"/>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7" name="Google Shape;5027;p125"/>
          <p:cNvSpPr/>
          <p:nvPr/>
        </p:nvSpPr>
        <p:spPr>
          <a:xfrm>
            <a:off x="7195956" y="18935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028" name="Google Shape;5028;p12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029" name="Google Shape;5029;p12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030" name="Google Shape;5030;p12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031" name="Google Shape;5031;p125"/>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032" name="Google Shape;5032;p12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033" name="Google Shape;5033;p12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034" name="Google Shape;5034;p125"/>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035" name="Google Shape;5035;p12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036" name="Google Shape;5036;p12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0" name="Shape 5040"/>
        <p:cNvGrpSpPr/>
        <p:nvPr/>
      </p:nvGrpSpPr>
      <p:grpSpPr>
        <a:xfrm>
          <a:off x="0" y="0"/>
          <a:ext cx="0" cy="0"/>
          <a:chOff x="0" y="0"/>
          <a:chExt cx="0" cy="0"/>
        </a:xfrm>
      </p:grpSpPr>
      <p:sp>
        <p:nvSpPr>
          <p:cNvPr id="5041" name="Google Shape;5041;p12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42" name="Google Shape;5042;p12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043" name="Google Shape;5043;p12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044" name="Google Shape;5044;p12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045" name="Google Shape;5045;p12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046" name="Google Shape;5046;p12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047" name="Google Shape;5047;p12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048" name="Google Shape;5048;p12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049" name="Google Shape;5049;p12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050" name="Google Shape;5050;p12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051" name="Google Shape;5051;p12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052" name="Google Shape;5052;p12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053" name="Google Shape;5053;p12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054" name="Google Shape;5054;p12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055" name="Google Shape;5055;p12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056" name="Google Shape;5056;p12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057" name="Google Shape;5057;p12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058" name="Google Shape;5058;p12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059" name="Google Shape;5059;p12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060" name="Google Shape;5060;p12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061" name="Google Shape;5061;p12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2" name="Google Shape;5062;p12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3" name="Google Shape;5063;p12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4" name="Google Shape;5064;p12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5" name="Google Shape;5065;p12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66" name="Google Shape;5066;p12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067" name="Google Shape;5067;p12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068" name="Google Shape;5068;p12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069" name="Google Shape;5069;p12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070" name="Google Shape;5070;p12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071" name="Google Shape;5071;p12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5072" name="Google Shape;5072;p12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073" name="Google Shape;5073;p126"/>
          <p:cNvSpPr/>
          <p:nvPr/>
        </p:nvSpPr>
        <p:spPr>
          <a:xfrm>
            <a:off x="4591818" y="5106799"/>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4" name="Google Shape;5074;p126"/>
          <p:cNvSpPr/>
          <p:nvPr/>
        </p:nvSpPr>
        <p:spPr>
          <a:xfrm>
            <a:off x="7176078" y="2426289"/>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075" name="Google Shape;5075;p12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076" name="Google Shape;5076;p12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077" name="Google Shape;5077;p126"/>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078" name="Google Shape;5078;p12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079" name="Google Shape;5079;p12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080" name="Google Shape;5080;p126"/>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081" name="Google Shape;5081;p12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082" name="Google Shape;5082;p12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083" name="Google Shape;5083;p12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7" name="Shape 5087"/>
        <p:cNvGrpSpPr/>
        <p:nvPr/>
      </p:nvGrpSpPr>
      <p:grpSpPr>
        <a:xfrm>
          <a:off x="0" y="0"/>
          <a:ext cx="0" cy="0"/>
          <a:chOff x="0" y="0"/>
          <a:chExt cx="0" cy="0"/>
        </a:xfrm>
      </p:grpSpPr>
      <p:sp>
        <p:nvSpPr>
          <p:cNvPr id="5088" name="Google Shape;5088;p12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89" name="Google Shape;5089;p12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090" name="Google Shape;5090;p12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091" name="Google Shape;5091;p12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092" name="Google Shape;5092;p12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093" name="Google Shape;5093;p12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094" name="Google Shape;5094;p12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095" name="Google Shape;5095;p12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096" name="Google Shape;5096;p12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097" name="Google Shape;5097;p12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098" name="Google Shape;5098;p12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099" name="Google Shape;5099;p12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100" name="Google Shape;5100;p12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101" name="Google Shape;5101;p12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102" name="Google Shape;5102;p12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103" name="Google Shape;5103;p12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104" name="Google Shape;5104;p12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105" name="Google Shape;5105;p12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106" name="Google Shape;5106;p12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107" name="Google Shape;5107;p12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108" name="Google Shape;5108;p12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9" name="Google Shape;5109;p12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0" name="Google Shape;5110;p12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1" name="Google Shape;5111;p12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2" name="Google Shape;5112;p12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3" name="Google Shape;5113;p12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114" name="Google Shape;5114;p12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115" name="Google Shape;5115;p12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116" name="Google Shape;5116;p12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117" name="Google Shape;5117;p12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118" name="Google Shape;5118;p12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5119" name="Google Shape;5119;p12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120" name="Google Shape;5120;p127"/>
          <p:cNvSpPr/>
          <p:nvPr/>
        </p:nvSpPr>
        <p:spPr>
          <a:xfrm>
            <a:off x="4591818" y="5106799"/>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21" name="Google Shape;5121;p12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122" name="Google Shape;5122;p12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123" name="Google Shape;5123;p127"/>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124" name="Google Shape;5124;p12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125" name="Google Shape;5125;p12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126" name="Google Shape;5126;p127"/>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127" name="Google Shape;5127;p127"/>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128" name="Google Shape;5128;p12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129" name="Google Shape;5129;p12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130" name="Google Shape;5130;p12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131" name="Google Shape;5131;p127"/>
          <p:cNvSpPr txBox="1"/>
          <p:nvPr/>
        </p:nvSpPr>
        <p:spPr>
          <a:xfrm>
            <a:off x="7606530" y="318881"/>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5" name="Shape 5135"/>
        <p:cNvGrpSpPr/>
        <p:nvPr/>
      </p:nvGrpSpPr>
      <p:grpSpPr>
        <a:xfrm>
          <a:off x="0" y="0"/>
          <a:ext cx="0" cy="0"/>
          <a:chOff x="0" y="0"/>
          <a:chExt cx="0" cy="0"/>
        </a:xfrm>
      </p:grpSpPr>
      <p:sp>
        <p:nvSpPr>
          <p:cNvPr id="5136" name="Google Shape;5136;p12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7" name="Google Shape;5137;p12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138" name="Google Shape;5138;p12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139" name="Google Shape;5139;p12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140" name="Google Shape;5140;p12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141" name="Google Shape;5141;p12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142" name="Google Shape;5142;p12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143" name="Google Shape;5143;p12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144" name="Google Shape;5144;p12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145" name="Google Shape;5145;p12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146" name="Google Shape;5146;p12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147" name="Google Shape;5147;p12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148" name="Google Shape;5148;p12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149" name="Google Shape;5149;p12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150" name="Google Shape;5150;p12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151" name="Google Shape;5151;p12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152" name="Google Shape;5152;p12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153" name="Google Shape;5153;p12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154" name="Google Shape;5154;p12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155" name="Google Shape;5155;p12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156" name="Google Shape;5156;p12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7" name="Google Shape;5157;p12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8" name="Google Shape;5158;p12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59" name="Google Shape;5159;p12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0" name="Google Shape;5160;p12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1" name="Google Shape;5161;p12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162" name="Google Shape;5162;p12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163" name="Google Shape;5163;p12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164" name="Google Shape;5164;p12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165" name="Google Shape;5165;p12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166" name="Google Shape;5166;p12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5167" name="Google Shape;5167;p12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168" name="Google Shape;5168;p128"/>
          <p:cNvSpPr/>
          <p:nvPr/>
        </p:nvSpPr>
        <p:spPr>
          <a:xfrm>
            <a:off x="1524127"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9" name="Google Shape;5169;p12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170" name="Google Shape;5170;p12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171" name="Google Shape;5171;p128"/>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172" name="Google Shape;5172;p12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173" name="Google Shape;5173;p128"/>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174" name="Google Shape;5174;p128"/>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175" name="Google Shape;5175;p12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176" name="Google Shape;5176;p12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177" name="Google Shape;5177;p12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178" name="Google Shape;5178;p128"/>
          <p:cNvSpPr txBox="1"/>
          <p:nvPr/>
        </p:nvSpPr>
        <p:spPr>
          <a:xfrm>
            <a:off x="7606530" y="318881"/>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
        <p:nvSpPr>
          <p:cNvPr id="5179" name="Google Shape;5179;p12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3" name="Shape 5183"/>
        <p:cNvGrpSpPr/>
        <p:nvPr/>
      </p:nvGrpSpPr>
      <p:grpSpPr>
        <a:xfrm>
          <a:off x="0" y="0"/>
          <a:ext cx="0" cy="0"/>
          <a:chOff x="0" y="0"/>
          <a:chExt cx="0" cy="0"/>
        </a:xfrm>
      </p:grpSpPr>
      <p:sp>
        <p:nvSpPr>
          <p:cNvPr id="5184" name="Google Shape;5184;p12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5" name="Google Shape;5185;p12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186" name="Google Shape;5186;p12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187" name="Google Shape;5187;p12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188" name="Google Shape;5188;p12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189" name="Google Shape;5189;p12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190" name="Google Shape;5190;p12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191" name="Google Shape;5191;p12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192" name="Google Shape;5192;p12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193" name="Google Shape;5193;p12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194" name="Google Shape;5194;p12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195" name="Google Shape;5195;p12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196" name="Google Shape;5196;p12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197" name="Google Shape;5197;p12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198" name="Google Shape;5198;p12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199" name="Google Shape;5199;p12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200" name="Google Shape;5200;p12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201" name="Google Shape;5201;p12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202" name="Google Shape;5202;p12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203" name="Google Shape;5203;p12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204" name="Google Shape;5204;p12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5" name="Google Shape;5205;p12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6" name="Google Shape;5206;p12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7" name="Google Shape;5207;p12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8" name="Google Shape;5208;p12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9" name="Google Shape;5209;p12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210" name="Google Shape;5210;p12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211" name="Google Shape;5211;p12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212" name="Google Shape;5212;p12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213" name="Google Shape;5213;p12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214" name="Google Shape;5214;p12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5215" name="Google Shape;5215;p12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216" name="Google Shape;5216;p129"/>
          <p:cNvSpPr/>
          <p:nvPr/>
        </p:nvSpPr>
        <p:spPr>
          <a:xfrm>
            <a:off x="1524127"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7" name="Google Shape;5217;p12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218" name="Google Shape;5218;p12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219" name="Google Shape;5219;p129"/>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220" name="Google Shape;5220;p12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221" name="Google Shape;5221;p129"/>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222" name="Google Shape;5222;p12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223" name="Google Shape;5223;p12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224" name="Google Shape;5224;p12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225" name="Google Shape;5225;p129"/>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226" name="Google Shape;5226;p12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a:hlinkClick r:id="rId3"/>
          </p:cNvPr>
          <p:cNvSpPr/>
          <p:nvPr/>
        </p:nvSpPr>
        <p:spPr>
          <a:xfrm>
            <a:off x="4108276" y="4651392"/>
            <a:ext cx="3632548" cy="776614"/>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Klik Disini</a:t>
            </a:r>
            <a:endParaRPr sz="1800">
              <a:solidFill>
                <a:schemeClr val="lt1"/>
              </a:solidFill>
              <a:latin typeface="Calibri"/>
              <a:ea typeface="Calibri"/>
              <a:cs typeface="Calibri"/>
              <a:sym typeface="Calibri"/>
            </a:endParaRPr>
          </a:p>
        </p:txBody>
      </p:sp>
      <p:sp>
        <p:nvSpPr>
          <p:cNvPr id="191" name="Google Shape;191;p13"/>
          <p:cNvSpPr/>
          <p:nvPr/>
        </p:nvSpPr>
        <p:spPr>
          <a:xfrm>
            <a:off x="0" y="1581150"/>
            <a:ext cx="12192000" cy="262890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13"/>
          <p:cNvSpPr txBox="1"/>
          <p:nvPr/>
        </p:nvSpPr>
        <p:spPr>
          <a:xfrm>
            <a:off x="762000" y="2190750"/>
            <a:ext cx="10610850"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d-ID" sz="5400">
                <a:solidFill>
                  <a:schemeClr val="lt1"/>
                </a:solidFill>
                <a:latin typeface="Times New Roman"/>
                <a:ea typeface="Times New Roman"/>
                <a:cs typeface="Times New Roman"/>
                <a:sym typeface="Times New Roman"/>
              </a:rPr>
              <a:t>SIMULASI ALGORITMA WARSHALL</a:t>
            </a:r>
            <a:endParaRPr sz="5400">
              <a:solidFill>
                <a:schemeClr val="lt1"/>
              </a:solidFill>
              <a:latin typeface="Times New Roman"/>
              <a:ea typeface="Times New Roman"/>
              <a:cs typeface="Times New Roman"/>
              <a:sym typeface="Times New Roman"/>
            </a:endParaRPr>
          </a:p>
        </p:txBody>
      </p:sp>
    </p:spTree>
  </p:cSld>
  <p:clrMapOvr>
    <a:masterClrMapping/>
  </p:clrMapOvr>
  <p:transition spd="slow">
    <p:randomBar dir="vert"/>
  </p:transition>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0" name="Shape 5230"/>
        <p:cNvGrpSpPr/>
        <p:nvPr/>
      </p:nvGrpSpPr>
      <p:grpSpPr>
        <a:xfrm>
          <a:off x="0" y="0"/>
          <a:ext cx="0" cy="0"/>
          <a:chOff x="0" y="0"/>
          <a:chExt cx="0" cy="0"/>
        </a:xfrm>
      </p:grpSpPr>
      <p:sp>
        <p:nvSpPr>
          <p:cNvPr id="5231" name="Google Shape;5231;p13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32" name="Google Shape;5232;p13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233" name="Google Shape;5233;p13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234" name="Google Shape;5234;p13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235" name="Google Shape;5235;p13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236" name="Google Shape;5236;p13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237" name="Google Shape;5237;p13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238" name="Google Shape;5238;p13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239" name="Google Shape;5239;p13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240" name="Google Shape;5240;p13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241" name="Google Shape;5241;p13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242" name="Google Shape;5242;p13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243" name="Google Shape;5243;p13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244" name="Google Shape;5244;p13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245" name="Google Shape;5245;p13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246" name="Google Shape;5246;p13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247" name="Google Shape;5247;p13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248" name="Google Shape;5248;p13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249" name="Google Shape;5249;p13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250" name="Google Shape;5250;p13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251" name="Google Shape;5251;p13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2" name="Google Shape;5252;p13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3" name="Google Shape;5253;p13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4" name="Google Shape;5254;p13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5" name="Google Shape;5255;p13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6" name="Google Shape;5256;p13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257" name="Google Shape;5257;p13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258" name="Google Shape;5258;p13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259" name="Google Shape;5259;p13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260" name="Google Shape;5260;p13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261" name="Google Shape;5261;p13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5262" name="Google Shape;5262;p13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263" name="Google Shape;5263;p130"/>
          <p:cNvSpPr/>
          <p:nvPr/>
        </p:nvSpPr>
        <p:spPr>
          <a:xfrm>
            <a:off x="1524127"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64" name="Google Shape;5264;p13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265" name="Google Shape;5265;p13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266" name="Google Shape;5266;p130"/>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267" name="Google Shape;5267;p13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268" name="Google Shape;5268;p13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269" name="Google Shape;5269;p13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270" name="Google Shape;5270;p13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271" name="Google Shape;5271;p130"/>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272" name="Google Shape;5272;p13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273" name="Google Shape;5273;p130"/>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274" name="Google Shape;5274;p130"/>
          <p:cNvSpPr txBox="1"/>
          <p:nvPr/>
        </p:nvSpPr>
        <p:spPr>
          <a:xfrm>
            <a:off x="7610206" y="321405"/>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8" name="Shape 5278"/>
        <p:cNvGrpSpPr/>
        <p:nvPr/>
      </p:nvGrpSpPr>
      <p:grpSpPr>
        <a:xfrm>
          <a:off x="0" y="0"/>
          <a:ext cx="0" cy="0"/>
          <a:chOff x="0" y="0"/>
          <a:chExt cx="0" cy="0"/>
        </a:xfrm>
      </p:grpSpPr>
      <p:sp>
        <p:nvSpPr>
          <p:cNvPr id="5279" name="Google Shape;5279;p13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0" name="Google Shape;5280;p13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281" name="Google Shape;5281;p13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282" name="Google Shape;5282;p13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283" name="Google Shape;5283;p13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284" name="Google Shape;5284;p13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285" name="Google Shape;5285;p13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286" name="Google Shape;5286;p13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287" name="Google Shape;5287;p13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288" name="Google Shape;5288;p13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289" name="Google Shape;5289;p13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290" name="Google Shape;5290;p13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291" name="Google Shape;5291;p13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292" name="Google Shape;5292;p13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293" name="Google Shape;5293;p13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294" name="Google Shape;5294;p13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295" name="Google Shape;5295;p13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296" name="Google Shape;5296;p13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297" name="Google Shape;5297;p13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298" name="Google Shape;5298;p13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299" name="Google Shape;5299;p13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0" name="Google Shape;5300;p13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1" name="Google Shape;5301;p13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2" name="Google Shape;5302;p13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3" name="Google Shape;5303;p13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4" name="Google Shape;5304;p13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305" name="Google Shape;5305;p13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306" name="Google Shape;5306;p13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307" name="Google Shape;5307;p13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308" name="Google Shape;5308;p13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309" name="Google Shape;5309;p13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5310" name="Google Shape;5310;p13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311" name="Google Shape;5311;p131"/>
          <p:cNvSpPr/>
          <p:nvPr/>
        </p:nvSpPr>
        <p:spPr>
          <a:xfrm>
            <a:off x="228821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12" name="Google Shape;5312;p13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313" name="Google Shape;5313;p13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314" name="Google Shape;5314;p131"/>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315" name="Google Shape;5315;p13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316" name="Google Shape;5316;p13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317" name="Google Shape;5317;p13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318" name="Google Shape;5318;p13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319" name="Google Shape;5319;p131"/>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320" name="Google Shape;5320;p131"/>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321" name="Google Shape;5321;p131"/>
          <p:cNvSpPr txBox="1"/>
          <p:nvPr/>
        </p:nvSpPr>
        <p:spPr>
          <a:xfrm>
            <a:off x="7610206" y="321405"/>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
        <p:nvSpPr>
          <p:cNvPr id="5322" name="Google Shape;5322;p13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6" name="Shape 5326"/>
        <p:cNvGrpSpPr/>
        <p:nvPr/>
      </p:nvGrpSpPr>
      <p:grpSpPr>
        <a:xfrm>
          <a:off x="0" y="0"/>
          <a:ext cx="0" cy="0"/>
          <a:chOff x="0" y="0"/>
          <a:chExt cx="0" cy="0"/>
        </a:xfrm>
      </p:grpSpPr>
      <p:sp>
        <p:nvSpPr>
          <p:cNvPr id="5327" name="Google Shape;5327;p13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28" name="Google Shape;5328;p13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329" name="Google Shape;5329;p13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330" name="Google Shape;5330;p13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331" name="Google Shape;5331;p13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332" name="Google Shape;5332;p13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333" name="Google Shape;5333;p13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334" name="Google Shape;5334;p13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335" name="Google Shape;5335;p13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336" name="Google Shape;5336;p13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337" name="Google Shape;5337;p13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338" name="Google Shape;5338;p13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339" name="Google Shape;5339;p13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340" name="Google Shape;5340;p13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341" name="Google Shape;5341;p13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42" name="Google Shape;5342;p13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343" name="Google Shape;5343;p13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44" name="Google Shape;5344;p13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345" name="Google Shape;5345;p13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346" name="Google Shape;5346;p13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347" name="Google Shape;5347;p13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8" name="Google Shape;5348;p13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49" name="Google Shape;5349;p13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0" name="Google Shape;5350;p13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1" name="Google Shape;5351;p13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52" name="Google Shape;5352;p13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353" name="Google Shape;5353;p13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354" name="Google Shape;5354;p13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355" name="Google Shape;5355;p13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356" name="Google Shape;5356;p13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357" name="Google Shape;5357;p13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5358" name="Google Shape;5358;p13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359" name="Google Shape;5359;p132"/>
          <p:cNvSpPr/>
          <p:nvPr/>
        </p:nvSpPr>
        <p:spPr>
          <a:xfrm>
            <a:off x="228821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60" name="Google Shape;5360;p13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361" name="Google Shape;5361;p13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362" name="Google Shape;5362;p132"/>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363" name="Google Shape;5363;p13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364" name="Google Shape;5364;p13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365" name="Google Shape;5365;p13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366" name="Google Shape;5366;p13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367" name="Google Shape;5367;p132"/>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368" name="Google Shape;5368;p13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369" name="Google Shape;5369;p13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3" name="Shape 5373"/>
        <p:cNvGrpSpPr/>
        <p:nvPr/>
      </p:nvGrpSpPr>
      <p:grpSpPr>
        <a:xfrm>
          <a:off x="0" y="0"/>
          <a:ext cx="0" cy="0"/>
          <a:chOff x="0" y="0"/>
          <a:chExt cx="0" cy="0"/>
        </a:xfrm>
      </p:grpSpPr>
      <p:sp>
        <p:nvSpPr>
          <p:cNvPr id="5374" name="Google Shape;5374;p13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75" name="Google Shape;5375;p13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376" name="Google Shape;5376;p13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377" name="Google Shape;5377;p13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378" name="Google Shape;5378;p13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379" name="Google Shape;5379;p13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380" name="Google Shape;5380;p13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381" name="Google Shape;5381;p13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382" name="Google Shape;5382;p13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383" name="Google Shape;5383;p13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384" name="Google Shape;5384;p13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385" name="Google Shape;5385;p13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386" name="Google Shape;5386;p13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387" name="Google Shape;5387;p13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388" name="Google Shape;5388;p13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89" name="Google Shape;5389;p13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390" name="Google Shape;5390;p13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391" name="Google Shape;5391;p13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392" name="Google Shape;5392;p13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393" name="Google Shape;5393;p13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394" name="Google Shape;5394;p13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5" name="Google Shape;5395;p13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6" name="Google Shape;5396;p13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7" name="Google Shape;5397;p13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8" name="Google Shape;5398;p13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9" name="Google Shape;5399;p13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400" name="Google Shape;5400;p13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401" name="Google Shape;5401;p13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402" name="Google Shape;5402;p13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403" name="Google Shape;5403;p13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404" name="Google Shape;5404;p13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5405" name="Google Shape;5405;p13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406" name="Google Shape;5406;p133"/>
          <p:cNvSpPr/>
          <p:nvPr/>
        </p:nvSpPr>
        <p:spPr>
          <a:xfrm>
            <a:off x="228821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7" name="Google Shape;5407;p13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408" name="Google Shape;5408;p13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409" name="Google Shape;5409;p133"/>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410" name="Google Shape;5410;p13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411" name="Google Shape;5411;p13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412" name="Google Shape;5412;p13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413" name="Google Shape;5413;p13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414" name="Google Shape;5414;p133"/>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415" name="Google Shape;5415;p13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416" name="Google Shape;5416;p133"/>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417" name="Google Shape;5417;p133"/>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1" name="Shape 5421"/>
        <p:cNvGrpSpPr/>
        <p:nvPr/>
      </p:nvGrpSpPr>
      <p:grpSpPr>
        <a:xfrm>
          <a:off x="0" y="0"/>
          <a:ext cx="0" cy="0"/>
          <a:chOff x="0" y="0"/>
          <a:chExt cx="0" cy="0"/>
        </a:xfrm>
      </p:grpSpPr>
      <p:sp>
        <p:nvSpPr>
          <p:cNvPr id="5422" name="Google Shape;5422;p13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23" name="Google Shape;5423;p13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424" name="Google Shape;5424;p13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425" name="Google Shape;5425;p13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426" name="Google Shape;5426;p13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427" name="Google Shape;5427;p13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428" name="Google Shape;5428;p13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429" name="Google Shape;5429;p13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430" name="Google Shape;5430;p13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431" name="Google Shape;5431;p13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432" name="Google Shape;5432;p13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433" name="Google Shape;5433;p13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434" name="Google Shape;5434;p13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435" name="Google Shape;5435;p13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436" name="Google Shape;5436;p13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437" name="Google Shape;5437;p13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438" name="Google Shape;5438;p13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439" name="Google Shape;5439;p13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440" name="Google Shape;5440;p13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441" name="Google Shape;5441;p13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442" name="Google Shape;5442;p13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3" name="Google Shape;5443;p13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4" name="Google Shape;5444;p13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5" name="Google Shape;5445;p13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6" name="Google Shape;5446;p13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47" name="Google Shape;5447;p13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448" name="Google Shape;5448;p13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449" name="Google Shape;5449;p13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450" name="Google Shape;5450;p13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451" name="Google Shape;5451;p13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452" name="Google Shape;5452;p13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5453" name="Google Shape;5453;p13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454" name="Google Shape;5454;p134"/>
          <p:cNvSpPr/>
          <p:nvPr/>
        </p:nvSpPr>
        <p:spPr>
          <a:xfrm>
            <a:off x="303977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55" name="Google Shape;5455;p13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456" name="Google Shape;5456;p13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457" name="Google Shape;5457;p134"/>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458" name="Google Shape;5458;p13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459" name="Google Shape;5459;p13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460" name="Google Shape;5460;p13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461" name="Google Shape;5461;p13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462" name="Google Shape;5462;p134"/>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463" name="Google Shape;5463;p134"/>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464" name="Google Shape;5464;p134"/>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
        <p:nvSpPr>
          <p:cNvPr id="5465" name="Google Shape;5465;p13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9" name="Shape 5469"/>
        <p:cNvGrpSpPr/>
        <p:nvPr/>
      </p:nvGrpSpPr>
      <p:grpSpPr>
        <a:xfrm>
          <a:off x="0" y="0"/>
          <a:ext cx="0" cy="0"/>
          <a:chOff x="0" y="0"/>
          <a:chExt cx="0" cy="0"/>
        </a:xfrm>
      </p:grpSpPr>
      <p:sp>
        <p:nvSpPr>
          <p:cNvPr id="5470" name="Google Shape;5470;p13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71" name="Google Shape;5471;p13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472" name="Google Shape;5472;p13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473" name="Google Shape;5473;p13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474" name="Google Shape;5474;p13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475" name="Google Shape;5475;p13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476" name="Google Shape;5476;p13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477" name="Google Shape;5477;p13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478" name="Google Shape;5478;p13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479" name="Google Shape;5479;p13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480" name="Google Shape;5480;p13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481" name="Google Shape;5481;p13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482" name="Google Shape;5482;p13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483" name="Google Shape;5483;p13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484" name="Google Shape;5484;p13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485" name="Google Shape;5485;p13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486" name="Google Shape;5486;p13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487" name="Google Shape;5487;p13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488" name="Google Shape;5488;p13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489" name="Google Shape;5489;p13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490" name="Google Shape;5490;p13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1" name="Google Shape;5491;p13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2" name="Google Shape;5492;p13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3" name="Google Shape;5493;p13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4" name="Google Shape;5494;p13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95" name="Google Shape;5495;p13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496" name="Google Shape;5496;p13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497" name="Google Shape;5497;p13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498" name="Google Shape;5498;p13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499" name="Google Shape;5499;p13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500" name="Google Shape;5500;p13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5501" name="Google Shape;5501;p13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502" name="Google Shape;5502;p135"/>
          <p:cNvSpPr/>
          <p:nvPr/>
        </p:nvSpPr>
        <p:spPr>
          <a:xfrm>
            <a:off x="303977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3" name="Google Shape;5503;p13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504" name="Google Shape;5504;p13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505" name="Google Shape;5505;p135"/>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506" name="Google Shape;5506;p13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507" name="Google Shape;5507;p13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508" name="Google Shape;5508;p13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509" name="Google Shape;5509;p13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510" name="Google Shape;5510;p135"/>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511" name="Google Shape;5511;p13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512" name="Google Shape;5512;p13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6" name="Shape 5516"/>
        <p:cNvGrpSpPr/>
        <p:nvPr/>
      </p:nvGrpSpPr>
      <p:grpSpPr>
        <a:xfrm>
          <a:off x="0" y="0"/>
          <a:ext cx="0" cy="0"/>
          <a:chOff x="0" y="0"/>
          <a:chExt cx="0" cy="0"/>
        </a:xfrm>
      </p:grpSpPr>
      <p:sp>
        <p:nvSpPr>
          <p:cNvPr id="5517" name="Google Shape;5517;p13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8" name="Google Shape;5518;p13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519" name="Google Shape;5519;p13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520" name="Google Shape;5520;p13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521" name="Google Shape;5521;p13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522" name="Google Shape;5522;p13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523" name="Google Shape;5523;p13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524" name="Google Shape;5524;p13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525" name="Google Shape;5525;p13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526" name="Google Shape;5526;p13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527" name="Google Shape;5527;p13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528" name="Google Shape;5528;p13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529" name="Google Shape;5529;p13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530" name="Google Shape;5530;p13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531" name="Google Shape;5531;p13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532" name="Google Shape;5532;p13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533" name="Google Shape;5533;p13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534" name="Google Shape;5534;p13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535" name="Google Shape;5535;p13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536" name="Google Shape;5536;p13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537" name="Google Shape;5537;p13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8" name="Google Shape;5538;p13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9" name="Google Shape;5539;p13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0" name="Google Shape;5540;p13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1" name="Google Shape;5541;p13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42" name="Google Shape;5542;p13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543" name="Google Shape;5543;p13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544" name="Google Shape;5544;p13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545" name="Google Shape;5545;p13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546" name="Google Shape;5546;p13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547" name="Google Shape;5547;p13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5548" name="Google Shape;5548;p13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549" name="Google Shape;5549;p136"/>
          <p:cNvSpPr/>
          <p:nvPr/>
        </p:nvSpPr>
        <p:spPr>
          <a:xfrm>
            <a:off x="303977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0" name="Google Shape;5550;p13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551" name="Google Shape;5551;p13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552" name="Google Shape;5552;p136"/>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553" name="Google Shape;5553;p13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554" name="Google Shape;5554;p13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555" name="Google Shape;5555;p13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556" name="Google Shape;5556;p13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557" name="Google Shape;5557;p136"/>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558" name="Google Shape;5558;p13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559" name="Google Shape;5559;p136"/>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560" name="Google Shape;5560;p136"/>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4" name="Shape 5564"/>
        <p:cNvGrpSpPr/>
        <p:nvPr/>
      </p:nvGrpSpPr>
      <p:grpSpPr>
        <a:xfrm>
          <a:off x="0" y="0"/>
          <a:ext cx="0" cy="0"/>
          <a:chOff x="0" y="0"/>
          <a:chExt cx="0" cy="0"/>
        </a:xfrm>
      </p:grpSpPr>
      <p:sp>
        <p:nvSpPr>
          <p:cNvPr id="5565" name="Google Shape;5565;p13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6" name="Google Shape;5566;p13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567" name="Google Shape;5567;p13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568" name="Google Shape;5568;p13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569" name="Google Shape;5569;p13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570" name="Google Shape;5570;p13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571" name="Google Shape;5571;p13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572" name="Google Shape;5572;p13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573" name="Google Shape;5573;p13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574" name="Google Shape;5574;p13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575" name="Google Shape;5575;p13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576" name="Google Shape;5576;p13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577" name="Google Shape;5577;p13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578" name="Google Shape;5578;p13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579" name="Google Shape;5579;p13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580" name="Google Shape;5580;p13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581" name="Google Shape;5581;p13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582" name="Google Shape;5582;p13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583" name="Google Shape;5583;p13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584" name="Google Shape;5584;p13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585" name="Google Shape;5585;p13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6" name="Google Shape;5586;p13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7" name="Google Shape;5587;p13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8" name="Google Shape;5588;p13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9" name="Google Shape;5589;p13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0" name="Google Shape;5590;p13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591" name="Google Shape;5591;p13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592" name="Google Shape;5592;p13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593" name="Google Shape;5593;p13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594" name="Google Shape;5594;p13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595" name="Google Shape;5595;p13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5596" name="Google Shape;5596;p13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597" name="Google Shape;5597;p137"/>
          <p:cNvSpPr/>
          <p:nvPr/>
        </p:nvSpPr>
        <p:spPr>
          <a:xfrm>
            <a:off x="3803859"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8" name="Google Shape;5598;p13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599" name="Google Shape;5599;p13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600" name="Google Shape;5600;p137"/>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601" name="Google Shape;5601;p13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602" name="Google Shape;5602;p13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603" name="Google Shape;5603;p13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604" name="Google Shape;5604;p13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605" name="Google Shape;5605;p137"/>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606" name="Google Shape;5606;p137"/>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607" name="Google Shape;5607;p137"/>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
        <p:nvSpPr>
          <p:cNvPr id="5608" name="Google Shape;5608;p13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2" name="Shape 5612"/>
        <p:cNvGrpSpPr/>
        <p:nvPr/>
      </p:nvGrpSpPr>
      <p:grpSpPr>
        <a:xfrm>
          <a:off x="0" y="0"/>
          <a:ext cx="0" cy="0"/>
          <a:chOff x="0" y="0"/>
          <a:chExt cx="0" cy="0"/>
        </a:xfrm>
      </p:grpSpPr>
      <p:sp>
        <p:nvSpPr>
          <p:cNvPr id="5613" name="Google Shape;5613;p13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4" name="Google Shape;5614;p13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615" name="Google Shape;5615;p13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616" name="Google Shape;5616;p13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617" name="Google Shape;5617;p13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618" name="Google Shape;5618;p13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619" name="Google Shape;5619;p13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620" name="Google Shape;5620;p13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621" name="Google Shape;5621;p13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622" name="Google Shape;5622;p13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623" name="Google Shape;5623;p13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624" name="Google Shape;5624;p13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625" name="Google Shape;5625;p13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626" name="Google Shape;5626;p13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627" name="Google Shape;5627;p13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628" name="Google Shape;5628;p13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629" name="Google Shape;5629;p13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630" name="Google Shape;5630;p13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631" name="Google Shape;5631;p13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632" name="Google Shape;5632;p13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633" name="Google Shape;5633;p13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4" name="Google Shape;5634;p13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5" name="Google Shape;5635;p13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6" name="Google Shape;5636;p13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7" name="Google Shape;5637;p13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38" name="Google Shape;5638;p13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639" name="Google Shape;5639;p13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640" name="Google Shape;5640;p13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641" name="Google Shape;5641;p13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642" name="Google Shape;5642;p13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643" name="Google Shape;5643;p13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644" name="Google Shape;5644;p13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645" name="Google Shape;5645;p138"/>
          <p:cNvSpPr/>
          <p:nvPr/>
        </p:nvSpPr>
        <p:spPr>
          <a:xfrm>
            <a:off x="3803859"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46" name="Google Shape;5646;p13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647" name="Google Shape;5647;p13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648" name="Google Shape;5648;p138"/>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649" name="Google Shape;5649;p13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650" name="Google Shape;5650;p13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651" name="Google Shape;5651;p13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652" name="Google Shape;5652;p13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653" name="Google Shape;5653;p138"/>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654" name="Google Shape;5654;p13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655" name="Google Shape;5655;p13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9" name="Shape 5659"/>
        <p:cNvGrpSpPr/>
        <p:nvPr/>
      </p:nvGrpSpPr>
      <p:grpSpPr>
        <a:xfrm>
          <a:off x="0" y="0"/>
          <a:ext cx="0" cy="0"/>
          <a:chOff x="0" y="0"/>
          <a:chExt cx="0" cy="0"/>
        </a:xfrm>
      </p:grpSpPr>
      <p:sp>
        <p:nvSpPr>
          <p:cNvPr id="5660" name="Google Shape;5660;p13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61" name="Google Shape;5661;p13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662" name="Google Shape;5662;p13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663" name="Google Shape;5663;p13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664" name="Google Shape;5664;p13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665" name="Google Shape;5665;p13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666" name="Google Shape;5666;p13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667" name="Google Shape;5667;p13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668" name="Google Shape;5668;p13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669" name="Google Shape;5669;p13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670" name="Google Shape;5670;p13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671" name="Google Shape;5671;p13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672" name="Google Shape;5672;p13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673" name="Google Shape;5673;p13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674" name="Google Shape;5674;p13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675" name="Google Shape;5675;p13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676" name="Google Shape;5676;p13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677" name="Google Shape;5677;p13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678" name="Google Shape;5678;p13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679" name="Google Shape;5679;p13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680" name="Google Shape;5680;p13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1" name="Google Shape;5681;p13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2" name="Google Shape;5682;p13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3" name="Google Shape;5683;p13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4" name="Google Shape;5684;p13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85" name="Google Shape;5685;p13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686" name="Google Shape;5686;p13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687" name="Google Shape;5687;p13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688" name="Google Shape;5688;p13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689" name="Google Shape;5689;p13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690" name="Google Shape;5690;p13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691" name="Google Shape;5691;p13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692" name="Google Shape;5692;p139"/>
          <p:cNvSpPr/>
          <p:nvPr/>
        </p:nvSpPr>
        <p:spPr>
          <a:xfrm>
            <a:off x="3803859"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93" name="Google Shape;5693;p13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694" name="Google Shape;5694;p13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695" name="Google Shape;5695;p139"/>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696" name="Google Shape;5696;p13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697" name="Google Shape;5697;p13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698" name="Google Shape;5698;p13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699" name="Google Shape;5699;p13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700" name="Google Shape;5700;p139"/>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701" name="Google Shape;5701;p13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702" name="Google Shape;5702;p139"/>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703" name="Google Shape;5703;p139"/>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14"/>
          <p:cNvSpPr/>
          <p:nvPr/>
        </p:nvSpPr>
        <p:spPr>
          <a:xfrm>
            <a:off x="3638550" y="971550"/>
            <a:ext cx="4591050" cy="4591050"/>
          </a:xfrm>
          <a:prstGeom prst="ellipse">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14"/>
          <p:cNvSpPr/>
          <p:nvPr/>
        </p:nvSpPr>
        <p:spPr>
          <a:xfrm>
            <a:off x="4210050" y="1543050"/>
            <a:ext cx="3448050" cy="3448050"/>
          </a:xfrm>
          <a:prstGeom prst="ellipse">
            <a:avLst/>
          </a:prstGeom>
          <a:solidFill>
            <a:srgbClr val="00B0F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3200">
                <a:solidFill>
                  <a:schemeClr val="lt1"/>
                </a:solidFill>
                <a:latin typeface="Times New Roman"/>
                <a:ea typeface="Times New Roman"/>
                <a:cs typeface="Times New Roman"/>
                <a:sym typeface="Times New Roman"/>
              </a:rPr>
              <a:t>DJIKSTRA</a:t>
            </a:r>
            <a:endParaRPr sz="3200">
              <a:solidFill>
                <a:schemeClr val="lt1"/>
              </a:solidFill>
              <a:latin typeface="Times New Roman"/>
              <a:ea typeface="Times New Roman"/>
              <a:cs typeface="Times New Roman"/>
              <a:sym typeface="Times New Roman"/>
            </a:endParaRPr>
          </a:p>
        </p:txBody>
      </p:sp>
    </p:spTree>
  </p:cSld>
  <p:clrMapOvr>
    <a:masterClrMapping/>
  </p:clrMapOvr>
  <p:transition spd="slow" p14:dur="800">
    <p:circle/>
  </p:transition>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7" name="Shape 5707"/>
        <p:cNvGrpSpPr/>
        <p:nvPr/>
      </p:nvGrpSpPr>
      <p:grpSpPr>
        <a:xfrm>
          <a:off x="0" y="0"/>
          <a:ext cx="0" cy="0"/>
          <a:chOff x="0" y="0"/>
          <a:chExt cx="0" cy="0"/>
        </a:xfrm>
      </p:grpSpPr>
      <p:sp>
        <p:nvSpPr>
          <p:cNvPr id="5708" name="Google Shape;5708;p14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09" name="Google Shape;5709;p14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710" name="Google Shape;5710;p14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711" name="Google Shape;5711;p14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712" name="Google Shape;5712;p14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713" name="Google Shape;5713;p14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714" name="Google Shape;5714;p14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715" name="Google Shape;5715;p14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716" name="Google Shape;5716;p14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717" name="Google Shape;5717;p14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718" name="Google Shape;5718;p14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719" name="Google Shape;5719;p14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720" name="Google Shape;5720;p14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721" name="Google Shape;5721;p14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722" name="Google Shape;5722;p14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723" name="Google Shape;5723;p14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724" name="Google Shape;5724;p14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725" name="Google Shape;5725;p14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726" name="Google Shape;5726;p14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727" name="Google Shape;5727;p14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728" name="Google Shape;5728;p14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29" name="Google Shape;5729;p14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0" name="Google Shape;5730;p14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1" name="Google Shape;5731;p14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2" name="Google Shape;5732;p14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3" name="Google Shape;5733;p14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734" name="Google Shape;5734;p14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735" name="Google Shape;5735;p14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736" name="Google Shape;5736;p14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737" name="Google Shape;5737;p14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738" name="Google Shape;5738;p14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739" name="Google Shape;5739;p14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740" name="Google Shape;5740;p140"/>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1" name="Google Shape;5741;p14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742" name="Google Shape;5742;p14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743" name="Google Shape;5743;p140"/>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744" name="Google Shape;5744;p14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745" name="Google Shape;5745;p14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746" name="Google Shape;5746;p14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747" name="Google Shape;5747;p14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748" name="Google Shape;5748;p140"/>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749" name="Google Shape;5749;p140"/>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750" name="Google Shape;5750;p140"/>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
        <p:nvSpPr>
          <p:cNvPr id="5751" name="Google Shape;5751;p140"/>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5" name="Shape 5755"/>
        <p:cNvGrpSpPr/>
        <p:nvPr/>
      </p:nvGrpSpPr>
      <p:grpSpPr>
        <a:xfrm>
          <a:off x="0" y="0"/>
          <a:ext cx="0" cy="0"/>
          <a:chOff x="0" y="0"/>
          <a:chExt cx="0" cy="0"/>
        </a:xfrm>
      </p:grpSpPr>
      <p:sp>
        <p:nvSpPr>
          <p:cNvPr id="5756" name="Google Shape;5756;p14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7" name="Google Shape;5757;p14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758" name="Google Shape;5758;p14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759" name="Google Shape;5759;p14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760" name="Google Shape;5760;p14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761" name="Google Shape;5761;p14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762" name="Google Shape;5762;p14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763" name="Google Shape;5763;p14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764" name="Google Shape;5764;p14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765" name="Google Shape;5765;p14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766" name="Google Shape;5766;p14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767" name="Google Shape;5767;p14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768" name="Google Shape;5768;p14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769" name="Google Shape;5769;p14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770" name="Google Shape;5770;p14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771" name="Google Shape;5771;p14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772" name="Google Shape;5772;p14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773" name="Google Shape;5773;p14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774" name="Google Shape;5774;p14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775" name="Google Shape;5775;p14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776" name="Google Shape;5776;p14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7" name="Google Shape;5777;p14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8" name="Google Shape;5778;p14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79" name="Google Shape;5779;p14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0" name="Google Shape;5780;p14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1" name="Google Shape;5781;p14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782" name="Google Shape;5782;p14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783" name="Google Shape;5783;p14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784" name="Google Shape;5784;p14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785" name="Google Shape;5785;p14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786" name="Google Shape;5786;p14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787" name="Google Shape;5787;p14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788" name="Google Shape;5788;p141"/>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89" name="Google Shape;5789;p141"/>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790" name="Google Shape;5790;p14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791" name="Google Shape;5791;p141"/>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792" name="Google Shape;5792;p14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793" name="Google Shape;5793;p14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794" name="Google Shape;5794;p14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795" name="Google Shape;5795;p14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796" name="Google Shape;5796;p141"/>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797" name="Google Shape;5797;p141"/>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1 + 4 &lt; 6</a:t>
            </a:r>
            <a:endParaRPr b="1" sz="3600">
              <a:solidFill>
                <a:schemeClr val="lt1"/>
              </a:solidFill>
              <a:latin typeface="Times New Roman"/>
              <a:ea typeface="Times New Roman"/>
              <a:cs typeface="Times New Roman"/>
              <a:sym typeface="Times New Roman"/>
            </a:endParaRPr>
          </a:p>
        </p:txBody>
      </p:sp>
      <p:sp>
        <p:nvSpPr>
          <p:cNvPr id="5798" name="Google Shape;5798;p14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799" name="Google Shape;5799;p141"/>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3" name="Shape 5803"/>
        <p:cNvGrpSpPr/>
        <p:nvPr/>
      </p:nvGrpSpPr>
      <p:grpSpPr>
        <a:xfrm>
          <a:off x="0" y="0"/>
          <a:ext cx="0" cy="0"/>
          <a:chOff x="0" y="0"/>
          <a:chExt cx="0" cy="0"/>
        </a:xfrm>
      </p:grpSpPr>
      <p:sp>
        <p:nvSpPr>
          <p:cNvPr id="5804" name="Google Shape;5804;p14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5" name="Google Shape;5805;p14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806" name="Google Shape;5806;p14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807" name="Google Shape;5807;p14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808" name="Google Shape;5808;p14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809" name="Google Shape;5809;p14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810" name="Google Shape;5810;p14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811" name="Google Shape;5811;p14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812" name="Google Shape;5812;p14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813" name="Google Shape;5813;p14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814" name="Google Shape;5814;p14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815" name="Google Shape;5815;p14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816" name="Google Shape;5816;p14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5817" name="Google Shape;5817;p14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818" name="Google Shape;5818;p14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819" name="Google Shape;5819;p14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820" name="Google Shape;5820;p14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821" name="Google Shape;5821;p14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822" name="Google Shape;5822;p14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823" name="Google Shape;5823;p14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824" name="Google Shape;5824;p14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5" name="Google Shape;5825;p14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6" name="Google Shape;5826;p14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7" name="Google Shape;5827;p14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8" name="Google Shape;5828;p14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9" name="Google Shape;5829;p14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830" name="Google Shape;5830;p14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831" name="Google Shape;5831;p14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832" name="Google Shape;5832;p14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833" name="Google Shape;5833;p14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834" name="Google Shape;5834;p14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835" name="Google Shape;5835;p14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836" name="Google Shape;5836;p142"/>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7" name="Google Shape;5837;p142"/>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838" name="Google Shape;5838;p14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839" name="Google Shape;5839;p142"/>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840" name="Google Shape;5840;p14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841" name="Google Shape;5841;p14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842" name="Google Shape;5842;p14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843" name="Google Shape;5843;p14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844" name="Google Shape;5844;p142"/>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845" name="Google Shape;5845;p142"/>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
        <p:nvSpPr>
          <p:cNvPr id="5846" name="Google Shape;5846;p14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847" name="Google Shape;5847;p14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1" name="Shape 5851"/>
        <p:cNvGrpSpPr/>
        <p:nvPr/>
      </p:nvGrpSpPr>
      <p:grpSpPr>
        <a:xfrm>
          <a:off x="0" y="0"/>
          <a:ext cx="0" cy="0"/>
          <a:chOff x="0" y="0"/>
          <a:chExt cx="0" cy="0"/>
        </a:xfrm>
      </p:grpSpPr>
      <p:sp>
        <p:nvSpPr>
          <p:cNvPr id="5852" name="Google Shape;5852;p14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53" name="Google Shape;5853;p14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854" name="Google Shape;5854;p14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855" name="Google Shape;5855;p14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856" name="Google Shape;5856;p14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857" name="Google Shape;5857;p14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858" name="Google Shape;5858;p14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859" name="Google Shape;5859;p14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860" name="Google Shape;5860;p14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861" name="Google Shape;5861;p14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862" name="Google Shape;5862;p14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863" name="Google Shape;5863;p14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864" name="Google Shape;5864;p14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5865" name="Google Shape;5865;p14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866" name="Google Shape;5866;p14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867" name="Google Shape;5867;p14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868" name="Google Shape;5868;p14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869" name="Google Shape;5869;p14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870" name="Google Shape;5870;p14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871" name="Google Shape;5871;p14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872" name="Google Shape;5872;p14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3" name="Google Shape;5873;p14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4" name="Google Shape;5874;p14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5" name="Google Shape;5875;p14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6" name="Google Shape;5876;p14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77" name="Google Shape;5877;p14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878" name="Google Shape;5878;p14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879" name="Google Shape;5879;p14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880" name="Google Shape;5880;p14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881" name="Google Shape;5881;p14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882" name="Google Shape;5882;p14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883" name="Google Shape;5883;p14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884" name="Google Shape;5884;p143"/>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85" name="Google Shape;5885;p143"/>
          <p:cNvSpPr/>
          <p:nvPr/>
        </p:nvSpPr>
        <p:spPr>
          <a:xfrm>
            <a:off x="7195753" y="4562114"/>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886" name="Google Shape;5886;p143"/>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887" name="Google Shape;5887;p14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888" name="Google Shape;5888;p14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889" name="Google Shape;5889;p14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890" name="Google Shape;5890;p14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891" name="Google Shape;5891;p143"/>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892" name="Google Shape;5892;p143"/>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893" name="Google Shape;5893;p14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894" name="Google Shape;5894;p14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8" name="Shape 5898"/>
        <p:cNvGrpSpPr/>
        <p:nvPr/>
      </p:nvGrpSpPr>
      <p:grpSpPr>
        <a:xfrm>
          <a:off x="0" y="0"/>
          <a:ext cx="0" cy="0"/>
          <a:chOff x="0" y="0"/>
          <a:chExt cx="0" cy="0"/>
        </a:xfrm>
      </p:grpSpPr>
      <p:sp>
        <p:nvSpPr>
          <p:cNvPr id="5899" name="Google Shape;5899;p14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00" name="Google Shape;5900;p14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901" name="Google Shape;5901;p14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902" name="Google Shape;5902;p14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903" name="Google Shape;5903;p14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904" name="Google Shape;5904;p14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905" name="Google Shape;5905;p14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906" name="Google Shape;5906;p14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907" name="Google Shape;5907;p14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908" name="Google Shape;5908;p14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909" name="Google Shape;5909;p14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910" name="Google Shape;5910;p14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911" name="Google Shape;5911;p14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5912" name="Google Shape;5912;p14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913" name="Google Shape;5913;p14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914" name="Google Shape;5914;p14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915" name="Google Shape;5915;p14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916" name="Google Shape;5916;p14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917" name="Google Shape;5917;p14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5918" name="Google Shape;5918;p14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919" name="Google Shape;5919;p14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0" name="Google Shape;5920;p14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1" name="Google Shape;5921;p14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2" name="Google Shape;5922;p14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3" name="Google Shape;5923;p14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4" name="Google Shape;5924;p14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925" name="Google Shape;5925;p14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926" name="Google Shape;5926;p14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927" name="Google Shape;5927;p14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928" name="Google Shape;5928;p14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929" name="Google Shape;5929;p14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930" name="Google Shape;5930;p14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931" name="Google Shape;5931;p144"/>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2" name="Google Shape;5932;p144"/>
          <p:cNvSpPr/>
          <p:nvPr/>
        </p:nvSpPr>
        <p:spPr>
          <a:xfrm>
            <a:off x="7216073" y="5076402"/>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5933" name="Google Shape;5933;p14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934" name="Google Shape;5934;p14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935" name="Google Shape;5935;p14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936" name="Google Shape;5936;p14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937" name="Google Shape;5937;p144"/>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938" name="Google Shape;5938;p14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939" name="Google Shape;5939;p14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940" name="Google Shape;5940;p14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941" name="Google Shape;5941;p14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5" name="Shape 5945"/>
        <p:cNvGrpSpPr/>
        <p:nvPr/>
      </p:nvGrpSpPr>
      <p:grpSpPr>
        <a:xfrm>
          <a:off x="0" y="0"/>
          <a:ext cx="0" cy="0"/>
          <a:chOff x="0" y="0"/>
          <a:chExt cx="0" cy="0"/>
        </a:xfrm>
      </p:grpSpPr>
      <p:sp>
        <p:nvSpPr>
          <p:cNvPr id="5946" name="Google Shape;5946;p14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47" name="Google Shape;5947;p14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948" name="Google Shape;5948;p14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949" name="Google Shape;5949;p14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950" name="Google Shape;5950;p14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951" name="Google Shape;5951;p14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952" name="Google Shape;5952;p14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953" name="Google Shape;5953;p14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954" name="Google Shape;5954;p14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955" name="Google Shape;5955;p14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5956" name="Google Shape;5956;p14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5957" name="Google Shape;5957;p14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5958" name="Google Shape;5958;p14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5959" name="Google Shape;5959;p14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960" name="Google Shape;5960;p14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961" name="Google Shape;5961;p14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962" name="Google Shape;5962;p14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963" name="Google Shape;5963;p14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5964" name="Google Shape;5964;p14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5965" name="Google Shape;5965;p14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966" name="Google Shape;5966;p14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7" name="Google Shape;5967;p14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8" name="Google Shape;5968;p14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69" name="Google Shape;5969;p14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0" name="Google Shape;5970;p14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1" name="Google Shape;5971;p14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5972" name="Google Shape;5972;p14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5973" name="Google Shape;5973;p14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5974" name="Google Shape;5974;p14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5975" name="Google Shape;5975;p14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5976" name="Google Shape;5976;p14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5977" name="Google Shape;5977;p14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5978" name="Google Shape;5978;p145"/>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79" name="Google Shape;5979;p145"/>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5980" name="Google Shape;5980;p14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5981" name="Google Shape;5981;p14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5982" name="Google Shape;5982;p14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5983" name="Google Shape;5983;p145"/>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5984" name="Google Shape;5984;p145"/>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
        <p:nvSpPr>
          <p:cNvPr id="5985" name="Google Shape;5985;p14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5986" name="Google Shape;5986;p14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5987" name="Google Shape;5987;p14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5988" name="Google Shape;5988;p14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5989" name="Google Shape;5989;p145"/>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3" name="Shape 5993"/>
        <p:cNvGrpSpPr/>
        <p:nvPr/>
      </p:nvGrpSpPr>
      <p:grpSpPr>
        <a:xfrm>
          <a:off x="0" y="0"/>
          <a:ext cx="0" cy="0"/>
          <a:chOff x="0" y="0"/>
          <a:chExt cx="0" cy="0"/>
        </a:xfrm>
      </p:grpSpPr>
      <p:sp>
        <p:nvSpPr>
          <p:cNvPr id="5994" name="Google Shape;5994;p14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95" name="Google Shape;5995;p14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996" name="Google Shape;5996;p14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997" name="Google Shape;5997;p14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998" name="Google Shape;5998;p14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999" name="Google Shape;5999;p14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000" name="Google Shape;6000;p14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001" name="Google Shape;6001;p14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002" name="Google Shape;6002;p14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003" name="Google Shape;6003;p14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004" name="Google Shape;6004;p14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005" name="Google Shape;6005;p14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006" name="Google Shape;6006;p14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007" name="Google Shape;6007;p14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008" name="Google Shape;6008;p14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009" name="Google Shape;6009;p14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010" name="Google Shape;6010;p14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011" name="Google Shape;6011;p14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012" name="Google Shape;6012;p14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013" name="Google Shape;6013;p14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014" name="Google Shape;6014;p14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5" name="Google Shape;6015;p14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6" name="Google Shape;6016;p14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7" name="Google Shape;6017;p14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8" name="Google Shape;6018;p14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19" name="Google Shape;6019;p14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020" name="Google Shape;6020;p14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6021" name="Google Shape;6021;p14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6022" name="Google Shape;6022;p14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6023" name="Google Shape;6023;p14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6024" name="Google Shape;6024;p14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6025" name="Google Shape;6025;p14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6026" name="Google Shape;6026;p146"/>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27" name="Google Shape;6027;p14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6028" name="Google Shape;6028;p14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6029" name="Google Shape;6029;p14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6030" name="Google Shape;6030;p146"/>
          <p:cNvSpPr/>
          <p:nvPr/>
        </p:nvSpPr>
        <p:spPr>
          <a:xfrm>
            <a:off x="7195753" y="6171179"/>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6031" name="Google Shape;6031;p14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6032" name="Google Shape;6032;p14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6033" name="Google Shape;6033;p14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6034" name="Google Shape;6034;p14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6035" name="Google Shape;6035;p146"/>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6036" name="Google Shape;6036;p14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0" name="Shape 6040"/>
        <p:cNvGrpSpPr/>
        <p:nvPr/>
      </p:nvGrpSpPr>
      <p:grpSpPr>
        <a:xfrm>
          <a:off x="0" y="0"/>
          <a:ext cx="0" cy="0"/>
          <a:chOff x="0" y="0"/>
          <a:chExt cx="0" cy="0"/>
        </a:xfrm>
      </p:grpSpPr>
      <p:sp>
        <p:nvSpPr>
          <p:cNvPr id="6041" name="Google Shape;6041;p14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2" name="Google Shape;6042;p14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043" name="Google Shape;6043;p14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044" name="Google Shape;6044;p14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045" name="Google Shape;6045;p14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046" name="Google Shape;6046;p14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047" name="Google Shape;6047;p14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048" name="Google Shape;6048;p14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049" name="Google Shape;6049;p14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050" name="Google Shape;6050;p14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051" name="Google Shape;6051;p14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052" name="Google Shape;6052;p14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053" name="Google Shape;6053;p14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054" name="Google Shape;6054;p14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055" name="Google Shape;6055;p14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056" name="Google Shape;6056;p14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057" name="Google Shape;6057;p14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058" name="Google Shape;6058;p14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059" name="Google Shape;6059;p14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060" name="Google Shape;6060;p14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061" name="Google Shape;6061;p14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2" name="Google Shape;6062;p14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3" name="Google Shape;6063;p14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4" name="Google Shape;6064;p14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5" name="Google Shape;6065;p14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66" name="Google Shape;6066;p14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067" name="Google Shape;6067;p14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6068" name="Google Shape;6068;p14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6069" name="Google Shape;6069;p14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6070" name="Google Shape;6070;p14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6071" name="Google Shape;6071;p14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6072" name="Google Shape;6072;p14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6073" name="Google Shape;6073;p147"/>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74" name="Google Shape;6074;p14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6075" name="Google Shape;6075;p14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6076" name="Google Shape;6076;p14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6077" name="Google Shape;6077;p147"/>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6078" name="Google Shape;6078;p14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6079" name="Google Shape;6079;p14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6080" name="Google Shape;6080;p14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6081" name="Google Shape;6081;p147"/>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6082" name="Google Shape;6082;p14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6083" name="Google Shape;6083;p147"/>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6084" name="Google Shape;6084;p147"/>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8" name="Shape 6088"/>
        <p:cNvGrpSpPr/>
        <p:nvPr/>
      </p:nvGrpSpPr>
      <p:grpSpPr>
        <a:xfrm>
          <a:off x="0" y="0"/>
          <a:ext cx="0" cy="0"/>
          <a:chOff x="0" y="0"/>
          <a:chExt cx="0" cy="0"/>
        </a:xfrm>
      </p:grpSpPr>
      <p:sp>
        <p:nvSpPr>
          <p:cNvPr id="6089" name="Google Shape;6089;p14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90" name="Google Shape;6090;p14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091" name="Google Shape;6091;p14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092" name="Google Shape;6092;p14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093" name="Google Shape;6093;p14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094" name="Google Shape;6094;p14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095" name="Google Shape;6095;p14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096" name="Google Shape;6096;p14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097" name="Google Shape;6097;p14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098" name="Google Shape;6098;p14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099" name="Google Shape;6099;p14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100" name="Google Shape;6100;p14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101" name="Google Shape;6101;p14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102" name="Google Shape;6102;p14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103" name="Google Shape;6103;p14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04" name="Google Shape;6104;p14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105" name="Google Shape;6105;p14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06" name="Google Shape;6106;p14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107" name="Google Shape;6107;p14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108" name="Google Shape;6108;p14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109" name="Google Shape;6109;p14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0" name="Google Shape;6110;p14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1" name="Google Shape;6111;p14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2" name="Google Shape;6112;p14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3" name="Google Shape;6113;p14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14" name="Google Shape;6114;p14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115" name="Google Shape;6115;p14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6116" name="Google Shape;6116;p14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6117" name="Google Shape;6117;p14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6118" name="Google Shape;6118;p14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6119" name="Google Shape;6119;p14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6120" name="Google Shape;6120;p14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6121" name="Google Shape;6121;p148"/>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22" name="Google Shape;6122;p148"/>
          <p:cNvSpPr/>
          <p:nvPr/>
        </p:nvSpPr>
        <p:spPr>
          <a:xfrm>
            <a:off x="7206116" y="1352808"/>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6123" name="Google Shape;6123;p14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6124" name="Google Shape;6124;p14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6125" name="Google Shape;6125;p14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6126" name="Google Shape;6126;p14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6127" name="Google Shape;6127;p14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6128" name="Google Shape;6128;p148"/>
          <p:cNvSpPr/>
          <p:nvPr/>
        </p:nvSpPr>
        <p:spPr>
          <a:xfrm>
            <a:off x="7216073" y="5076402"/>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6129" name="Google Shape;6129;p14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6130" name="Google Shape;6130;p148"/>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6131" name="Google Shape;6131;p148"/>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
        <p:nvSpPr>
          <p:cNvPr id="6132" name="Google Shape;6132;p14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6" name="Shape 6136"/>
        <p:cNvGrpSpPr/>
        <p:nvPr/>
      </p:nvGrpSpPr>
      <p:grpSpPr>
        <a:xfrm>
          <a:off x="0" y="0"/>
          <a:ext cx="0" cy="0"/>
          <a:chOff x="0" y="0"/>
          <a:chExt cx="0" cy="0"/>
        </a:xfrm>
      </p:grpSpPr>
      <p:sp>
        <p:nvSpPr>
          <p:cNvPr id="6137" name="Google Shape;6137;p14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38" name="Google Shape;6138;p14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139" name="Google Shape;6139;p14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140" name="Google Shape;6140;p14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141" name="Google Shape;6141;p14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142" name="Google Shape;6142;p14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143" name="Google Shape;6143;p14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144" name="Google Shape;6144;p14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145" name="Google Shape;6145;p14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146" name="Google Shape;6146;p14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147" name="Google Shape;6147;p14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148" name="Google Shape;6148;p14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149" name="Google Shape;6149;p14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150" name="Google Shape;6150;p14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151" name="Google Shape;6151;p14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52" name="Google Shape;6152;p14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153" name="Google Shape;6153;p14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54" name="Google Shape;6154;p14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155" name="Google Shape;6155;p14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156" name="Google Shape;6156;p14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157" name="Google Shape;6157;p14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8" name="Google Shape;6158;p14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9" name="Google Shape;6159;p14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0" name="Google Shape;6160;p14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1" name="Google Shape;6161;p14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62" name="Google Shape;6162;p14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163" name="Google Shape;6163;p14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6164" name="Google Shape;6164;p14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6165" name="Google Shape;6165;p14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6166" name="Google Shape;6166;p14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6167" name="Google Shape;6167;p14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6168" name="Google Shape;6168;p14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6169" name="Google Shape;6169;p149"/>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0" name="Google Shape;6170;p149"/>
          <p:cNvSpPr txBox="1"/>
          <p:nvPr/>
        </p:nvSpPr>
        <p:spPr>
          <a:xfrm>
            <a:off x="7441230" y="2887042"/>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PROSES SELESAI</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 name="Google Shape;204;p15"/>
          <p:cNvSpPr/>
          <p:nvPr/>
        </p:nvSpPr>
        <p:spPr>
          <a:xfrm>
            <a:off x="7423698" y="1200701"/>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205" name="Google Shape;205;p15"/>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206" name="Google Shape;206;p15"/>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207" name="Google Shape;207;p15"/>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208" name="Google Shape;208;p15"/>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209" name="Google Shape;209;p15"/>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210" name="Google Shape;210;p15"/>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211" name="Google Shape;211;p15"/>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graphicFrame>
        <p:nvGraphicFramePr>
          <p:cNvPr id="212" name="Google Shape;212;p15"/>
          <p:cNvGraphicFramePr/>
          <p:nvPr/>
        </p:nvGraphicFramePr>
        <p:xfrm>
          <a:off x="1377357" y="1693486"/>
          <a:ext cx="3000000" cy="3000000"/>
        </p:xfrm>
        <a:graphic>
          <a:graphicData uri="http://schemas.openxmlformats.org/drawingml/2006/table">
            <a:tbl>
              <a:tblPr bandRow="1" firstRow="1">
                <a:noFill/>
                <a:tableStyleId>{C2E6E6B3-7305-423F-9E8F-A2DCAB91C6F4}</a:tableStyleId>
              </a:tblPr>
              <a:tblGrid>
                <a:gridCol w="533425"/>
                <a:gridCol w="533425"/>
                <a:gridCol w="533425"/>
                <a:gridCol w="533425"/>
                <a:gridCol w="533425"/>
                <a:gridCol w="533425"/>
              </a:tblGrid>
              <a:tr h="370850">
                <a:tc>
                  <a:txBody>
                    <a:bodyPr/>
                    <a:lstStyle/>
                    <a:p>
                      <a:pPr indent="0" lvl="0" marL="0" marR="0" rtl="0" algn="l">
                        <a:spcBef>
                          <a:spcPts val="0"/>
                        </a:spcBef>
                        <a:spcAft>
                          <a:spcPts val="0"/>
                        </a:spcAft>
                        <a:buNone/>
                      </a:pPr>
                      <a:r>
                        <a:rPr lang="id-ID" sz="1800" u="none" cap="none" strike="noStrike"/>
                        <a:t>Q</a:t>
                      </a:r>
                      <a:endParaRPr sz="1800"/>
                    </a:p>
                  </a:txBody>
                  <a:tcPr marT="45725" marB="45725" marR="91450" marL="91450"/>
                </a:tc>
                <a:tc>
                  <a:txBody>
                    <a:bodyPr/>
                    <a:lstStyle/>
                    <a:p>
                      <a:pPr indent="0" lvl="0" marL="0" marR="0" rtl="0" algn="l">
                        <a:spcBef>
                          <a:spcPts val="0"/>
                        </a:spcBef>
                        <a:spcAft>
                          <a:spcPts val="0"/>
                        </a:spcAft>
                        <a:buNone/>
                      </a:pPr>
                      <a:r>
                        <a:rPr lang="id-ID" sz="1800"/>
                        <a:t>0</a:t>
                      </a:r>
                      <a:endParaRPr sz="1800"/>
                    </a:p>
                  </a:txBody>
                  <a:tcPr marT="45725" marB="45725" marR="91450" marL="91450"/>
                </a:tc>
                <a:tc>
                  <a:txBody>
                    <a:bodyPr/>
                    <a:lstStyle/>
                    <a:p>
                      <a:pPr indent="0" lvl="0" marL="0" marR="0" rtl="0" algn="l">
                        <a:spcBef>
                          <a:spcPts val="0"/>
                        </a:spcBef>
                        <a:spcAft>
                          <a:spcPts val="0"/>
                        </a:spcAft>
                        <a:buNone/>
                      </a:pPr>
                      <a:r>
                        <a:rPr lang="id-ID" sz="1800"/>
                        <a:t>1</a:t>
                      </a:r>
                      <a:endParaRPr sz="1800"/>
                    </a:p>
                  </a:txBody>
                  <a:tcPr marT="45725" marB="45725" marR="91450" marL="91450"/>
                </a:tc>
                <a:tc>
                  <a:txBody>
                    <a:bodyPr/>
                    <a:lstStyle/>
                    <a:p>
                      <a:pPr indent="0" lvl="0" marL="0" marR="0" rtl="0" algn="l">
                        <a:spcBef>
                          <a:spcPts val="0"/>
                        </a:spcBef>
                        <a:spcAft>
                          <a:spcPts val="0"/>
                        </a:spcAft>
                        <a:buNone/>
                      </a:pPr>
                      <a:r>
                        <a:rPr lang="id-ID" sz="1800"/>
                        <a:t>2</a:t>
                      </a:r>
                      <a:endParaRPr sz="1800"/>
                    </a:p>
                  </a:txBody>
                  <a:tcPr marT="45725" marB="45725" marR="91450" marL="91450"/>
                </a:tc>
                <a:tc>
                  <a:txBody>
                    <a:bodyPr/>
                    <a:lstStyle/>
                    <a:p>
                      <a:pPr indent="0" lvl="0" marL="0" marR="0" rtl="0" algn="l">
                        <a:spcBef>
                          <a:spcPts val="0"/>
                        </a:spcBef>
                        <a:spcAft>
                          <a:spcPts val="0"/>
                        </a:spcAft>
                        <a:buNone/>
                      </a:pPr>
                      <a:r>
                        <a:rPr lang="id-ID" sz="1800"/>
                        <a:t>3</a:t>
                      </a:r>
                      <a:endParaRPr sz="1800"/>
                    </a:p>
                  </a:txBody>
                  <a:tcPr marT="45725" marB="45725" marR="91450" marL="91450"/>
                </a:tc>
                <a:tc>
                  <a:txBody>
                    <a:bodyPr/>
                    <a:lstStyle/>
                    <a:p>
                      <a:pPr indent="0" lvl="0" marL="0" marR="0" rtl="0" algn="l">
                        <a:spcBef>
                          <a:spcPts val="0"/>
                        </a:spcBef>
                        <a:spcAft>
                          <a:spcPts val="0"/>
                        </a:spcAft>
                        <a:buNone/>
                      </a:pPr>
                      <a:r>
                        <a:rPr lang="id-ID" sz="1800"/>
                        <a:t>4</a:t>
                      </a:r>
                      <a:endParaRPr sz="1800"/>
                    </a:p>
                  </a:txBody>
                  <a:tcPr marT="45725" marB="45725" marR="91450" marL="91450"/>
                </a:tc>
              </a:tr>
              <a:tr h="370850">
                <a:tc>
                  <a:txBody>
                    <a:bodyPr/>
                    <a:lstStyle/>
                    <a:p>
                      <a:pPr indent="0" lvl="0" marL="0" marR="0" rtl="0" algn="l">
                        <a:spcBef>
                          <a:spcPts val="0"/>
                        </a:spcBef>
                        <a:spcAft>
                          <a:spcPts val="0"/>
                        </a:spcAft>
                        <a:buNone/>
                      </a:pPr>
                      <a:r>
                        <a:rPr lang="id-ID" sz="1800">
                          <a:solidFill>
                            <a:srgbClr val="FF0000"/>
                          </a:solidFill>
                        </a:rPr>
                        <a:t>0</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1</a:t>
                      </a:r>
                      <a:endParaRPr sz="1800"/>
                    </a:p>
                  </a:txBody>
                  <a:tcPr marT="45725" marB="45725" marR="91450" marL="91450"/>
                </a:tc>
                <a:tc>
                  <a:txBody>
                    <a:bodyPr/>
                    <a:lstStyle/>
                    <a:p>
                      <a:pPr indent="0" lvl="0" marL="0" marR="0" rtl="0" algn="l">
                        <a:spcBef>
                          <a:spcPts val="0"/>
                        </a:spcBef>
                        <a:spcAft>
                          <a:spcPts val="0"/>
                        </a:spcAft>
                        <a:buNone/>
                      </a:pPr>
                      <a:r>
                        <a:rPr lang="id-ID" sz="1800"/>
                        <a:t>3</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r>
              <a:tr h="370850">
                <a:tc>
                  <a:txBody>
                    <a:bodyPr/>
                    <a:lstStyle/>
                    <a:p>
                      <a:pPr indent="0" lvl="0" marL="0" marR="0" rtl="0" algn="l">
                        <a:spcBef>
                          <a:spcPts val="0"/>
                        </a:spcBef>
                        <a:spcAft>
                          <a:spcPts val="0"/>
                        </a:spcAft>
                        <a:buNone/>
                      </a:pPr>
                      <a:r>
                        <a:rPr lang="id-ID" sz="1800">
                          <a:solidFill>
                            <a:srgbClr val="FF0000"/>
                          </a:solidFill>
                        </a:rPr>
                        <a:t>1</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1</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5</a:t>
                      </a:r>
                      <a:endParaRPr sz="1800"/>
                    </a:p>
                  </a:txBody>
                  <a:tcPr marT="45725" marB="45725" marR="91450" marL="91450"/>
                </a:tc>
              </a:tr>
              <a:tr h="370850">
                <a:tc>
                  <a:txBody>
                    <a:bodyPr/>
                    <a:lstStyle/>
                    <a:p>
                      <a:pPr indent="0" lvl="0" marL="0" marR="0" rtl="0" algn="l">
                        <a:spcBef>
                          <a:spcPts val="0"/>
                        </a:spcBef>
                        <a:spcAft>
                          <a:spcPts val="0"/>
                        </a:spcAft>
                        <a:buNone/>
                      </a:pPr>
                      <a:r>
                        <a:rPr lang="id-ID" sz="1800">
                          <a:solidFill>
                            <a:srgbClr val="FF0000"/>
                          </a:solidFill>
                        </a:rPr>
                        <a:t>2</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id-ID" sz="1800"/>
                        <a:t>3</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2</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r>
              <a:tr h="370850">
                <a:tc>
                  <a:txBody>
                    <a:bodyPr/>
                    <a:lstStyle/>
                    <a:p>
                      <a:pPr indent="0" lvl="0" marL="0" marR="0" rtl="0" algn="l">
                        <a:spcBef>
                          <a:spcPts val="0"/>
                        </a:spcBef>
                        <a:spcAft>
                          <a:spcPts val="0"/>
                        </a:spcAft>
                        <a:buNone/>
                      </a:pPr>
                      <a:r>
                        <a:rPr lang="id-ID" sz="1800">
                          <a:solidFill>
                            <a:srgbClr val="FF0000"/>
                          </a:solidFill>
                        </a:rPr>
                        <a:t>3</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1</a:t>
                      </a:r>
                      <a:endParaRPr sz="1800"/>
                    </a:p>
                  </a:txBody>
                  <a:tcPr marT="45725" marB="45725" marR="91450" marL="91450"/>
                </a:tc>
              </a:tr>
              <a:tr h="370850">
                <a:tc>
                  <a:txBody>
                    <a:bodyPr/>
                    <a:lstStyle/>
                    <a:p>
                      <a:pPr indent="0" lvl="0" marL="0" marR="0" rtl="0" algn="l">
                        <a:spcBef>
                          <a:spcPts val="0"/>
                        </a:spcBef>
                        <a:spcAft>
                          <a:spcPts val="0"/>
                        </a:spcAft>
                        <a:buNone/>
                      </a:pPr>
                      <a:r>
                        <a:rPr lang="id-ID" sz="1800">
                          <a:solidFill>
                            <a:srgbClr val="FF0000"/>
                          </a:solidFill>
                        </a:rPr>
                        <a:t>4</a:t>
                      </a:r>
                      <a:endParaRPr sz="1800">
                        <a:solidFill>
                          <a:srgbClr val="FF0000"/>
                        </a:solidFill>
                      </a:endParaRPr>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c>
                  <a:txBody>
                    <a:bodyPr/>
                    <a:lstStyle/>
                    <a:p>
                      <a:pPr indent="0" lvl="0" marL="0" marR="0" rtl="0" algn="l">
                        <a:spcBef>
                          <a:spcPts val="0"/>
                        </a:spcBef>
                        <a:spcAft>
                          <a:spcPts val="0"/>
                        </a:spcAft>
                        <a:buNone/>
                      </a:pPr>
                      <a:r>
                        <a:rPr lang="id-ID" sz="1800"/>
                        <a:t>M</a:t>
                      </a:r>
                      <a:endParaRPr sz="1800"/>
                    </a:p>
                  </a:txBody>
                  <a:tcPr marT="45725" marB="45725" marR="91450" marL="91450"/>
                </a:tc>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4" name="Shape 6174"/>
        <p:cNvGrpSpPr/>
        <p:nvPr/>
      </p:nvGrpSpPr>
      <p:grpSpPr>
        <a:xfrm>
          <a:off x="0" y="0"/>
          <a:ext cx="0" cy="0"/>
          <a:chOff x="0" y="0"/>
          <a:chExt cx="0" cy="0"/>
        </a:xfrm>
      </p:grpSpPr>
      <p:sp>
        <p:nvSpPr>
          <p:cNvPr id="6175" name="Google Shape;6175;p15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76" name="Google Shape;6176;p15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177" name="Google Shape;6177;p15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178" name="Google Shape;6178;p15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179" name="Google Shape;6179;p15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180" name="Google Shape;6180;p15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181" name="Google Shape;6181;p15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182" name="Google Shape;6182;p15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183" name="Google Shape;6183;p15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184" name="Google Shape;6184;p15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185" name="Google Shape;6185;p15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186" name="Google Shape;6186;p15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187" name="Google Shape;6187;p15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188" name="Google Shape;6188;p15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189" name="Google Shape;6189;p15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90" name="Google Shape;6190;p15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191" name="Google Shape;6191;p15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92" name="Google Shape;6192;p15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193" name="Google Shape;6193;p15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194" name="Google Shape;6194;p15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195" name="Google Shape;6195;p15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6" name="Google Shape;6196;p15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7" name="Google Shape;6197;p15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8" name="Google Shape;6198;p15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99" name="Google Shape;6199;p15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0" name="Google Shape;6200;p15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201" name="Google Shape;6201;p15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3</a:t>
            </a:r>
            <a:endParaRPr sz="1800">
              <a:solidFill>
                <a:schemeClr val="dk1"/>
              </a:solidFill>
              <a:latin typeface="Calibri"/>
              <a:ea typeface="Calibri"/>
              <a:cs typeface="Calibri"/>
              <a:sym typeface="Calibri"/>
            </a:endParaRPr>
          </a:p>
        </p:txBody>
      </p:sp>
      <p:sp>
        <p:nvSpPr>
          <p:cNvPr id="6202" name="Google Shape;6202;p15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3</a:t>
            </a:r>
            <a:endParaRPr/>
          </a:p>
        </p:txBody>
      </p:sp>
      <p:sp>
        <p:nvSpPr>
          <p:cNvPr id="6203" name="Google Shape;6203;p15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6204" name="Google Shape;6204;p15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3</a:t>
            </a:r>
            <a:endParaRPr sz="1800">
              <a:solidFill>
                <a:schemeClr val="dk1"/>
              </a:solidFill>
              <a:latin typeface="Calibri"/>
              <a:ea typeface="Calibri"/>
              <a:cs typeface="Calibri"/>
              <a:sym typeface="Calibri"/>
            </a:endParaRPr>
          </a:p>
        </p:txBody>
      </p:sp>
      <p:sp>
        <p:nvSpPr>
          <p:cNvPr id="6205" name="Google Shape;6205;p15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6206" name="Google Shape;6206;p15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6207" name="Google Shape;6207;p150"/>
          <p:cNvSpPr/>
          <p:nvPr/>
        </p:nvSpPr>
        <p:spPr>
          <a:xfrm>
            <a:off x="4605523" y="560429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8" name="Google Shape;6208;p150"/>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2" name="Shape 6212"/>
        <p:cNvGrpSpPr/>
        <p:nvPr/>
      </p:nvGrpSpPr>
      <p:grpSpPr>
        <a:xfrm>
          <a:off x="0" y="0"/>
          <a:ext cx="0" cy="0"/>
          <a:chOff x="0" y="0"/>
          <a:chExt cx="0" cy="0"/>
        </a:xfrm>
      </p:grpSpPr>
      <p:sp>
        <p:nvSpPr>
          <p:cNvPr id="6213" name="Google Shape;6213;p15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4" name="Google Shape;6214;p15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215" name="Google Shape;6215;p15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216" name="Google Shape;6216;p15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217" name="Google Shape;6217;p15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218" name="Google Shape;6218;p15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219" name="Google Shape;6219;p15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220" name="Google Shape;6220;p15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221" name="Google Shape;6221;p15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222" name="Google Shape;6222;p15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223" name="Google Shape;6223;p15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224" name="Google Shape;6224;p15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225" name="Google Shape;6225;p15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226" name="Google Shape;6226;p15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227" name="Google Shape;6227;p15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228" name="Google Shape;6228;p15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229" name="Google Shape;6229;p15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230" name="Google Shape;6230;p15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231" name="Google Shape;6231;p15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232" name="Google Shape;6232;p15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233" name="Google Shape;6233;p15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4" name="Google Shape;6234;p15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5" name="Google Shape;6235;p15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6" name="Google Shape;6236;p15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7" name="Google Shape;6237;p15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8" name="Google Shape;6238;p15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239" name="Google Shape;6239;p15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4</a:t>
            </a:r>
            <a:endParaRPr sz="1800">
              <a:solidFill>
                <a:schemeClr val="dk1"/>
              </a:solidFill>
              <a:latin typeface="Calibri"/>
              <a:ea typeface="Calibri"/>
              <a:cs typeface="Calibri"/>
              <a:sym typeface="Calibri"/>
            </a:endParaRPr>
          </a:p>
        </p:txBody>
      </p:sp>
      <p:sp>
        <p:nvSpPr>
          <p:cNvPr id="6240" name="Google Shape;6240;p151"/>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241" name="Google Shape;6241;p151"/>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2" name="Google Shape;6242;p151"/>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3" name="Google Shape;6243;p151"/>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4" name="Google Shape;6244;p151"/>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5" name="Google Shape;6245;p151"/>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9" name="Shape 6249"/>
        <p:cNvGrpSpPr/>
        <p:nvPr/>
      </p:nvGrpSpPr>
      <p:grpSpPr>
        <a:xfrm>
          <a:off x="0" y="0"/>
          <a:ext cx="0" cy="0"/>
          <a:chOff x="0" y="0"/>
          <a:chExt cx="0" cy="0"/>
        </a:xfrm>
      </p:grpSpPr>
      <p:sp>
        <p:nvSpPr>
          <p:cNvPr id="6250" name="Google Shape;6250;p15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51" name="Google Shape;6251;p15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252" name="Google Shape;6252;p15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253" name="Google Shape;6253;p15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254" name="Google Shape;6254;p15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255" name="Google Shape;6255;p15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256" name="Google Shape;6256;p15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257" name="Google Shape;6257;p15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258" name="Google Shape;6258;p15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259" name="Google Shape;6259;p15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260" name="Google Shape;6260;p15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261" name="Google Shape;6261;p15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262" name="Google Shape;6262;p15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263" name="Google Shape;6263;p15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264" name="Google Shape;6264;p15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265" name="Google Shape;6265;p15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266" name="Google Shape;6266;p15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267" name="Google Shape;6267;p15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268" name="Google Shape;6268;p15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269" name="Google Shape;6269;p15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270" name="Google Shape;6270;p15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1" name="Google Shape;6271;p15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2" name="Google Shape;6272;p15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3" name="Google Shape;6273;p15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4" name="Google Shape;6274;p15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5" name="Google Shape;6275;p15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276" name="Google Shape;6276;p15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4</a:t>
            </a:r>
            <a:endParaRPr sz="1800">
              <a:solidFill>
                <a:schemeClr val="dk1"/>
              </a:solidFill>
              <a:latin typeface="Calibri"/>
              <a:ea typeface="Calibri"/>
              <a:cs typeface="Calibri"/>
              <a:sym typeface="Calibri"/>
            </a:endParaRPr>
          </a:p>
        </p:txBody>
      </p:sp>
      <p:sp>
        <p:nvSpPr>
          <p:cNvPr id="6277" name="Google Shape;6277;p152"/>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278" name="Google Shape;6278;p152"/>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79" name="Google Shape;6279;p152"/>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0" name="Google Shape;6280;p152"/>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1" name="Google Shape;6281;p152"/>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2" name="Google Shape;6282;p152"/>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6" name="Shape 6286"/>
        <p:cNvGrpSpPr/>
        <p:nvPr/>
      </p:nvGrpSpPr>
      <p:grpSpPr>
        <a:xfrm>
          <a:off x="0" y="0"/>
          <a:ext cx="0" cy="0"/>
          <a:chOff x="0" y="0"/>
          <a:chExt cx="0" cy="0"/>
        </a:xfrm>
      </p:grpSpPr>
      <p:sp>
        <p:nvSpPr>
          <p:cNvPr id="6287" name="Google Shape;6287;p15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8" name="Google Shape;6288;p15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289" name="Google Shape;6289;p15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290" name="Google Shape;6290;p15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291" name="Google Shape;6291;p15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292" name="Google Shape;6292;p15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293" name="Google Shape;6293;p15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294" name="Google Shape;6294;p15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295" name="Google Shape;6295;p15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296" name="Google Shape;6296;p15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297" name="Google Shape;6297;p15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298" name="Google Shape;6298;p15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299" name="Google Shape;6299;p15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300" name="Google Shape;6300;p15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301" name="Google Shape;6301;p15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302" name="Google Shape;6302;p15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303" name="Google Shape;6303;p15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304" name="Google Shape;6304;p15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a:p>
        </p:txBody>
      </p:sp>
      <p:sp>
        <p:nvSpPr>
          <p:cNvPr id="6305" name="Google Shape;6305;p15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06" name="Google Shape;6306;p15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307" name="Google Shape;6307;p15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08" name="Google Shape;6308;p15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09" name="Google Shape;6309;p15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0" name="Google Shape;6310;p15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1" name="Google Shape;6311;p15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2" name="Google Shape;6312;p15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313" name="Google Shape;6313;p15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3</a:t>
            </a:r>
            <a:endParaRPr sz="1800">
              <a:solidFill>
                <a:schemeClr val="dk1"/>
              </a:solidFill>
              <a:latin typeface="Calibri"/>
              <a:ea typeface="Calibri"/>
              <a:cs typeface="Calibri"/>
              <a:sym typeface="Calibri"/>
            </a:endParaRPr>
          </a:p>
        </p:txBody>
      </p:sp>
      <p:sp>
        <p:nvSpPr>
          <p:cNvPr id="6314" name="Google Shape;6314;p153"/>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315" name="Google Shape;6315;p153"/>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6" name="Google Shape;6316;p153"/>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7" name="Google Shape;6317;p153"/>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18" name="Google Shape;6318;p153"/>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319" name="Google Shape;6319;p153"/>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3" name="Shape 6323"/>
        <p:cNvGrpSpPr/>
        <p:nvPr/>
      </p:nvGrpSpPr>
      <p:grpSpPr>
        <a:xfrm>
          <a:off x="0" y="0"/>
          <a:ext cx="0" cy="0"/>
          <a:chOff x="0" y="0"/>
          <a:chExt cx="0" cy="0"/>
        </a:xfrm>
      </p:grpSpPr>
      <p:sp>
        <p:nvSpPr>
          <p:cNvPr id="6324" name="Google Shape;6324;p15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25" name="Google Shape;6325;p15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326" name="Google Shape;6326;p15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327" name="Google Shape;6327;p15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328" name="Google Shape;6328;p15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329" name="Google Shape;6329;p15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330" name="Google Shape;6330;p15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331" name="Google Shape;6331;p15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332" name="Google Shape;6332;p15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333" name="Google Shape;6333;p15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334" name="Google Shape;6334;p15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335" name="Google Shape;6335;p15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336" name="Google Shape;6336;p15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337" name="Google Shape;6337;p15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338" name="Google Shape;6338;p15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339" name="Google Shape;6339;p15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340" name="Google Shape;6340;p15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341" name="Google Shape;6341;p15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2" name="Google Shape;6342;p15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3" name="Google Shape;6343;p15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344" name="Google Shape;6344;p15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5" name="Google Shape;6345;p15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6" name="Google Shape;6346;p15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7" name="Google Shape;6347;p15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8" name="Google Shape;6348;p15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9" name="Google Shape;6349;p15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350" name="Google Shape;6350;p15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2</a:t>
            </a:r>
            <a:endParaRPr sz="1800">
              <a:solidFill>
                <a:schemeClr val="dk1"/>
              </a:solidFill>
              <a:latin typeface="Calibri"/>
              <a:ea typeface="Calibri"/>
              <a:cs typeface="Calibri"/>
              <a:sym typeface="Calibri"/>
            </a:endParaRPr>
          </a:p>
        </p:txBody>
      </p:sp>
      <p:sp>
        <p:nvSpPr>
          <p:cNvPr id="6351" name="Google Shape;6351;p154"/>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352" name="Google Shape;6352;p154"/>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3" name="Google Shape;6353;p154"/>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4" name="Google Shape;6354;p154"/>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355" name="Google Shape;6355;p154"/>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356" name="Google Shape;6356;p154"/>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0" name="Shape 6360"/>
        <p:cNvGrpSpPr/>
        <p:nvPr/>
      </p:nvGrpSpPr>
      <p:grpSpPr>
        <a:xfrm>
          <a:off x="0" y="0"/>
          <a:ext cx="0" cy="0"/>
          <a:chOff x="0" y="0"/>
          <a:chExt cx="0" cy="0"/>
        </a:xfrm>
      </p:grpSpPr>
      <p:sp>
        <p:nvSpPr>
          <p:cNvPr id="6361" name="Google Shape;6361;p15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62" name="Google Shape;6362;p15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363" name="Google Shape;6363;p15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364" name="Google Shape;6364;p15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365" name="Google Shape;6365;p15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366" name="Google Shape;6366;p15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367" name="Google Shape;6367;p15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368" name="Google Shape;6368;p15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369" name="Google Shape;6369;p15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370" name="Google Shape;6370;p15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371" name="Google Shape;6371;p15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372" name="Google Shape;6372;p15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373" name="Google Shape;6373;p15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374" name="Google Shape;6374;p15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375" name="Google Shape;6375;p15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376" name="Google Shape;6376;p15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7" name="Google Shape;6377;p15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8" name="Google Shape;6378;p15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79" name="Google Shape;6379;p15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0" name="Google Shape;6380;p15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381" name="Google Shape;6381;p15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2" name="Google Shape;6382;p15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3" name="Google Shape;6383;p15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4" name="Google Shape;6384;p15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5" name="Google Shape;6385;p15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86" name="Google Shape;6386;p15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387" name="Google Shape;6387;p15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0</a:t>
            </a:r>
            <a:endParaRPr sz="1800">
              <a:solidFill>
                <a:schemeClr val="dk1"/>
              </a:solidFill>
              <a:latin typeface="Calibri"/>
              <a:ea typeface="Calibri"/>
              <a:cs typeface="Calibri"/>
              <a:sym typeface="Calibri"/>
            </a:endParaRPr>
          </a:p>
        </p:txBody>
      </p:sp>
      <p:sp>
        <p:nvSpPr>
          <p:cNvPr id="6388" name="Google Shape;6388;p155"/>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389" name="Google Shape;6389;p155"/>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390" name="Google Shape;6390;p155"/>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391" name="Google Shape;6391;p155"/>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392" name="Google Shape;6392;p155"/>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393" name="Google Shape;6393;p155"/>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7" name="Shape 6397"/>
        <p:cNvGrpSpPr/>
        <p:nvPr/>
      </p:nvGrpSpPr>
      <p:grpSpPr>
        <a:xfrm>
          <a:off x="0" y="0"/>
          <a:ext cx="0" cy="0"/>
          <a:chOff x="0" y="0"/>
          <a:chExt cx="0" cy="0"/>
        </a:xfrm>
      </p:grpSpPr>
      <p:sp>
        <p:nvSpPr>
          <p:cNvPr id="6398" name="Google Shape;6398;p15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99" name="Google Shape;6399;p15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400" name="Google Shape;6400;p15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401" name="Google Shape;6401;p15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402" name="Google Shape;6402;p15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403" name="Google Shape;6403;p15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404" name="Google Shape;6404;p15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405" name="Google Shape;6405;p15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406" name="Google Shape;6406;p15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407" name="Google Shape;6407;p15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408" name="Google Shape;6408;p15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409" name="Google Shape;6409;p15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410" name="Google Shape;6410;p15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411" name="Google Shape;6411;p15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412" name="Google Shape;6412;p15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13" name="Google Shape;6413;p15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4" name="Google Shape;6414;p15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5" name="Google Shape;6415;p15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6" name="Google Shape;6416;p15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7" name="Google Shape;6417;p15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418" name="Google Shape;6418;p15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9" name="Google Shape;6419;p15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0" name="Google Shape;6420;p15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1" name="Google Shape;6421;p15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2" name="Google Shape;6422;p15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23" name="Google Shape;6423;p15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424" name="Google Shape;6424;p15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0</a:t>
            </a:r>
            <a:endParaRPr sz="1800">
              <a:solidFill>
                <a:schemeClr val="dk1"/>
              </a:solidFill>
              <a:latin typeface="Calibri"/>
              <a:ea typeface="Calibri"/>
              <a:cs typeface="Calibri"/>
              <a:sym typeface="Calibri"/>
            </a:endParaRPr>
          </a:p>
        </p:txBody>
      </p:sp>
      <p:sp>
        <p:nvSpPr>
          <p:cNvPr id="6425" name="Google Shape;6425;p156"/>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426" name="Google Shape;6426;p156"/>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427" name="Google Shape;6427;p156"/>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28" name="Google Shape;6428;p156"/>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429" name="Google Shape;6429;p156"/>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430" name="Google Shape;6430;p156"/>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431" name="Google Shape;6431;p156"/>
          <p:cNvSpPr txBox="1"/>
          <p:nvPr/>
        </p:nvSpPr>
        <p:spPr>
          <a:xfrm>
            <a:off x="7545579" y="2966864"/>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BEBAN</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5" name="Shape 6435"/>
        <p:cNvGrpSpPr/>
        <p:nvPr/>
      </p:nvGrpSpPr>
      <p:grpSpPr>
        <a:xfrm>
          <a:off x="0" y="0"/>
          <a:ext cx="0" cy="0"/>
          <a:chOff x="0" y="0"/>
          <a:chExt cx="0" cy="0"/>
        </a:xfrm>
      </p:grpSpPr>
      <p:sp>
        <p:nvSpPr>
          <p:cNvPr id="6436" name="Google Shape;6436;p15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37" name="Google Shape;6437;p15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438" name="Google Shape;6438;p15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439" name="Google Shape;6439;p15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440" name="Google Shape;6440;p15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441" name="Google Shape;6441;p15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442" name="Google Shape;6442;p15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443" name="Google Shape;6443;p15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444" name="Google Shape;6444;p15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445" name="Google Shape;6445;p15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446" name="Google Shape;6446;p15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447" name="Google Shape;6447;p15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448" name="Google Shape;6448;p15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449" name="Google Shape;6449;p15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450" name="Google Shape;6450;p15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51" name="Google Shape;6451;p15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2" name="Google Shape;6452;p15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3" name="Google Shape;6453;p15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4" name="Google Shape;6454;p15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5" name="Google Shape;6455;p15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456" name="Google Shape;6456;p15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7" name="Google Shape;6457;p15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8" name="Google Shape;6458;p15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59" name="Google Shape;6459;p15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0" name="Google Shape;6460;p15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1" name="Google Shape;6461;p15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462" name="Google Shape;6462;p15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0</a:t>
            </a:r>
            <a:endParaRPr sz="1800">
              <a:solidFill>
                <a:schemeClr val="dk1"/>
              </a:solidFill>
              <a:latin typeface="Calibri"/>
              <a:ea typeface="Calibri"/>
              <a:cs typeface="Calibri"/>
              <a:sym typeface="Calibri"/>
            </a:endParaRPr>
          </a:p>
        </p:txBody>
      </p:sp>
      <p:sp>
        <p:nvSpPr>
          <p:cNvPr id="6463" name="Google Shape;6463;p157"/>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464" name="Google Shape;6464;p157"/>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465" name="Google Shape;6465;p157"/>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66" name="Google Shape;6466;p157"/>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467" name="Google Shape;6467;p157"/>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468" name="Google Shape;6468;p157"/>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469" name="Google Shape;6469;p157"/>
          <p:cNvSpPr txBox="1"/>
          <p:nvPr/>
        </p:nvSpPr>
        <p:spPr>
          <a:xfrm>
            <a:off x="7545579" y="2966864"/>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BEBAN</a:t>
            </a:r>
            <a:endParaRPr b="1" sz="3600">
              <a:solidFill>
                <a:schemeClr val="lt1"/>
              </a:solidFill>
              <a:latin typeface="Times New Roman"/>
              <a:ea typeface="Times New Roman"/>
              <a:cs typeface="Times New Roman"/>
              <a:sym typeface="Times New Roman"/>
            </a:endParaRPr>
          </a:p>
        </p:txBody>
      </p:sp>
      <p:sp>
        <p:nvSpPr>
          <p:cNvPr id="6470" name="Google Shape;6470;p157"/>
          <p:cNvSpPr/>
          <p:nvPr/>
        </p:nvSpPr>
        <p:spPr>
          <a:xfrm>
            <a:off x="9313691" y="3581700"/>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4" name="Shape 6474"/>
        <p:cNvGrpSpPr/>
        <p:nvPr/>
      </p:nvGrpSpPr>
      <p:grpSpPr>
        <a:xfrm>
          <a:off x="0" y="0"/>
          <a:ext cx="0" cy="0"/>
          <a:chOff x="0" y="0"/>
          <a:chExt cx="0" cy="0"/>
        </a:xfrm>
      </p:grpSpPr>
      <p:sp>
        <p:nvSpPr>
          <p:cNvPr id="6475" name="Google Shape;6475;p15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6" name="Google Shape;6476;p15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477" name="Google Shape;6477;p15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478" name="Google Shape;6478;p15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479" name="Google Shape;6479;p15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480" name="Google Shape;6480;p15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481" name="Google Shape;6481;p15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482" name="Google Shape;6482;p15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483" name="Google Shape;6483;p15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484" name="Google Shape;6484;p15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485" name="Google Shape;6485;p15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486" name="Google Shape;6486;p15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487" name="Google Shape;6487;p15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488" name="Google Shape;6488;p15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489" name="Google Shape;6489;p15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90" name="Google Shape;6490;p15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1" name="Google Shape;6491;p15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2" name="Google Shape;6492;p15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3" name="Google Shape;6493;p15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4" name="Google Shape;6494;p15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495" name="Google Shape;6495;p15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6" name="Google Shape;6496;p15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7" name="Google Shape;6497;p15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8" name="Google Shape;6498;p15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99" name="Google Shape;6499;p15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00" name="Google Shape;6500;p15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501" name="Google Shape;6501;p15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0</a:t>
            </a:r>
            <a:endParaRPr sz="1800">
              <a:solidFill>
                <a:schemeClr val="dk1"/>
              </a:solidFill>
              <a:latin typeface="Calibri"/>
              <a:ea typeface="Calibri"/>
              <a:cs typeface="Calibri"/>
              <a:sym typeface="Calibri"/>
            </a:endParaRPr>
          </a:p>
        </p:txBody>
      </p:sp>
      <p:sp>
        <p:nvSpPr>
          <p:cNvPr id="6502" name="Google Shape;6502;p158"/>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503" name="Google Shape;6503;p158"/>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504" name="Google Shape;6504;p158"/>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505" name="Google Shape;6505;p158"/>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506" name="Google Shape;6506;p158"/>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507" name="Google Shape;6507;p158"/>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508" name="Google Shape;6508;p158"/>
          <p:cNvSpPr txBox="1"/>
          <p:nvPr/>
        </p:nvSpPr>
        <p:spPr>
          <a:xfrm>
            <a:off x="7545579" y="2966864"/>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BEBAN</a:t>
            </a:r>
            <a:endParaRPr b="1" sz="3600">
              <a:solidFill>
                <a:schemeClr val="lt1"/>
              </a:solidFill>
              <a:latin typeface="Times New Roman"/>
              <a:ea typeface="Times New Roman"/>
              <a:cs typeface="Times New Roman"/>
              <a:sym typeface="Times New Roman"/>
            </a:endParaRPr>
          </a:p>
        </p:txBody>
      </p:sp>
      <p:sp>
        <p:nvSpPr>
          <p:cNvPr id="6509" name="Google Shape;6509;p158"/>
          <p:cNvSpPr/>
          <p:nvPr/>
        </p:nvSpPr>
        <p:spPr>
          <a:xfrm>
            <a:off x="9313691" y="3581700"/>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cxnSp>
        <p:nvCxnSpPr>
          <p:cNvPr id="6510" name="Google Shape;6510;p158"/>
          <p:cNvCxnSpPr/>
          <p:nvPr/>
        </p:nvCxnSpPr>
        <p:spPr>
          <a:xfrm>
            <a:off x="4897677" y="1420081"/>
            <a:ext cx="4416000" cy="2437800"/>
          </a:xfrm>
          <a:prstGeom prst="curvedConnector3">
            <a:avLst>
              <a:gd fmla="val 50000" name="adj1"/>
            </a:avLst>
          </a:prstGeom>
          <a:noFill/>
          <a:ln cap="flat" cmpd="sng" w="9525">
            <a:solidFill>
              <a:schemeClr val="dk1"/>
            </a:solidFill>
            <a:prstDash val="solid"/>
            <a:miter lim="800000"/>
            <a:headEnd len="sm" w="sm" type="none"/>
            <a:tailEnd len="med" w="med" type="triangle"/>
          </a:ln>
        </p:spPr>
      </p:cxn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4" name="Shape 6514"/>
        <p:cNvGrpSpPr/>
        <p:nvPr/>
      </p:nvGrpSpPr>
      <p:grpSpPr>
        <a:xfrm>
          <a:off x="0" y="0"/>
          <a:ext cx="0" cy="0"/>
          <a:chOff x="0" y="0"/>
          <a:chExt cx="0" cy="0"/>
        </a:xfrm>
      </p:grpSpPr>
      <p:sp>
        <p:nvSpPr>
          <p:cNvPr id="6515" name="Google Shape;6515;p15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16" name="Google Shape;6516;p15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517" name="Google Shape;6517;p15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518" name="Google Shape;6518;p15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519" name="Google Shape;6519;p15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520" name="Google Shape;6520;p15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521" name="Google Shape;6521;p15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522" name="Google Shape;6522;p15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523" name="Google Shape;6523;p15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524" name="Google Shape;6524;p15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6525" name="Google Shape;6525;p15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526" name="Google Shape;6526;p15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6527" name="Google Shape;6527;p15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
        <p:nvSpPr>
          <p:cNvPr id="6528" name="Google Shape;6528;p15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529" name="Google Shape;6529;p15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530" name="Google Shape;6530;p15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1" name="Google Shape;6531;p15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2" name="Google Shape;6532;p15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3" name="Google Shape;6533;p15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4" name="Google Shape;6534;p15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535" name="Google Shape;6535;p15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6" name="Google Shape;6536;p15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7" name="Google Shape;6537;p15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8" name="Google Shape;6538;p15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9" name="Google Shape;6539;p15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0" name="Google Shape;6540;p15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6541" name="Google Shape;6541;p15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Top : 0</a:t>
            </a:r>
            <a:endParaRPr sz="1800">
              <a:solidFill>
                <a:schemeClr val="dk1"/>
              </a:solidFill>
              <a:latin typeface="Calibri"/>
              <a:ea typeface="Calibri"/>
              <a:cs typeface="Calibri"/>
              <a:sym typeface="Calibri"/>
            </a:endParaRPr>
          </a:p>
        </p:txBody>
      </p:sp>
      <p:sp>
        <p:nvSpPr>
          <p:cNvPr id="6542" name="Google Shape;6542;p159"/>
          <p:cNvSpPr txBox="1"/>
          <p:nvPr/>
        </p:nvSpPr>
        <p:spPr>
          <a:xfrm>
            <a:off x="7497073" y="380917"/>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RUTE TERCEPAT</a:t>
            </a:r>
            <a:endParaRPr b="1" sz="3600">
              <a:solidFill>
                <a:schemeClr val="lt1"/>
              </a:solidFill>
              <a:latin typeface="Times New Roman"/>
              <a:ea typeface="Times New Roman"/>
              <a:cs typeface="Times New Roman"/>
              <a:sym typeface="Times New Roman"/>
            </a:endParaRPr>
          </a:p>
        </p:txBody>
      </p:sp>
      <p:sp>
        <p:nvSpPr>
          <p:cNvPr id="6543" name="Google Shape;6543;p159"/>
          <p:cNvSpPr/>
          <p:nvPr/>
        </p:nvSpPr>
        <p:spPr>
          <a:xfrm>
            <a:off x="7766137" y="1050749"/>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544" name="Google Shape;6544;p159"/>
          <p:cNvSpPr/>
          <p:nvPr/>
        </p:nvSpPr>
        <p:spPr>
          <a:xfrm>
            <a:off x="8544837" y="1052837"/>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545" name="Google Shape;6545;p159"/>
          <p:cNvSpPr/>
          <p:nvPr/>
        </p:nvSpPr>
        <p:spPr>
          <a:xfrm>
            <a:off x="9323537" y="105492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6546" name="Google Shape;6546;p159"/>
          <p:cNvSpPr/>
          <p:nvPr/>
        </p:nvSpPr>
        <p:spPr>
          <a:xfrm>
            <a:off x="10102237" y="1057013"/>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sz="1800">
              <a:solidFill>
                <a:schemeClr val="lt1"/>
              </a:solidFill>
              <a:latin typeface="Calibri"/>
              <a:ea typeface="Calibri"/>
              <a:cs typeface="Calibri"/>
              <a:sym typeface="Calibri"/>
            </a:endParaRPr>
          </a:p>
        </p:txBody>
      </p:sp>
      <p:sp>
        <p:nvSpPr>
          <p:cNvPr id="6547" name="Google Shape;6547;p159"/>
          <p:cNvSpPr/>
          <p:nvPr/>
        </p:nvSpPr>
        <p:spPr>
          <a:xfrm>
            <a:off x="10868411" y="1046575"/>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548" name="Google Shape;6548;p159"/>
          <p:cNvSpPr txBox="1"/>
          <p:nvPr/>
        </p:nvSpPr>
        <p:spPr>
          <a:xfrm>
            <a:off x="7545579" y="2966864"/>
            <a:ext cx="430044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BEBAN</a:t>
            </a:r>
            <a:endParaRPr b="1" sz="3600">
              <a:solidFill>
                <a:schemeClr val="lt1"/>
              </a:solidFill>
              <a:latin typeface="Times New Roman"/>
              <a:ea typeface="Times New Roman"/>
              <a:cs typeface="Times New Roman"/>
              <a:sym typeface="Times New Roman"/>
            </a:endParaRPr>
          </a:p>
        </p:txBody>
      </p:sp>
      <p:sp>
        <p:nvSpPr>
          <p:cNvPr id="6549" name="Google Shape;6549;p159"/>
          <p:cNvSpPr/>
          <p:nvPr/>
        </p:nvSpPr>
        <p:spPr>
          <a:xfrm>
            <a:off x="9313691" y="3581700"/>
            <a:ext cx="713984" cy="58715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5</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6"/>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16"/>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219" name="Google Shape;219;p16"/>
          <p:cNvSpPr/>
          <p:nvPr/>
        </p:nvSpPr>
        <p:spPr>
          <a:xfrm>
            <a:off x="7421332" y="1848236"/>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220" name="Google Shape;220;p16"/>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221" name="Google Shape;221;p16"/>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222" name="Google Shape;222;p16"/>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223" name="Google Shape;223;p16"/>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224" name="Google Shape;224;p16"/>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225" name="Google Shape;225;p16"/>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226" name="Google Shape;226;p16"/>
          <p:cNvSpPr/>
          <p:nvPr/>
        </p:nvSpPr>
        <p:spPr>
          <a:xfrm>
            <a:off x="3079464" y="2375002"/>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7" name="Google Shape;227;p16"/>
          <p:cNvSpPr/>
          <p:nvPr/>
        </p:nvSpPr>
        <p:spPr>
          <a:xfrm>
            <a:off x="3079463" y="3208419"/>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6"/>
          <p:cNvSpPr txBox="1"/>
          <p:nvPr/>
        </p:nvSpPr>
        <p:spPr>
          <a:xfrm>
            <a:off x="488743" y="2398549"/>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sp>
        <p:nvSpPr>
          <p:cNvPr id="229" name="Google Shape;229;p16"/>
          <p:cNvSpPr txBox="1"/>
          <p:nvPr/>
        </p:nvSpPr>
        <p:spPr>
          <a:xfrm>
            <a:off x="443579" y="3218674"/>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sp>
        <p:nvSpPr>
          <p:cNvPr id="230" name="Google Shape;230;p16"/>
          <p:cNvSpPr txBox="1"/>
          <p:nvPr/>
        </p:nvSpPr>
        <p:spPr>
          <a:xfrm>
            <a:off x="1039660" y="948855"/>
            <a:ext cx="488827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d-ID" sz="3600">
                <a:solidFill>
                  <a:schemeClr val="dk1"/>
                </a:solidFill>
                <a:latin typeface="Calibri"/>
                <a:ea typeface="Calibri"/>
                <a:cs typeface="Calibri"/>
                <a:sym typeface="Calibri"/>
              </a:rPr>
              <a:t>ALGORITMA DJIKSTRA</a:t>
            </a:r>
            <a:endParaRPr sz="3600">
              <a:solidFill>
                <a:schemeClr val="dk1"/>
              </a:solidFill>
              <a:latin typeface="Calibri"/>
              <a:ea typeface="Calibri"/>
              <a:cs typeface="Calibri"/>
              <a:sym typeface="Calibri"/>
            </a:endParaRPr>
          </a:p>
        </p:txBody>
      </p:sp>
      <p:sp>
        <p:nvSpPr>
          <p:cNvPr id="231" name="Google Shape;231;p16"/>
          <p:cNvSpPr/>
          <p:nvPr/>
        </p:nvSpPr>
        <p:spPr>
          <a:xfrm>
            <a:off x="488743" y="4118057"/>
            <a:ext cx="5946555" cy="84100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Proses</a:t>
            </a:r>
            <a:endParaRPr sz="1800">
              <a:solidFill>
                <a:schemeClr val="lt1"/>
              </a:solidFill>
              <a:latin typeface="Calibri"/>
              <a:ea typeface="Calibri"/>
              <a:cs typeface="Calibri"/>
              <a:sym typeface="Calibri"/>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3" name="Shape 6553"/>
        <p:cNvGrpSpPr/>
        <p:nvPr/>
      </p:nvGrpSpPr>
      <p:grpSpPr>
        <a:xfrm>
          <a:off x="0" y="0"/>
          <a:ext cx="0" cy="0"/>
          <a:chOff x="0" y="0"/>
          <a:chExt cx="0" cy="0"/>
        </a:xfrm>
      </p:grpSpPr>
      <p:sp>
        <p:nvSpPr>
          <p:cNvPr id="6554" name="Google Shape;6554;p160"/>
          <p:cNvSpPr/>
          <p:nvPr/>
        </p:nvSpPr>
        <p:spPr>
          <a:xfrm>
            <a:off x="0" y="1581150"/>
            <a:ext cx="12192000" cy="262890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5" name="Google Shape;6555;p160"/>
          <p:cNvSpPr txBox="1"/>
          <p:nvPr/>
        </p:nvSpPr>
        <p:spPr>
          <a:xfrm>
            <a:off x="762000" y="2190750"/>
            <a:ext cx="10610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d-ID" sz="5400">
                <a:solidFill>
                  <a:schemeClr val="lt1"/>
                </a:solidFill>
                <a:latin typeface="Times New Roman"/>
                <a:ea typeface="Times New Roman"/>
                <a:cs typeface="Times New Roman"/>
                <a:sym typeface="Times New Roman"/>
              </a:rPr>
              <a:t>KESIMPULAN</a:t>
            </a:r>
            <a:endParaRPr sz="5400">
              <a:solidFill>
                <a:schemeClr val="lt1"/>
              </a:solidFill>
              <a:latin typeface="Times New Roman"/>
              <a:ea typeface="Times New Roman"/>
              <a:cs typeface="Times New Roman"/>
              <a:sym typeface="Times New Roman"/>
            </a:endParaRPr>
          </a:p>
        </p:txBody>
      </p:sp>
    </p:spTree>
  </p:cSld>
  <p:clrMapOvr>
    <a:masterClrMapping/>
  </p:clrMapOvr>
  <p:transition spd="slow">
    <p:randomBar dir="vert"/>
  </p:transition>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9" name="Shape 6559"/>
        <p:cNvGrpSpPr/>
        <p:nvPr/>
      </p:nvGrpSpPr>
      <p:grpSpPr>
        <a:xfrm>
          <a:off x="0" y="0"/>
          <a:ext cx="0" cy="0"/>
          <a:chOff x="0" y="0"/>
          <a:chExt cx="0" cy="0"/>
        </a:xfrm>
      </p:grpSpPr>
      <p:sp>
        <p:nvSpPr>
          <p:cNvPr id="6560" name="Google Shape;6560;p161"/>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id-ID">
                <a:solidFill>
                  <a:schemeClr val="lt1"/>
                </a:solidFill>
                <a:latin typeface="Times New Roman"/>
                <a:ea typeface="Times New Roman"/>
                <a:cs typeface="Times New Roman"/>
                <a:sym typeface="Times New Roman"/>
              </a:rPr>
              <a:t>KESIMPULAN</a:t>
            </a:r>
            <a:endParaRPr>
              <a:solidFill>
                <a:schemeClr val="lt1"/>
              </a:solidFill>
              <a:latin typeface="Times New Roman"/>
              <a:ea typeface="Times New Roman"/>
              <a:cs typeface="Times New Roman"/>
              <a:sym typeface="Times New Roman"/>
            </a:endParaRPr>
          </a:p>
        </p:txBody>
      </p:sp>
      <p:sp>
        <p:nvSpPr>
          <p:cNvPr id="6561" name="Google Shape;6561;p16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lang="id-ID"/>
              <a:t>	Untuk mencari rute terpendek dari titik start ke destination, algoritma djikstra lebih disarankan karena algoritma ini hanya mencari rute untuk start sampai destination selebihnya akan diabaikan sehingga algoritma ini lebih hemat resource memory jika dibandingkan dengan algoritma warshall.</a:t>
            </a:r>
            <a:endParaRPr/>
          </a:p>
        </p:txBody>
      </p:sp>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5" name="Shape 6565"/>
        <p:cNvGrpSpPr/>
        <p:nvPr/>
      </p:nvGrpSpPr>
      <p:grpSpPr>
        <a:xfrm>
          <a:off x="0" y="0"/>
          <a:ext cx="0" cy="0"/>
          <a:chOff x="0" y="0"/>
          <a:chExt cx="0" cy="0"/>
        </a:xfrm>
      </p:grpSpPr>
      <p:sp>
        <p:nvSpPr>
          <p:cNvPr id="6566" name="Google Shape;6566;p162"/>
          <p:cNvSpPr txBox="1"/>
          <p:nvPr>
            <p:ph type="title"/>
          </p:nvPr>
        </p:nvSpPr>
        <p:spPr>
          <a:xfrm>
            <a:off x="838200" y="365125"/>
            <a:ext cx="10515600" cy="1325563"/>
          </a:xfrm>
          <a:prstGeom prst="rect">
            <a:avLst/>
          </a:prstGeom>
          <a:solidFill>
            <a:srgbClr val="002060"/>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Times New Roman"/>
              <a:buNone/>
            </a:pPr>
            <a:r>
              <a:rPr lang="id-ID">
                <a:solidFill>
                  <a:schemeClr val="lt1"/>
                </a:solidFill>
                <a:latin typeface="Times New Roman"/>
                <a:ea typeface="Times New Roman"/>
                <a:cs typeface="Times New Roman"/>
                <a:sym typeface="Times New Roman"/>
              </a:rPr>
              <a:t>DAFTAR PUSTAKA</a:t>
            </a:r>
            <a:endParaRPr>
              <a:solidFill>
                <a:schemeClr val="lt1"/>
              </a:solidFill>
              <a:latin typeface="Times New Roman"/>
              <a:ea typeface="Times New Roman"/>
              <a:cs typeface="Times New Roman"/>
              <a:sym typeface="Times New Roman"/>
            </a:endParaRPr>
          </a:p>
        </p:txBody>
      </p:sp>
      <p:sp>
        <p:nvSpPr>
          <p:cNvPr id="6567" name="Google Shape;6567;p16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id-ID" u="sng">
                <a:solidFill>
                  <a:schemeClr val="hlink"/>
                </a:solidFill>
                <a:hlinkClick r:id="rId3"/>
              </a:rPr>
              <a:t>https://dee83.wordpress.com/2008/08/16/konsep-dasar-graph/</a:t>
            </a:r>
            <a:r>
              <a:rPr lang="id-ID"/>
              <a:t> Diakses pada 13 Juni 2016</a:t>
            </a:r>
            <a:endParaRPr/>
          </a:p>
          <a:p>
            <a:pPr indent="-228600" lvl="0" marL="228600" rtl="0" algn="just">
              <a:lnSpc>
                <a:spcPct val="90000"/>
              </a:lnSpc>
              <a:spcBef>
                <a:spcPts val="1000"/>
              </a:spcBef>
              <a:spcAft>
                <a:spcPts val="0"/>
              </a:spcAft>
              <a:buClr>
                <a:schemeClr val="dk1"/>
              </a:buClr>
              <a:buSzPct val="100000"/>
              <a:buChar char="•"/>
            </a:pPr>
            <a:r>
              <a:rPr lang="id-ID" u="sng">
                <a:solidFill>
                  <a:schemeClr val="hlink"/>
                </a:solidFill>
                <a:hlinkClick r:id="rId4"/>
              </a:rPr>
              <a:t>http://mahasiswatrunojoyo.blogspot.co.id/2010/12/graf-graph-matematika-diskrit.html</a:t>
            </a:r>
            <a:r>
              <a:rPr lang="id-ID"/>
              <a:t> Diakses pada 15 Juni 2016</a:t>
            </a:r>
            <a:endParaRPr/>
          </a:p>
          <a:p>
            <a:pPr indent="-228600" lvl="0" marL="228600" rtl="0" algn="just">
              <a:lnSpc>
                <a:spcPct val="90000"/>
              </a:lnSpc>
              <a:spcBef>
                <a:spcPts val="1000"/>
              </a:spcBef>
              <a:spcAft>
                <a:spcPts val="0"/>
              </a:spcAft>
              <a:buClr>
                <a:schemeClr val="dk1"/>
              </a:buClr>
              <a:buSzPct val="100000"/>
              <a:buChar char="•"/>
            </a:pPr>
            <a:r>
              <a:rPr lang="id-ID" u="sng">
                <a:solidFill>
                  <a:schemeClr val="hlink"/>
                </a:solidFill>
                <a:hlinkClick r:id="rId5"/>
              </a:rPr>
              <a:t>http://dhaahilda.blogspot.co.id/2011/12/materi-teori-graph.html</a:t>
            </a:r>
            <a:r>
              <a:rPr lang="id-ID"/>
              <a:t> Diakses pada 14 Juni 2016</a:t>
            </a:r>
            <a:endParaRPr/>
          </a:p>
          <a:p>
            <a:pPr indent="-228600" lvl="0" marL="228600" rtl="0" algn="just">
              <a:lnSpc>
                <a:spcPct val="90000"/>
              </a:lnSpc>
              <a:spcBef>
                <a:spcPts val="1000"/>
              </a:spcBef>
              <a:spcAft>
                <a:spcPts val="0"/>
              </a:spcAft>
              <a:buClr>
                <a:schemeClr val="dk1"/>
              </a:buClr>
              <a:buSzPct val="100000"/>
              <a:buChar char="•"/>
            </a:pPr>
            <a:r>
              <a:rPr lang="id-ID" u="sng">
                <a:solidFill>
                  <a:schemeClr val="hlink"/>
                </a:solidFill>
                <a:hlinkClick r:id="rId6"/>
              </a:rPr>
              <a:t>http://achmad-asrori.blogspot.co.id/2013/01/algoritma-dijkstra.html</a:t>
            </a:r>
            <a:r>
              <a:rPr lang="id-ID"/>
              <a:t> Diakses pada 14 Juni 2016</a:t>
            </a:r>
            <a:endParaRPr/>
          </a:p>
          <a:p>
            <a:pPr indent="-228600" lvl="0" marL="228600" rtl="0" algn="just">
              <a:lnSpc>
                <a:spcPct val="90000"/>
              </a:lnSpc>
              <a:spcBef>
                <a:spcPts val="1000"/>
              </a:spcBef>
              <a:spcAft>
                <a:spcPts val="0"/>
              </a:spcAft>
              <a:buClr>
                <a:schemeClr val="dk1"/>
              </a:buClr>
              <a:buSzPct val="100000"/>
              <a:buChar char="•"/>
            </a:pPr>
            <a:r>
              <a:rPr lang="id-ID"/>
              <a:t>Materi Teori Algoritma dan Struktur Data  Umi Sa’addah (Pertemuan 14 Juni 2016)</a:t>
            </a:r>
            <a:endParaRPr/>
          </a:p>
          <a:p>
            <a:pPr indent="-228600" lvl="0" marL="228600" rtl="0" algn="just">
              <a:lnSpc>
                <a:spcPct val="90000"/>
              </a:lnSpc>
              <a:spcBef>
                <a:spcPts val="1000"/>
              </a:spcBef>
              <a:spcAft>
                <a:spcPts val="0"/>
              </a:spcAft>
              <a:buClr>
                <a:schemeClr val="dk1"/>
              </a:buClr>
              <a:buSzPct val="100000"/>
              <a:buChar char="•"/>
            </a:pPr>
            <a:r>
              <a:rPr lang="id-ID" u="sng">
                <a:solidFill>
                  <a:schemeClr val="hlink"/>
                </a:solidFill>
                <a:hlinkClick r:id="rId7"/>
              </a:rPr>
              <a:t>https://groups.google.com/forum/embed/#!topic/google-maps-api/ksIQNan70mU</a:t>
            </a:r>
            <a:r>
              <a:rPr lang="id-ID"/>
              <a:t> Diakses pada 20 Juni 2016</a:t>
            </a:r>
            <a:endParaRPr/>
          </a:p>
          <a:p>
            <a:pPr indent="-228600" lvl="0" marL="228600" rtl="0" algn="just">
              <a:lnSpc>
                <a:spcPct val="90000"/>
              </a:lnSpc>
              <a:spcBef>
                <a:spcPts val="1000"/>
              </a:spcBef>
              <a:spcAft>
                <a:spcPts val="0"/>
              </a:spcAft>
              <a:buClr>
                <a:schemeClr val="dk1"/>
              </a:buClr>
              <a:buSzPct val="100000"/>
              <a:buChar char="•"/>
            </a:pPr>
            <a:r>
              <a:rPr lang="id-ID" u="sng">
                <a:solidFill>
                  <a:schemeClr val="hlink"/>
                </a:solidFill>
                <a:hlinkClick r:id="rId8"/>
              </a:rPr>
              <a:t>https://www.gitbook.com/book/ahmadnaser/google-map-and-shortest-path-dijkstra-algorithm-s/details</a:t>
            </a:r>
            <a:r>
              <a:rPr lang="id-ID"/>
              <a:t> Diakses pada 20 Juni 2016</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1" name="Shape 6571"/>
        <p:cNvGrpSpPr/>
        <p:nvPr/>
      </p:nvGrpSpPr>
      <p:grpSpPr>
        <a:xfrm>
          <a:off x="0" y="0"/>
          <a:ext cx="0" cy="0"/>
          <a:chOff x="0" y="0"/>
          <a:chExt cx="0" cy="0"/>
        </a:xfrm>
      </p:grpSpPr>
      <p:sp>
        <p:nvSpPr>
          <p:cNvPr id="6572" name="Google Shape;6572;p163"/>
          <p:cNvSpPr/>
          <p:nvPr/>
        </p:nvSpPr>
        <p:spPr>
          <a:xfrm>
            <a:off x="0" y="1581150"/>
            <a:ext cx="12192000" cy="2628900"/>
          </a:xfrm>
          <a:prstGeom prst="rect">
            <a:avLst/>
          </a:prstGeom>
          <a:solidFill>
            <a:srgbClr val="00B0F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73" name="Google Shape;6573;p163"/>
          <p:cNvSpPr txBox="1"/>
          <p:nvPr/>
        </p:nvSpPr>
        <p:spPr>
          <a:xfrm>
            <a:off x="762000" y="2190750"/>
            <a:ext cx="10610850"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d-ID" sz="5400">
                <a:solidFill>
                  <a:schemeClr val="lt1"/>
                </a:solidFill>
                <a:latin typeface="Times New Roman"/>
                <a:ea typeface="Times New Roman"/>
                <a:cs typeface="Times New Roman"/>
                <a:sym typeface="Times New Roman"/>
              </a:rPr>
              <a:t>TERIMA KASIH</a:t>
            </a:r>
            <a:endParaRPr sz="5400">
              <a:solidFill>
                <a:schemeClr val="lt1"/>
              </a:solidFill>
              <a:latin typeface="Times New Roman"/>
              <a:ea typeface="Times New Roman"/>
              <a:cs typeface="Times New Roman"/>
              <a:sym typeface="Times New Roman"/>
            </a:endParaRPr>
          </a:p>
        </p:txBody>
      </p:sp>
    </p:spTree>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7"/>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238" name="Google Shape;238;p17"/>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239" name="Google Shape;239;p17"/>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240" name="Google Shape;240;p17"/>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241" name="Google Shape;241;p17"/>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242" name="Google Shape;242;p17"/>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243" name="Google Shape;243;p17"/>
          <p:cNvSpPr/>
          <p:nvPr/>
        </p:nvSpPr>
        <p:spPr>
          <a:xfrm>
            <a:off x="3079464" y="2375002"/>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44" name="Google Shape;244;p17"/>
          <p:cNvSpPr/>
          <p:nvPr/>
        </p:nvSpPr>
        <p:spPr>
          <a:xfrm>
            <a:off x="3079463" y="3208419"/>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 name="Google Shape;245;p17"/>
          <p:cNvSpPr txBox="1"/>
          <p:nvPr/>
        </p:nvSpPr>
        <p:spPr>
          <a:xfrm>
            <a:off x="488743" y="2398549"/>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sp>
        <p:nvSpPr>
          <p:cNvPr id="246" name="Google Shape;246;p17"/>
          <p:cNvSpPr txBox="1"/>
          <p:nvPr/>
        </p:nvSpPr>
        <p:spPr>
          <a:xfrm>
            <a:off x="443579" y="3218674"/>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sp>
        <p:nvSpPr>
          <p:cNvPr id="247" name="Google Shape;247;p17"/>
          <p:cNvSpPr txBox="1"/>
          <p:nvPr/>
        </p:nvSpPr>
        <p:spPr>
          <a:xfrm>
            <a:off x="1039660" y="948855"/>
            <a:ext cx="488827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d-ID" sz="3600">
                <a:solidFill>
                  <a:schemeClr val="dk1"/>
                </a:solidFill>
                <a:latin typeface="Calibri"/>
                <a:ea typeface="Calibri"/>
                <a:cs typeface="Calibri"/>
                <a:sym typeface="Calibri"/>
              </a:rPr>
              <a:t>ALGORITMA DJIKSTRA</a:t>
            </a:r>
            <a:endParaRPr sz="3600">
              <a:solidFill>
                <a:schemeClr val="dk1"/>
              </a:solidFill>
              <a:latin typeface="Calibri"/>
              <a:ea typeface="Calibri"/>
              <a:cs typeface="Calibri"/>
              <a:sym typeface="Calibri"/>
            </a:endParaRPr>
          </a:p>
        </p:txBody>
      </p:sp>
      <p:sp>
        <p:nvSpPr>
          <p:cNvPr id="248" name="Google Shape;248;p17"/>
          <p:cNvSpPr/>
          <p:nvPr/>
        </p:nvSpPr>
        <p:spPr>
          <a:xfrm>
            <a:off x="488743" y="4118057"/>
            <a:ext cx="5946555" cy="84100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Proses</a:t>
            </a:r>
            <a:endParaRPr sz="1800">
              <a:solidFill>
                <a:schemeClr val="lt1"/>
              </a:solidFill>
              <a:latin typeface="Calibri"/>
              <a:ea typeface="Calibri"/>
              <a:cs typeface="Calibri"/>
              <a:sym typeface="Calibri"/>
            </a:endParaRPr>
          </a:p>
        </p:txBody>
      </p:sp>
      <p:sp>
        <p:nvSpPr>
          <p:cNvPr id="249" name="Google Shape;249;p17"/>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250" name="Google Shape;250;p17"/>
          <p:cNvSpPr/>
          <p:nvPr/>
        </p:nvSpPr>
        <p:spPr>
          <a:xfrm>
            <a:off x="7421332" y="1848236"/>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 name="Google Shape;256;p18"/>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257" name="Google Shape;257;p18"/>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258" name="Google Shape;258;p18"/>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259" name="Google Shape;259;p18"/>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260" name="Google Shape;260;p18"/>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261" name="Google Shape;261;p18"/>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262" name="Google Shape;262;p18"/>
          <p:cNvSpPr/>
          <p:nvPr/>
        </p:nvSpPr>
        <p:spPr>
          <a:xfrm>
            <a:off x="3079464" y="2375002"/>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63" name="Google Shape;263;p18"/>
          <p:cNvSpPr/>
          <p:nvPr/>
        </p:nvSpPr>
        <p:spPr>
          <a:xfrm>
            <a:off x="3079463" y="3208419"/>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264" name="Google Shape;264;p18"/>
          <p:cNvSpPr txBox="1"/>
          <p:nvPr/>
        </p:nvSpPr>
        <p:spPr>
          <a:xfrm>
            <a:off x="488743" y="2398549"/>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sp>
        <p:nvSpPr>
          <p:cNvPr id="265" name="Google Shape;265;p18"/>
          <p:cNvSpPr txBox="1"/>
          <p:nvPr/>
        </p:nvSpPr>
        <p:spPr>
          <a:xfrm>
            <a:off x="443579" y="3218674"/>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sp>
        <p:nvSpPr>
          <p:cNvPr id="266" name="Google Shape;266;p18"/>
          <p:cNvSpPr txBox="1"/>
          <p:nvPr/>
        </p:nvSpPr>
        <p:spPr>
          <a:xfrm>
            <a:off x="1039660" y="948855"/>
            <a:ext cx="488827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d-ID" sz="3600">
                <a:solidFill>
                  <a:schemeClr val="dk1"/>
                </a:solidFill>
                <a:latin typeface="Calibri"/>
                <a:ea typeface="Calibri"/>
                <a:cs typeface="Calibri"/>
                <a:sym typeface="Calibri"/>
              </a:rPr>
              <a:t>ALGORITMA DJIKSTRA</a:t>
            </a:r>
            <a:endParaRPr sz="3600">
              <a:solidFill>
                <a:schemeClr val="dk1"/>
              </a:solidFill>
              <a:latin typeface="Calibri"/>
              <a:ea typeface="Calibri"/>
              <a:cs typeface="Calibri"/>
              <a:sym typeface="Calibri"/>
            </a:endParaRPr>
          </a:p>
        </p:txBody>
      </p:sp>
      <p:sp>
        <p:nvSpPr>
          <p:cNvPr id="267" name="Google Shape;267;p18"/>
          <p:cNvSpPr/>
          <p:nvPr/>
        </p:nvSpPr>
        <p:spPr>
          <a:xfrm>
            <a:off x="488743" y="4118057"/>
            <a:ext cx="5946555" cy="841006"/>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Proses</a:t>
            </a:r>
            <a:endParaRPr sz="1800">
              <a:solidFill>
                <a:schemeClr val="lt1"/>
              </a:solidFill>
              <a:latin typeface="Calibri"/>
              <a:ea typeface="Calibri"/>
              <a:cs typeface="Calibri"/>
              <a:sym typeface="Calibri"/>
            </a:endParaRPr>
          </a:p>
        </p:txBody>
      </p:sp>
      <p:sp>
        <p:nvSpPr>
          <p:cNvPr id="268" name="Google Shape;268;p18"/>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269" name="Google Shape;269;p18"/>
          <p:cNvSpPr/>
          <p:nvPr/>
        </p:nvSpPr>
        <p:spPr>
          <a:xfrm>
            <a:off x="7421332" y="1848236"/>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9"/>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 name="Google Shape;275;p19"/>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276" name="Google Shape;276;p19"/>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277" name="Google Shape;277;p19"/>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278" name="Google Shape;278;p19"/>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279" name="Google Shape;279;p19"/>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280" name="Google Shape;280;p19"/>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281" name="Google Shape;281;p19"/>
          <p:cNvSpPr/>
          <p:nvPr/>
        </p:nvSpPr>
        <p:spPr>
          <a:xfrm>
            <a:off x="3079464" y="2375002"/>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82" name="Google Shape;282;p19"/>
          <p:cNvSpPr/>
          <p:nvPr/>
        </p:nvSpPr>
        <p:spPr>
          <a:xfrm>
            <a:off x="3079463" y="3208419"/>
            <a:ext cx="3249301" cy="434557"/>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a:p>
        </p:txBody>
      </p:sp>
      <p:sp>
        <p:nvSpPr>
          <p:cNvPr id="283" name="Google Shape;283;p19"/>
          <p:cNvSpPr txBox="1"/>
          <p:nvPr/>
        </p:nvSpPr>
        <p:spPr>
          <a:xfrm>
            <a:off x="488743" y="2398549"/>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sp>
        <p:nvSpPr>
          <p:cNvPr id="284" name="Google Shape;284;p19"/>
          <p:cNvSpPr txBox="1"/>
          <p:nvPr/>
        </p:nvSpPr>
        <p:spPr>
          <a:xfrm>
            <a:off x="443579" y="3218674"/>
            <a:ext cx="165921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sp>
        <p:nvSpPr>
          <p:cNvPr id="285" name="Google Shape;285;p19"/>
          <p:cNvSpPr txBox="1"/>
          <p:nvPr/>
        </p:nvSpPr>
        <p:spPr>
          <a:xfrm>
            <a:off x="1039660" y="948855"/>
            <a:ext cx="4888271"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id-ID" sz="3600">
                <a:solidFill>
                  <a:schemeClr val="dk1"/>
                </a:solidFill>
                <a:latin typeface="Calibri"/>
                <a:ea typeface="Calibri"/>
                <a:cs typeface="Calibri"/>
                <a:sym typeface="Calibri"/>
              </a:rPr>
              <a:t>ALGORITMA DJIKSTRA</a:t>
            </a:r>
            <a:endParaRPr sz="3600">
              <a:solidFill>
                <a:schemeClr val="dk1"/>
              </a:solidFill>
              <a:latin typeface="Calibri"/>
              <a:ea typeface="Calibri"/>
              <a:cs typeface="Calibri"/>
              <a:sym typeface="Calibri"/>
            </a:endParaRPr>
          </a:p>
        </p:txBody>
      </p:sp>
      <p:sp>
        <p:nvSpPr>
          <p:cNvPr id="286" name="Google Shape;286;p19"/>
          <p:cNvSpPr/>
          <p:nvPr/>
        </p:nvSpPr>
        <p:spPr>
          <a:xfrm>
            <a:off x="488743" y="4118057"/>
            <a:ext cx="5946555" cy="841006"/>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Proses</a:t>
            </a:r>
            <a:endParaRPr sz="1800">
              <a:solidFill>
                <a:schemeClr val="lt1"/>
              </a:solidFill>
              <a:latin typeface="Calibri"/>
              <a:ea typeface="Calibri"/>
              <a:cs typeface="Calibri"/>
              <a:sym typeface="Calibri"/>
            </a:endParaRPr>
          </a:p>
        </p:txBody>
      </p:sp>
      <p:sp>
        <p:nvSpPr>
          <p:cNvPr id="287" name="Google Shape;287;p19"/>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288" name="Google Shape;288;p19"/>
          <p:cNvSpPr/>
          <p:nvPr/>
        </p:nvSpPr>
        <p:spPr>
          <a:xfrm>
            <a:off x="7421332" y="1848236"/>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p:nvPr/>
        </p:nvSpPr>
        <p:spPr>
          <a:xfrm>
            <a:off x="0" y="0"/>
            <a:ext cx="12192000" cy="135255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2"/>
          <p:cNvSpPr txBox="1"/>
          <p:nvPr/>
        </p:nvSpPr>
        <p:spPr>
          <a:xfrm>
            <a:off x="457200" y="342900"/>
            <a:ext cx="113157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id-ID" sz="3600">
                <a:solidFill>
                  <a:schemeClr val="lt1"/>
                </a:solidFill>
                <a:latin typeface="Times New Roman"/>
                <a:ea typeface="Times New Roman"/>
                <a:cs typeface="Times New Roman"/>
                <a:sym typeface="Times New Roman"/>
              </a:rPr>
              <a:t>NAMA KELOMPOK :</a:t>
            </a:r>
            <a:endParaRPr b="1" sz="3600">
              <a:solidFill>
                <a:schemeClr val="lt1"/>
              </a:solidFill>
              <a:latin typeface="Times New Roman"/>
              <a:ea typeface="Times New Roman"/>
              <a:cs typeface="Times New Roman"/>
              <a:sym typeface="Times New Roman"/>
            </a:endParaRPr>
          </a:p>
        </p:txBody>
      </p:sp>
      <p:sp>
        <p:nvSpPr>
          <p:cNvPr id="97" name="Google Shape;97;p2"/>
          <p:cNvSpPr/>
          <p:nvPr/>
        </p:nvSpPr>
        <p:spPr>
          <a:xfrm>
            <a:off x="1352550" y="1866900"/>
            <a:ext cx="9963150" cy="97155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8" name="Google Shape;98;p2"/>
          <p:cNvSpPr/>
          <p:nvPr/>
        </p:nvSpPr>
        <p:spPr>
          <a:xfrm>
            <a:off x="10972800" y="1866900"/>
            <a:ext cx="895350" cy="971550"/>
          </a:xfrm>
          <a:prstGeom prst="chevron">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2"/>
          <p:cNvSpPr/>
          <p:nvPr/>
        </p:nvSpPr>
        <p:spPr>
          <a:xfrm>
            <a:off x="1333500" y="3009900"/>
            <a:ext cx="9963150" cy="97155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2"/>
          <p:cNvSpPr/>
          <p:nvPr/>
        </p:nvSpPr>
        <p:spPr>
          <a:xfrm>
            <a:off x="10953750" y="3009900"/>
            <a:ext cx="895350" cy="971550"/>
          </a:xfrm>
          <a:prstGeom prst="chevron">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2"/>
          <p:cNvSpPr/>
          <p:nvPr/>
        </p:nvSpPr>
        <p:spPr>
          <a:xfrm>
            <a:off x="1314450" y="4171950"/>
            <a:ext cx="9963150" cy="97155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 name="Google Shape;102;p2"/>
          <p:cNvSpPr/>
          <p:nvPr/>
        </p:nvSpPr>
        <p:spPr>
          <a:xfrm>
            <a:off x="10934700" y="4171950"/>
            <a:ext cx="895350" cy="971550"/>
          </a:xfrm>
          <a:prstGeom prst="chevron">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txBox="1"/>
          <p:nvPr/>
        </p:nvSpPr>
        <p:spPr>
          <a:xfrm>
            <a:off x="1600200" y="2171700"/>
            <a:ext cx="85534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2000">
                <a:solidFill>
                  <a:schemeClr val="lt1"/>
                </a:solidFill>
                <a:latin typeface="Times New Roman"/>
                <a:ea typeface="Times New Roman"/>
                <a:cs typeface="Times New Roman"/>
                <a:sym typeface="Times New Roman"/>
              </a:rPr>
              <a:t>1. Budi Santoso			( 2110151005 / D4 – Teknik Informatika A)</a:t>
            </a:r>
            <a:endParaRPr sz="2000">
              <a:solidFill>
                <a:schemeClr val="lt1"/>
              </a:solidFill>
              <a:latin typeface="Times New Roman"/>
              <a:ea typeface="Times New Roman"/>
              <a:cs typeface="Times New Roman"/>
              <a:sym typeface="Times New Roman"/>
            </a:endParaRPr>
          </a:p>
        </p:txBody>
      </p:sp>
      <p:sp>
        <p:nvSpPr>
          <p:cNvPr id="104" name="Google Shape;104;p2"/>
          <p:cNvSpPr txBox="1"/>
          <p:nvPr/>
        </p:nvSpPr>
        <p:spPr>
          <a:xfrm>
            <a:off x="1619250" y="3333750"/>
            <a:ext cx="85534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2000">
                <a:solidFill>
                  <a:schemeClr val="lt1"/>
                </a:solidFill>
                <a:latin typeface="Times New Roman"/>
                <a:ea typeface="Times New Roman"/>
                <a:cs typeface="Times New Roman"/>
                <a:sym typeface="Times New Roman"/>
              </a:rPr>
              <a:t>2. Nindy Ilhami			( 2110151008 / D4 – Teknik Informatika A)</a:t>
            </a:r>
            <a:endParaRPr sz="2000">
              <a:solidFill>
                <a:schemeClr val="lt1"/>
              </a:solidFill>
              <a:latin typeface="Times New Roman"/>
              <a:ea typeface="Times New Roman"/>
              <a:cs typeface="Times New Roman"/>
              <a:sym typeface="Times New Roman"/>
            </a:endParaRPr>
          </a:p>
        </p:txBody>
      </p:sp>
      <p:sp>
        <p:nvSpPr>
          <p:cNvPr id="105" name="Google Shape;105;p2"/>
          <p:cNvSpPr txBox="1"/>
          <p:nvPr/>
        </p:nvSpPr>
        <p:spPr>
          <a:xfrm>
            <a:off x="1638300" y="4400550"/>
            <a:ext cx="85534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2000">
                <a:solidFill>
                  <a:schemeClr val="lt1"/>
                </a:solidFill>
                <a:latin typeface="Times New Roman"/>
                <a:ea typeface="Times New Roman"/>
                <a:cs typeface="Times New Roman"/>
                <a:sym typeface="Times New Roman"/>
              </a:rPr>
              <a:t>3. Nugraha Adi GP		( 2110151028 / D4 – Teknik Informatika A)</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0"/>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20"/>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295" name="Google Shape;295;p20"/>
          <p:cNvSpPr/>
          <p:nvPr/>
        </p:nvSpPr>
        <p:spPr>
          <a:xfrm>
            <a:off x="7421332" y="1848236"/>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296" name="Google Shape;296;p20"/>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297" name="Google Shape;297;p20"/>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298" name="Google Shape;298;p20"/>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299" name="Google Shape;299;p20"/>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300" name="Google Shape;300;p20"/>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301" name="Google Shape;301;p20"/>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302" name="Google Shape;302;p2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03" name="Google Shape;303;p2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04" name="Google Shape;304;p2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05" name="Google Shape;305;p2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06" name="Google Shape;306;p2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07" name="Google Shape;307;p2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1"/>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 name="Google Shape;313;p21"/>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314" name="Google Shape;314;p21"/>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315" name="Google Shape;315;p21"/>
          <p:cNvSpPr/>
          <p:nvPr/>
        </p:nvSpPr>
        <p:spPr>
          <a:xfrm>
            <a:off x="7441652" y="2505930"/>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316" name="Google Shape;316;p21"/>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317" name="Google Shape;317;p21"/>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318" name="Google Shape;318;p21"/>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319" name="Google Shape;319;p21"/>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320" name="Google Shape;320;p21"/>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321" name="Google Shape;321;p2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22" name="Google Shape;322;p2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23" name="Google Shape;323;p2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24" name="Google Shape;324;p2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25" name="Google Shape;325;p2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26" name="Google Shape;326;p2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27" name="Google Shape;327;p2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28" name="Google Shape;328;p2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2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 name="Google Shape;330;p2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 name="Google Shape;331;p2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2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3" name="Google Shape;333;p21"/>
          <p:cNvSpPr txBox="1"/>
          <p:nvPr/>
        </p:nvSpPr>
        <p:spPr>
          <a:xfrm>
            <a:off x="349193" y="1050750"/>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2"/>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22"/>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340" name="Google Shape;340;p22"/>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341" name="Google Shape;341;p22"/>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342" name="Google Shape;342;p22"/>
          <p:cNvSpPr/>
          <p:nvPr/>
        </p:nvSpPr>
        <p:spPr>
          <a:xfrm>
            <a:off x="7869007" y="3160077"/>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343" name="Google Shape;343;p22"/>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344" name="Google Shape;344;p22"/>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345" name="Google Shape;345;p22"/>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346" name="Google Shape;346;p22"/>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347" name="Google Shape;347;p2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48" name="Google Shape;348;p2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49" name="Google Shape;349;p2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50" name="Google Shape;350;p2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51" name="Google Shape;351;p2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52" name="Google Shape;352;p2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53" name="Google Shape;353;p2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54" name="Google Shape;354;p2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2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2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2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2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22"/>
          <p:cNvSpPr txBox="1"/>
          <p:nvPr/>
        </p:nvSpPr>
        <p:spPr>
          <a:xfrm>
            <a:off x="349193" y="1050750"/>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23"/>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23"/>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366" name="Google Shape;366;p23"/>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367" name="Google Shape;367;p23"/>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368" name="Google Shape;368;p23"/>
          <p:cNvSpPr/>
          <p:nvPr/>
        </p:nvSpPr>
        <p:spPr>
          <a:xfrm>
            <a:off x="7869007" y="3160077"/>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369" name="Google Shape;369;p23"/>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370" name="Google Shape;370;p23"/>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371" name="Google Shape;371;p23"/>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372" name="Google Shape;372;p23"/>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373" name="Google Shape;373;p2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74" name="Google Shape;374;p2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75" name="Google Shape;375;p2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76" name="Google Shape;376;p2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77" name="Google Shape;377;p2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78" name="Google Shape;378;p2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79" name="Google Shape;379;p2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80" name="Google Shape;380;p2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81" name="Google Shape;381;p2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2" name="Google Shape;382;p2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3" name="Google Shape;383;p2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2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2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4"/>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24"/>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392" name="Google Shape;392;p24"/>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393" name="Google Shape;393;p24"/>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394" name="Google Shape;394;p24"/>
          <p:cNvSpPr/>
          <p:nvPr/>
        </p:nvSpPr>
        <p:spPr>
          <a:xfrm>
            <a:off x="7869007" y="3160077"/>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395" name="Google Shape;395;p24"/>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396" name="Google Shape;396;p24"/>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397" name="Google Shape;397;p24"/>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398" name="Google Shape;398;p24"/>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399" name="Google Shape;399;p2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00" name="Google Shape;400;p2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01" name="Google Shape;401;p2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02" name="Google Shape;402;p2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03" name="Google Shape;403;p2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04" name="Google Shape;404;p2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05" name="Google Shape;405;p2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06" name="Google Shape;406;p2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07" name="Google Shape;407;p2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a:p>
        </p:txBody>
      </p:sp>
      <p:sp>
        <p:nvSpPr>
          <p:cNvPr id="408" name="Google Shape;408;p2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2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2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2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5"/>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7" name="Google Shape;417;p25"/>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418" name="Google Shape;418;p25"/>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419" name="Google Shape;419;p25"/>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420" name="Google Shape;420;p25"/>
          <p:cNvSpPr/>
          <p:nvPr/>
        </p:nvSpPr>
        <p:spPr>
          <a:xfrm>
            <a:off x="7869007" y="3160077"/>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421" name="Google Shape;421;p25"/>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422" name="Google Shape;422;p25"/>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423" name="Google Shape;423;p25"/>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424" name="Google Shape;424;p25"/>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425" name="Google Shape;425;p2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26" name="Google Shape;426;p2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27" name="Google Shape;427;p2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28" name="Google Shape;428;p2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29" name="Google Shape;429;p2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30" name="Google Shape;430;p2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31" name="Google Shape;431;p2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32" name="Google Shape;432;p2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33" name="Google Shape;433;p2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34" name="Google Shape;434;p2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35" name="Google Shape;435;p2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6" name="Google Shape;436;p2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p2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6"/>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3" name="Google Shape;443;p26"/>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444" name="Google Shape;444;p26"/>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445" name="Google Shape;445;p26"/>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446" name="Google Shape;446;p26"/>
          <p:cNvSpPr/>
          <p:nvPr/>
        </p:nvSpPr>
        <p:spPr>
          <a:xfrm>
            <a:off x="7869007" y="3160077"/>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447" name="Google Shape;447;p26"/>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448" name="Google Shape;448;p26"/>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449" name="Google Shape;449;p26"/>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450" name="Google Shape;450;p26"/>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451" name="Google Shape;451;p2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52" name="Google Shape;452;p2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53" name="Google Shape;453;p2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54" name="Google Shape;454;p2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55" name="Google Shape;455;p2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56" name="Google Shape;456;p2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57" name="Google Shape;457;p2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58" name="Google Shape;458;p2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59" name="Google Shape;459;p2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60" name="Google Shape;460;p2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61" name="Google Shape;461;p2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62" name="Google Shape;462;p2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3" name="Google Shape;463;p2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7"/>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9" name="Google Shape;469;p27"/>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470" name="Google Shape;470;p27"/>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471" name="Google Shape;471;p27"/>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472" name="Google Shape;472;p27"/>
          <p:cNvSpPr/>
          <p:nvPr/>
        </p:nvSpPr>
        <p:spPr>
          <a:xfrm>
            <a:off x="7869007" y="3160077"/>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473" name="Google Shape;473;p27"/>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474" name="Google Shape;474;p27"/>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475" name="Google Shape;475;p27"/>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476" name="Google Shape;476;p27"/>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477" name="Google Shape;477;p2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478" name="Google Shape;478;p2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479" name="Google Shape;479;p2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480" name="Google Shape;480;p2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81" name="Google Shape;481;p2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482" name="Google Shape;482;p2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483" name="Google Shape;483;p2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484" name="Google Shape;484;p2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485" name="Google Shape;485;p2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86" name="Google Shape;486;p2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87" name="Google Shape;487;p2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88" name="Google Shape;488;p2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489" name="Google Shape;489;p2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8"/>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5" name="Google Shape;495;p28"/>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496" name="Google Shape;496;p28"/>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497" name="Google Shape;497;p28"/>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498" name="Google Shape;498;p28"/>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499" name="Google Shape;499;p28"/>
          <p:cNvSpPr/>
          <p:nvPr/>
        </p:nvSpPr>
        <p:spPr>
          <a:xfrm>
            <a:off x="7441652" y="3754731"/>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500" name="Google Shape;500;p28"/>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501" name="Google Shape;501;p28"/>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502" name="Google Shape;502;p28"/>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503" name="Google Shape;503;p2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04" name="Google Shape;504;p2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05" name="Google Shape;505;p2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06" name="Google Shape;506;p2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07" name="Google Shape;507;p2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08" name="Google Shape;508;p2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09" name="Google Shape;509;p2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10" name="Google Shape;510;p2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11" name="Google Shape;511;p2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12" name="Google Shape;512;p2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13" name="Google Shape;513;p2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14" name="Google Shape;514;p2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15" name="Google Shape;515;p2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16" name="Google Shape;516;p2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7" name="Google Shape;517;p2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8" name="Google Shape;518;p2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9" name="Google Shape;519;p2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0" name="Google Shape;520;p2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2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9"/>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7" name="Google Shape;527;p29"/>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528" name="Google Shape;528;p29"/>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529" name="Google Shape;529;p29"/>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530" name="Google Shape;530;p29"/>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531" name="Google Shape;531;p29"/>
          <p:cNvSpPr/>
          <p:nvPr/>
        </p:nvSpPr>
        <p:spPr>
          <a:xfrm>
            <a:off x="7441652" y="375473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532" name="Google Shape;532;p29"/>
          <p:cNvSpPr/>
          <p:nvPr/>
        </p:nvSpPr>
        <p:spPr>
          <a:xfrm>
            <a:off x="7869007" y="4433930"/>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533" name="Google Shape;533;p29"/>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534" name="Google Shape;534;p29"/>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535" name="Google Shape;535;p2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36" name="Google Shape;536;p2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37" name="Google Shape;537;p2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38" name="Google Shape;538;p2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39" name="Google Shape;539;p2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40" name="Google Shape;540;p2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41" name="Google Shape;541;p2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42" name="Google Shape;542;p2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43" name="Google Shape;543;p2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44" name="Google Shape;544;p2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45" name="Google Shape;545;p2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46" name="Google Shape;546;p2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47" name="Google Shape;547;p2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48" name="Google Shape;548;p2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49" name="Google Shape;549;p2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p2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1" name="Google Shape;551;p2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2" name="Google Shape;552;p2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3" name="Google Shape;553;p2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1752600"/>
            <a:ext cx="12192000" cy="268605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 name="Google Shape;111;p3"/>
          <p:cNvSpPr txBox="1"/>
          <p:nvPr/>
        </p:nvSpPr>
        <p:spPr>
          <a:xfrm>
            <a:off x="342900" y="2190750"/>
            <a:ext cx="113919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8800">
                <a:solidFill>
                  <a:schemeClr val="lt1"/>
                </a:solidFill>
                <a:latin typeface="Times New Roman"/>
                <a:ea typeface="Times New Roman"/>
                <a:cs typeface="Times New Roman"/>
                <a:sym typeface="Times New Roman"/>
              </a:rPr>
              <a:t>Apa itu Graph ?</a:t>
            </a:r>
            <a:endParaRPr b="1" sz="8800">
              <a:solidFill>
                <a:schemeClr val="lt1"/>
              </a:solidFill>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0"/>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9" name="Google Shape;559;p30"/>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560" name="Google Shape;560;p30"/>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561" name="Google Shape;561;p30"/>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562" name="Google Shape;562;p30"/>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563" name="Google Shape;563;p30"/>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564" name="Google Shape;564;p30"/>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565" name="Google Shape;565;p3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66" name="Google Shape;566;p3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67" name="Google Shape;567;p3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568" name="Google Shape;568;p3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69" name="Google Shape;569;p3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570" name="Google Shape;570;p3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571" name="Google Shape;571;p3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572" name="Google Shape;572;p3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573" name="Google Shape;573;p3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74" name="Google Shape;574;p3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75" name="Google Shape;575;p3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76" name="Google Shape;576;p3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577" name="Google Shape;577;p3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578" name="Google Shape;578;p3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79" name="Google Shape;579;p3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580" name="Google Shape;580;p3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1" name="Google Shape;581;p3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2" name="Google Shape;582;p3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3" name="Google Shape;583;p3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584" name="Google Shape;584;p30"/>
          <p:cNvSpPr/>
          <p:nvPr/>
        </p:nvSpPr>
        <p:spPr>
          <a:xfrm>
            <a:off x="7441652" y="375473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585" name="Google Shape;585;p30"/>
          <p:cNvSpPr/>
          <p:nvPr/>
        </p:nvSpPr>
        <p:spPr>
          <a:xfrm>
            <a:off x="7869007" y="4433930"/>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31"/>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31"/>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592" name="Google Shape;592;p31"/>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593" name="Google Shape;593;p31"/>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594" name="Google Shape;594;p31"/>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595" name="Google Shape;595;p31"/>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596" name="Google Shape;596;p31"/>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597" name="Google Shape;597;p3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598" name="Google Shape;598;p3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599" name="Google Shape;599;p3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00" name="Google Shape;600;p3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01" name="Google Shape;601;p3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02" name="Google Shape;602;p3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03" name="Google Shape;603;p3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04" name="Google Shape;604;p3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05" name="Google Shape;605;p3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06" name="Google Shape;606;p3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07" name="Google Shape;607;p3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08" name="Google Shape;608;p3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09" name="Google Shape;609;p3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10" name="Google Shape;610;p3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1" name="Google Shape;611;p3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2" name="Google Shape;612;p3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13" name="Google Shape;613;p3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4" name="Google Shape;614;p3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5" name="Google Shape;615;p3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16" name="Google Shape;616;p31"/>
          <p:cNvSpPr/>
          <p:nvPr/>
        </p:nvSpPr>
        <p:spPr>
          <a:xfrm>
            <a:off x="7441652" y="375473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617" name="Google Shape;617;p31"/>
          <p:cNvSpPr/>
          <p:nvPr/>
        </p:nvSpPr>
        <p:spPr>
          <a:xfrm>
            <a:off x="7869007" y="4433930"/>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2"/>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3" name="Google Shape;623;p32"/>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624" name="Google Shape;624;p32"/>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625" name="Google Shape;625;p32"/>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626" name="Google Shape;626;p32"/>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627" name="Google Shape;627;p32"/>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628" name="Google Shape;628;p32"/>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629" name="Google Shape;629;p3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30" name="Google Shape;630;p3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31" name="Google Shape;631;p3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32" name="Google Shape;632;p3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33" name="Google Shape;633;p3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34" name="Google Shape;634;p3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35" name="Google Shape;635;p3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36" name="Google Shape;636;p3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37" name="Google Shape;637;p3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38" name="Google Shape;638;p3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39" name="Google Shape;639;p3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40" name="Google Shape;640;p3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41" name="Google Shape;641;p3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42" name="Google Shape;642;p3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3" name="Google Shape;643;p3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4" name="Google Shape;644;p3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5" name="Google Shape;645;p3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46" name="Google Shape;646;p3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3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48" name="Google Shape;648;p32"/>
          <p:cNvSpPr/>
          <p:nvPr/>
        </p:nvSpPr>
        <p:spPr>
          <a:xfrm>
            <a:off x="7441652" y="375473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649" name="Google Shape;649;p32"/>
          <p:cNvSpPr/>
          <p:nvPr/>
        </p:nvSpPr>
        <p:spPr>
          <a:xfrm>
            <a:off x="7869007" y="4433930"/>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33"/>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33"/>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656" name="Google Shape;656;p33"/>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657" name="Google Shape;657;p33"/>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658" name="Google Shape;658;p33"/>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659" name="Google Shape;659;p33"/>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660" name="Google Shape;660;p33"/>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661" name="Google Shape;661;p3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62" name="Google Shape;662;p3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63" name="Google Shape;663;p3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64" name="Google Shape;664;p3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65" name="Google Shape;665;p3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666" name="Google Shape;666;p3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667" name="Google Shape;667;p3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68" name="Google Shape;668;p3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669" name="Google Shape;669;p3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70" name="Google Shape;670;p3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71" name="Google Shape;671;p3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72" name="Google Shape;672;p3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673" name="Google Shape;673;p3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674" name="Google Shape;674;p3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75" name="Google Shape;675;p3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76" name="Google Shape;676;p3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77" name="Google Shape;677;p3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78" name="Google Shape;678;p3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679" name="Google Shape;679;p3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680" name="Google Shape;680;p33"/>
          <p:cNvSpPr/>
          <p:nvPr/>
        </p:nvSpPr>
        <p:spPr>
          <a:xfrm>
            <a:off x="7441652" y="375473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681" name="Google Shape;681;p33"/>
          <p:cNvSpPr/>
          <p:nvPr/>
        </p:nvSpPr>
        <p:spPr>
          <a:xfrm>
            <a:off x="7869007" y="4433930"/>
            <a:ext cx="3919080" cy="525133"/>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34"/>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34"/>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688" name="Google Shape;688;p34"/>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689" name="Google Shape;689;p34"/>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690" name="Google Shape;690;p34"/>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691" name="Google Shape;691;p34"/>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692" name="Google Shape;692;p34"/>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693" name="Google Shape;693;p34"/>
          <p:cNvSpPr/>
          <p:nvPr/>
        </p:nvSpPr>
        <p:spPr>
          <a:xfrm>
            <a:off x="7481318" y="5021945"/>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
        <p:nvSpPr>
          <p:cNvPr id="694" name="Google Shape;694;p34"/>
          <p:cNvSpPr/>
          <p:nvPr/>
        </p:nvSpPr>
        <p:spPr>
          <a:xfrm>
            <a:off x="7481318" y="569773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695" name="Google Shape;695;p3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696" name="Google Shape;696;p3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697" name="Google Shape;697;p3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698" name="Google Shape;698;p3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699" name="Google Shape;699;p3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700" name="Google Shape;700;p3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701" name="Google Shape;701;p3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702" name="Google Shape;702;p3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703" name="Google Shape;703;p3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04" name="Google Shape;704;p3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05" name="Google Shape;705;p3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06" name="Google Shape;706;p3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07" name="Google Shape;707;p3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708" name="Google Shape;708;p3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09" name="Google Shape;709;p3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10" name="Google Shape;710;p3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11" name="Google Shape;711;p3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12" name="Google Shape;712;p3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13" name="Google Shape;713;p3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714" name="Google Shape;714;p3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5" name="Google Shape;715;p3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6" name="Google Shape;716;p3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7" name="Google Shape;717;p3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8" name="Google Shape;718;p3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9" name="Google Shape;719;p3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720" name="Google Shape;720;p3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721" name="Google Shape;721;p3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722" name="Google Shape;722;p34"/>
          <p:cNvSpPr txBox="1"/>
          <p:nvPr/>
        </p:nvSpPr>
        <p:spPr>
          <a:xfrm>
            <a:off x="5179345"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sz="1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35"/>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8" name="Google Shape;728;p35"/>
          <p:cNvSpPr/>
          <p:nvPr/>
        </p:nvSpPr>
        <p:spPr>
          <a:xfrm>
            <a:off x="7423698" y="1200701"/>
            <a:ext cx="4478949" cy="600152"/>
          </a:xfrm>
          <a:prstGeom prst="homePlate">
            <a:avLst>
              <a:gd fmla="val 50000" name="adj"/>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 Buat matriks Q (berukuran nxn) untuk menerima masukan beban dari semua node.</a:t>
            </a:r>
            <a:endParaRPr sz="1400">
              <a:solidFill>
                <a:schemeClr val="lt1"/>
              </a:solidFill>
              <a:latin typeface="Times New Roman"/>
              <a:ea typeface="Times New Roman"/>
              <a:cs typeface="Times New Roman"/>
              <a:sym typeface="Times New Roman"/>
            </a:endParaRPr>
          </a:p>
        </p:txBody>
      </p:sp>
      <p:sp>
        <p:nvSpPr>
          <p:cNvPr id="729" name="Google Shape;729;p35"/>
          <p:cNvSpPr/>
          <p:nvPr/>
        </p:nvSpPr>
        <p:spPr>
          <a:xfrm>
            <a:off x="7421332" y="1848236"/>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2. Masukkan node asal &amp; tujuan</a:t>
            </a:r>
            <a:endParaRPr sz="1400">
              <a:solidFill>
                <a:schemeClr val="lt1"/>
              </a:solidFill>
              <a:latin typeface="Times New Roman"/>
              <a:ea typeface="Times New Roman"/>
              <a:cs typeface="Times New Roman"/>
              <a:sym typeface="Times New Roman"/>
            </a:endParaRPr>
          </a:p>
        </p:txBody>
      </p:sp>
      <p:sp>
        <p:nvSpPr>
          <p:cNvPr id="730" name="Google Shape;730;p35"/>
          <p:cNvSpPr/>
          <p:nvPr/>
        </p:nvSpPr>
        <p:spPr>
          <a:xfrm>
            <a:off x="7441652" y="2505930"/>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3. Buat matriks TQ (berukuran n) untuk menyimpan beban total minimal</a:t>
            </a:r>
            <a:endParaRPr sz="1400">
              <a:solidFill>
                <a:schemeClr val="lt1"/>
              </a:solidFill>
              <a:latin typeface="Times New Roman"/>
              <a:ea typeface="Times New Roman"/>
              <a:cs typeface="Times New Roman"/>
              <a:sym typeface="Times New Roman"/>
            </a:endParaRPr>
          </a:p>
        </p:txBody>
      </p:sp>
      <p:sp>
        <p:nvSpPr>
          <p:cNvPr id="731" name="Google Shape;731;p35"/>
          <p:cNvSpPr/>
          <p:nvPr/>
        </p:nvSpPr>
        <p:spPr>
          <a:xfrm>
            <a:off x="7869007" y="3160077"/>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node asal diberi nilai 0, selainnya diberi nilai M (big integer)</a:t>
            </a:r>
            <a:endParaRPr sz="1400">
              <a:solidFill>
                <a:schemeClr val="lt1"/>
              </a:solidFill>
              <a:latin typeface="Times New Roman"/>
              <a:ea typeface="Times New Roman"/>
              <a:cs typeface="Times New Roman"/>
              <a:sym typeface="Times New Roman"/>
            </a:endParaRPr>
          </a:p>
        </p:txBody>
      </p:sp>
      <p:sp>
        <p:nvSpPr>
          <p:cNvPr id="732" name="Google Shape;732;p35"/>
          <p:cNvSpPr/>
          <p:nvPr/>
        </p:nvSpPr>
        <p:spPr>
          <a:xfrm>
            <a:off x="7441652" y="3754731"/>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4. Buat matriks R (berukuran n) untuk menyimpan rute yang ditempuh.</a:t>
            </a:r>
            <a:endParaRPr sz="1400">
              <a:solidFill>
                <a:schemeClr val="lt1"/>
              </a:solidFill>
              <a:latin typeface="Times New Roman"/>
              <a:ea typeface="Times New Roman"/>
              <a:cs typeface="Times New Roman"/>
              <a:sym typeface="Times New Roman"/>
            </a:endParaRPr>
          </a:p>
        </p:txBody>
      </p:sp>
      <p:sp>
        <p:nvSpPr>
          <p:cNvPr id="733" name="Google Shape;733;p35"/>
          <p:cNvSpPr/>
          <p:nvPr/>
        </p:nvSpPr>
        <p:spPr>
          <a:xfrm>
            <a:off x="7869007" y="4433930"/>
            <a:ext cx="3919080" cy="525133"/>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Inisialisasi : semua node diberi nilai : -1</a:t>
            </a:r>
            <a:endParaRPr sz="1400">
              <a:solidFill>
                <a:schemeClr val="lt1"/>
              </a:solidFill>
              <a:latin typeface="Times New Roman"/>
              <a:ea typeface="Times New Roman"/>
              <a:cs typeface="Times New Roman"/>
              <a:sym typeface="Times New Roman"/>
            </a:endParaRPr>
          </a:p>
        </p:txBody>
      </p:sp>
      <p:sp>
        <p:nvSpPr>
          <p:cNvPr id="734" name="Google Shape;734;p35"/>
          <p:cNvSpPr/>
          <p:nvPr/>
        </p:nvSpPr>
        <p:spPr>
          <a:xfrm>
            <a:off x="7481318" y="5697735"/>
            <a:ext cx="4478949" cy="600152"/>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6. Enqueue (asal) ke Queue</a:t>
            </a:r>
            <a:endParaRPr sz="1400">
              <a:solidFill>
                <a:schemeClr val="lt1"/>
              </a:solidFill>
              <a:latin typeface="Times New Roman"/>
              <a:ea typeface="Times New Roman"/>
              <a:cs typeface="Times New Roman"/>
              <a:sym typeface="Times New Roman"/>
            </a:endParaRPr>
          </a:p>
        </p:txBody>
      </p:sp>
      <p:sp>
        <p:nvSpPr>
          <p:cNvPr id="735" name="Google Shape;735;p3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736" name="Google Shape;736;p3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737" name="Google Shape;737;p3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738" name="Google Shape;738;p3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739" name="Google Shape;739;p3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740" name="Google Shape;740;p3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741" name="Google Shape;741;p3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742" name="Google Shape;742;p3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743" name="Google Shape;743;p3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44" name="Google Shape;744;p3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45" name="Google Shape;745;p3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46" name="Google Shape;746;p3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47" name="Google Shape;747;p3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748" name="Google Shape;748;p3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49" name="Google Shape;749;p3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50" name="Google Shape;750;p3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51" name="Google Shape;751;p3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52" name="Google Shape;752;p3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53" name="Google Shape;753;p3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754" name="Google Shape;754;p3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755" name="Google Shape;755;p3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6" name="Google Shape;756;p3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7" name="Google Shape;757;p3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8" name="Google Shape;758;p3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3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760" name="Google Shape;760;p3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761" name="Google Shape;761;p3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sz="1800">
              <a:solidFill>
                <a:schemeClr val="dk1"/>
              </a:solidFill>
              <a:latin typeface="Calibri"/>
              <a:ea typeface="Calibri"/>
              <a:cs typeface="Calibri"/>
              <a:sym typeface="Calibri"/>
            </a:endParaRPr>
          </a:p>
        </p:txBody>
      </p:sp>
      <p:sp>
        <p:nvSpPr>
          <p:cNvPr id="762" name="Google Shape;762;p35"/>
          <p:cNvSpPr txBox="1"/>
          <p:nvPr/>
        </p:nvSpPr>
        <p:spPr>
          <a:xfrm>
            <a:off x="5179345"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763" name="Google Shape;763;p35"/>
          <p:cNvSpPr/>
          <p:nvPr/>
        </p:nvSpPr>
        <p:spPr>
          <a:xfrm>
            <a:off x="7481318" y="5021945"/>
            <a:ext cx="4478949" cy="600152"/>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5. Inisialisasi Queue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36"/>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9" name="Google Shape;769;p36"/>
          <p:cNvSpPr/>
          <p:nvPr/>
        </p:nvSpPr>
        <p:spPr>
          <a:xfrm>
            <a:off x="7206116" y="1352808"/>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770" name="Google Shape;770;p3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771" name="Google Shape;771;p36"/>
          <p:cNvSpPr/>
          <p:nvPr/>
        </p:nvSpPr>
        <p:spPr>
          <a:xfrm>
            <a:off x="7195956"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772" name="Google Shape;772;p3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773" name="Google Shape;773;p3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774" name="Google Shape;774;p3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775" name="Google Shape;775;p3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776" name="Google Shape;776;p36"/>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777" name="Google Shape;777;p3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778" name="Google Shape;778;p36"/>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779" name="Google Shape;779;p3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780" name="Google Shape;780;p3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781" name="Google Shape;781;p3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782" name="Google Shape;782;p3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783" name="Google Shape;783;p3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784" name="Google Shape;784;p3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785" name="Google Shape;785;p3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786" name="Google Shape;786;p3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787" name="Google Shape;787;p3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88" name="Google Shape;788;p3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89" name="Google Shape;789;p3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90" name="Google Shape;790;p3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791" name="Google Shape;791;p3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792" name="Google Shape;792;p3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93" name="Google Shape;793;p3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94" name="Google Shape;794;p3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95" name="Google Shape;795;p3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96" name="Google Shape;796;p3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797" name="Google Shape;797;p3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798" name="Google Shape;798;p3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799" name="Google Shape;799;p3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0" name="Google Shape;800;p3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1" name="Google Shape;801;p3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2" name="Google Shape;802;p3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3" name="Google Shape;803;p3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804" name="Google Shape;804;p3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805" name="Google Shape;805;p3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sz="1800">
              <a:solidFill>
                <a:schemeClr val="dk1"/>
              </a:solidFill>
              <a:latin typeface="Calibri"/>
              <a:ea typeface="Calibri"/>
              <a:cs typeface="Calibri"/>
              <a:sym typeface="Calibri"/>
            </a:endParaRPr>
          </a:p>
        </p:txBody>
      </p:sp>
      <p:sp>
        <p:nvSpPr>
          <p:cNvPr id="806" name="Google Shape;806;p36"/>
          <p:cNvSpPr txBox="1"/>
          <p:nvPr/>
        </p:nvSpPr>
        <p:spPr>
          <a:xfrm>
            <a:off x="5179345"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807" name="Google Shape;807;p36"/>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37"/>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13" name="Google Shape;813;p37"/>
          <p:cNvSpPr/>
          <p:nvPr/>
        </p:nvSpPr>
        <p:spPr>
          <a:xfrm>
            <a:off x="7195956" y="18935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814" name="Google Shape;814;p37"/>
          <p:cNvSpPr/>
          <p:nvPr/>
        </p:nvSpPr>
        <p:spPr>
          <a:xfrm>
            <a:off x="7195956"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815" name="Google Shape;815;p3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816" name="Google Shape;816;p3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817" name="Google Shape;817;p3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818" name="Google Shape;818;p3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819" name="Google Shape;819;p37"/>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820" name="Google Shape;820;p3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821" name="Google Shape;821;p37"/>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822" name="Google Shape;822;p3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823" name="Google Shape;823;p3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824" name="Google Shape;824;p3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825" name="Google Shape;825;p3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826" name="Google Shape;826;p3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827" name="Google Shape;827;p3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828" name="Google Shape;828;p3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829" name="Google Shape;829;p3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830" name="Google Shape;830;p3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31" name="Google Shape;831;p3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32" name="Google Shape;832;p3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33" name="Google Shape;833;p3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34" name="Google Shape;834;p3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835" name="Google Shape;835;p3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36" name="Google Shape;836;p3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37" name="Google Shape;837;p3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38" name="Google Shape;838;p3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39" name="Google Shape;839;p3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40" name="Google Shape;840;p3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841" name="Google Shape;841;p3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2" name="Google Shape;842;p3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3" name="Google Shape;843;p3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4" name="Google Shape;844;p3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5" name="Google Shape;845;p3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46" name="Google Shape;846;p3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847" name="Google Shape;847;p3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848" name="Google Shape;848;p3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849" name="Google Shape;849;p3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850" name="Google Shape;850;p3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851" name="Google Shape;851;p37"/>
          <p:cNvSpPr txBox="1"/>
          <p:nvPr/>
        </p:nvSpPr>
        <p:spPr>
          <a:xfrm>
            <a:off x="318891"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38"/>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57" name="Google Shape;857;p38"/>
          <p:cNvSpPr/>
          <p:nvPr/>
        </p:nvSpPr>
        <p:spPr>
          <a:xfrm>
            <a:off x="7195956" y="2426289"/>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858" name="Google Shape;858;p3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859" name="Google Shape;859;p3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860" name="Google Shape;860;p3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861" name="Google Shape;861;p3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862" name="Google Shape;862;p3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863" name="Google Shape;863;p3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864" name="Google Shape;864;p38"/>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865" name="Google Shape;865;p3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866" name="Google Shape;866;p3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867" name="Google Shape;867;p3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868" name="Google Shape;868;p3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869" name="Google Shape;869;p3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870" name="Google Shape;870;p3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871" name="Google Shape;871;p3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872" name="Google Shape;872;p3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873" name="Google Shape;873;p3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74" name="Google Shape;874;p3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75" name="Google Shape;875;p3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76" name="Google Shape;876;p3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877" name="Google Shape;877;p3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878" name="Google Shape;878;p3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79" name="Google Shape;879;p3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80" name="Google Shape;880;p3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81" name="Google Shape;881;p3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82" name="Google Shape;882;p3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883" name="Google Shape;883;p3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884" name="Google Shape;884;p3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5" name="Google Shape;885;p3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6" name="Google Shape;886;p3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7" name="Google Shape;887;p3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8" name="Google Shape;888;p3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89" name="Google Shape;889;p3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890" name="Google Shape;890;p3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891" name="Google Shape;891;p3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892" name="Google Shape;892;p3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893" name="Google Shape;893;p3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894" name="Google Shape;894;p3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895" name="Google Shape;895;p3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896" name="Google Shape;896;p3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9"/>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02" name="Google Shape;902;p39"/>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903" name="Google Shape;903;p3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904" name="Google Shape;904;p3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905" name="Google Shape;905;p3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906" name="Google Shape;906;p3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907" name="Google Shape;907;p3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908" name="Google Shape;908;p39"/>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909" name="Google Shape;909;p3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910" name="Google Shape;910;p3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911" name="Google Shape;911;p3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912" name="Google Shape;912;p3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913" name="Google Shape;913;p3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914" name="Google Shape;914;p3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915" name="Google Shape;915;p3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916" name="Google Shape;916;p3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917" name="Google Shape;917;p3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18" name="Google Shape;918;p3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19" name="Google Shape;919;p3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20" name="Google Shape;920;p3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21" name="Google Shape;921;p3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922" name="Google Shape;922;p3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23" name="Google Shape;923;p3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24" name="Google Shape;924;p3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25" name="Google Shape;925;p3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26" name="Google Shape;926;p3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27" name="Google Shape;927;p3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928" name="Google Shape;928;p3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9" name="Google Shape;929;p3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0" name="Google Shape;930;p3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1" name="Google Shape;931;p3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2" name="Google Shape;932;p3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33" name="Google Shape;933;p3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934" name="Google Shape;934;p3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935" name="Google Shape;935;p3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936" name="Google Shape;936;p3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937" name="Google Shape;937;p3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938" name="Google Shape;938;p3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939" name="Google Shape;939;p3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940" name="Google Shape;940;p3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sp>
        <p:nvSpPr>
          <p:cNvPr id="941" name="Google Shape;941;p3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942" name="Google Shape;942;p39"/>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4"/>
          <p:cNvSpPr/>
          <p:nvPr/>
        </p:nvSpPr>
        <p:spPr>
          <a:xfrm>
            <a:off x="0" y="0"/>
            <a:ext cx="7620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4"/>
          <p:cNvSpPr/>
          <p:nvPr/>
        </p:nvSpPr>
        <p:spPr>
          <a:xfrm rot="5400000">
            <a:off x="171450" y="533400"/>
            <a:ext cx="1371600" cy="116205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 name="Google Shape;118;p4"/>
          <p:cNvSpPr txBox="1"/>
          <p:nvPr/>
        </p:nvSpPr>
        <p:spPr>
          <a:xfrm>
            <a:off x="1714500" y="838200"/>
            <a:ext cx="9696450" cy="156966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id-ID" sz="3200">
                <a:solidFill>
                  <a:schemeClr val="dk1"/>
                </a:solidFill>
                <a:latin typeface="Times New Roman"/>
                <a:ea typeface="Times New Roman"/>
                <a:cs typeface="Times New Roman"/>
                <a:sym typeface="Times New Roman"/>
              </a:rPr>
              <a:t>Graph adalah kumpulan obyek atau aktivitas yang direpresentasikan sebagai kumpulan titik (nodes / vertecs) dan garis (arcs / edges)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40"/>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48" name="Google Shape;948;p40"/>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949" name="Google Shape;949;p4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950" name="Google Shape;950;p4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951" name="Google Shape;951;p4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952" name="Google Shape;952;p4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953" name="Google Shape;953;p40"/>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954" name="Google Shape;954;p4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955" name="Google Shape;955;p4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956" name="Google Shape;956;p4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957" name="Google Shape;957;p4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958" name="Google Shape;958;p4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959" name="Google Shape;959;p4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960" name="Google Shape;960;p4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961" name="Google Shape;961;p4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962" name="Google Shape;962;p4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63" name="Google Shape;963;p4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64" name="Google Shape;964;p4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65" name="Google Shape;965;p4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966" name="Google Shape;966;p4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967" name="Google Shape;967;p4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68" name="Google Shape;968;p4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69" name="Google Shape;969;p4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70" name="Google Shape;970;p4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71" name="Google Shape;971;p4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972" name="Google Shape;972;p4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973" name="Google Shape;973;p4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4" name="Google Shape;974;p4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5" name="Google Shape;975;p4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6" name="Google Shape;976;p4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7" name="Google Shape;977;p4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8" name="Google Shape;978;p4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979" name="Google Shape;979;p4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980" name="Google Shape;980;p4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981" name="Google Shape;981;p4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982" name="Google Shape;982;p4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983" name="Google Shape;983;p4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984" name="Google Shape;984;p4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985" name="Google Shape;985;p4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sp>
        <p:nvSpPr>
          <p:cNvPr id="986" name="Google Shape;986;p4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987" name="Google Shape;987;p40"/>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graphicFrame>
        <p:nvGraphicFramePr>
          <p:cNvPr id="988" name="Google Shape;988;p4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989" name="Google Shape;989;p40"/>
          <p:cNvSpPr/>
          <p:nvPr/>
        </p:nvSpPr>
        <p:spPr>
          <a:xfrm>
            <a:off x="157031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0" name="Google Shape;990;p40"/>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41"/>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96" name="Google Shape;996;p4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997" name="Google Shape;997;p4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998" name="Google Shape;998;p41"/>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999" name="Google Shape;999;p4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000" name="Google Shape;1000;p41"/>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001" name="Google Shape;1001;p4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002" name="Google Shape;1002;p4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003" name="Google Shape;1003;p4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004" name="Google Shape;1004;p4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005" name="Google Shape;1005;p4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006" name="Google Shape;1006;p4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007" name="Google Shape;1007;p4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008" name="Google Shape;1008;p4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009" name="Google Shape;1009;p4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10" name="Google Shape;1010;p4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11" name="Google Shape;1011;p4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12" name="Google Shape;1012;p4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13" name="Google Shape;1013;p4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014" name="Google Shape;1014;p4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15" name="Google Shape;1015;p4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16" name="Google Shape;1016;p4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17" name="Google Shape;1017;p4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18" name="Google Shape;1018;p4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19" name="Google Shape;1019;p4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020" name="Google Shape;1020;p4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1" name="Google Shape;1021;p4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2" name="Google Shape;1022;p4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3" name="Google Shape;1023;p4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4" name="Google Shape;1024;p4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25" name="Google Shape;1025;p4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026" name="Google Shape;1026;p4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027" name="Google Shape;1027;p4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028" name="Google Shape;1028;p4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029" name="Google Shape;1029;p4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030" name="Google Shape;1030;p4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031" name="Google Shape;1031;p4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032" name="Google Shape;1032;p4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033" name="Google Shape;1033;p4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1034" name="Google Shape;1034;p4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graphicFrame>
        <p:nvGraphicFramePr>
          <p:cNvPr id="1035" name="Google Shape;1035;p4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036" name="Google Shape;1036;p41"/>
          <p:cNvSpPr/>
          <p:nvPr/>
        </p:nvSpPr>
        <p:spPr>
          <a:xfrm>
            <a:off x="157031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37" name="Google Shape;1037;p41"/>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42"/>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3" name="Google Shape;1043;p4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044" name="Google Shape;1044;p4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045" name="Google Shape;1045;p42"/>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046" name="Google Shape;1046;p4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047" name="Google Shape;1047;p4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048" name="Google Shape;1048;p4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049" name="Google Shape;1049;p4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050" name="Google Shape;1050;p4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051" name="Google Shape;1051;p4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052" name="Google Shape;1052;p4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053" name="Google Shape;1053;p4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054" name="Google Shape;1054;p4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055" name="Google Shape;1055;p4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56" name="Google Shape;1056;p4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57" name="Google Shape;1057;p4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58" name="Google Shape;1058;p4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059" name="Google Shape;1059;p4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060" name="Google Shape;1060;p4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61" name="Google Shape;1061;p4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62" name="Google Shape;1062;p4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63" name="Google Shape;1063;p4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64" name="Google Shape;1064;p4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065" name="Google Shape;1065;p4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066" name="Google Shape;1066;p4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7" name="Google Shape;1067;p4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8" name="Google Shape;1068;p4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9" name="Google Shape;1069;p4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0" name="Google Shape;1070;p4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1" name="Google Shape;1071;p4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072" name="Google Shape;1072;p4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073" name="Google Shape;1073;p4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074" name="Google Shape;1074;p4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075" name="Google Shape;1075;p4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076" name="Google Shape;1076;p4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077" name="Google Shape;1077;p4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078" name="Google Shape;1078;p4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079" name="Google Shape;1079;p4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1080" name="Google Shape;1080;p42"/>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graphicFrame>
        <p:nvGraphicFramePr>
          <p:cNvPr id="1081" name="Google Shape;1081;p4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082" name="Google Shape;1082;p42"/>
          <p:cNvSpPr/>
          <p:nvPr/>
        </p:nvSpPr>
        <p:spPr>
          <a:xfrm>
            <a:off x="157031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3" name="Google Shape;1083;p4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084" name="Google Shape;1084;p42"/>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085" name="Google Shape;1085;p42"/>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43"/>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1" name="Google Shape;1091;p4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092" name="Google Shape;1092;p4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093" name="Google Shape;1093;p4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094" name="Google Shape;1094;p4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095" name="Google Shape;1095;p4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096" name="Google Shape;1096;p4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097" name="Google Shape;1097;p4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098" name="Google Shape;1098;p4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099" name="Google Shape;1099;p4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100" name="Google Shape;1100;p4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101" name="Google Shape;1101;p4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102" name="Google Shape;1102;p4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103" name="Google Shape;1103;p4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04" name="Google Shape;1104;p4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05" name="Google Shape;1105;p4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06" name="Google Shape;1106;p4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07" name="Google Shape;1107;p4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108" name="Google Shape;1108;p4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09" name="Google Shape;1109;p4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10" name="Google Shape;1110;p4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11" name="Google Shape;1111;p4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12" name="Google Shape;1112;p4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13" name="Google Shape;1113;p4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114" name="Google Shape;1114;p4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5" name="Google Shape;1115;p4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6" name="Google Shape;1116;p4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7" name="Google Shape;1117;p4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8" name="Google Shape;1118;p4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19" name="Google Shape;1119;p4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120" name="Google Shape;1120;p4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121" name="Google Shape;1121;p4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122" name="Google Shape;1122;p4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123" name="Google Shape;1123;p4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124" name="Google Shape;1124;p4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125" name="Google Shape;1125;p4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126" name="Google Shape;1126;p4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127" name="Google Shape;1127;p4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128" name="Google Shape;1128;p4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129" name="Google Shape;1129;p43"/>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0" name="Google Shape;1130;p43"/>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131" name="Google Shape;1131;p43"/>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132" name="Google Shape;1132;p43"/>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133" name="Google Shape;1133;p43"/>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44"/>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39" name="Google Shape;1139;p44"/>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140" name="Google Shape;1140;p4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141" name="Google Shape;1141;p4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142" name="Google Shape;1142;p4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143" name="Google Shape;1143;p4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144" name="Google Shape;1144;p4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145" name="Google Shape;1145;p4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146" name="Google Shape;1146;p4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147" name="Google Shape;1147;p4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148" name="Google Shape;1148;p4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149" name="Google Shape;1149;p4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150" name="Google Shape;1150;p4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151" name="Google Shape;1151;p4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52" name="Google Shape;1152;p4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53" name="Google Shape;1153;p4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54" name="Google Shape;1154;p4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155" name="Google Shape;1155;p4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156" name="Google Shape;1156;p4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57" name="Google Shape;1157;p4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58" name="Google Shape;1158;p4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59" name="Google Shape;1159;p4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60" name="Google Shape;1160;p4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161" name="Google Shape;1161;p4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162" name="Google Shape;1162;p4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3" name="Google Shape;1163;p4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4" name="Google Shape;1164;p4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5" name="Google Shape;1165;p4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6" name="Google Shape;1166;p4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7" name="Google Shape;1167;p4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168" name="Google Shape;1168;p4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169" name="Google Shape;1169;p4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170" name="Google Shape;1170;p4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171" name="Google Shape;1171;p4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172" name="Google Shape;1172;p4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173" name="Google Shape;1173;p4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174" name="Google Shape;1174;p4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175" name="Google Shape;1175;p4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176" name="Google Shape;1176;p4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177" name="Google Shape;1177;p44"/>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8" name="Google Shape;1178;p44"/>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179" name="Google Shape;1179;p4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180" name="Google Shape;1180;p4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181" name="Google Shape;1181;p44"/>
          <p:cNvSpPr txBox="1"/>
          <p:nvPr/>
        </p:nvSpPr>
        <p:spPr>
          <a:xfrm>
            <a:off x="8049387" y="404418"/>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1 + 0 &lt; M</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45"/>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87" name="Google Shape;1187;p45"/>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188" name="Google Shape;1188;p4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189" name="Google Shape;1189;p4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190" name="Google Shape;1190;p4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191" name="Google Shape;1191;p4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192" name="Google Shape;1192;p4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193" name="Google Shape;1193;p4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194" name="Google Shape;1194;p4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195" name="Google Shape;1195;p4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196" name="Google Shape;1196;p4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197" name="Google Shape;1197;p4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198" name="Google Shape;1198;p4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199" name="Google Shape;1199;p4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00" name="Google Shape;1200;p4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01" name="Google Shape;1201;p4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02" name="Google Shape;1202;p4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03" name="Google Shape;1203;p4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204" name="Google Shape;1204;p4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05" name="Google Shape;1205;p4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06" name="Google Shape;1206;p4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07" name="Google Shape;1207;p4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08" name="Google Shape;1208;p4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09" name="Google Shape;1209;p4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210" name="Google Shape;1210;p4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1" name="Google Shape;1211;p4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2" name="Google Shape;1212;p4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3" name="Google Shape;1213;p4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4" name="Google Shape;1214;p4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15" name="Google Shape;1215;p4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216" name="Google Shape;1216;p4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217" name="Google Shape;1217;p4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218" name="Google Shape;1218;p4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219" name="Google Shape;1219;p4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220" name="Google Shape;1220;p4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221" name="Google Shape;1221;p4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222" name="Google Shape;1222;p4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223" name="Google Shape;1223;p4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224" name="Google Shape;1224;p4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225" name="Google Shape;1225;p45"/>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6" name="Google Shape;1226;p45"/>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227" name="Google Shape;1227;p4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228" name="Google Shape;1228;p4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229" name="Google Shape;1229;p45"/>
          <p:cNvSpPr txBox="1"/>
          <p:nvPr/>
        </p:nvSpPr>
        <p:spPr>
          <a:xfrm>
            <a:off x="7606530" y="36097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46"/>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35" name="Google Shape;1235;p46"/>
          <p:cNvSpPr/>
          <p:nvPr/>
        </p:nvSpPr>
        <p:spPr>
          <a:xfrm>
            <a:off x="7195753" y="4562114"/>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236" name="Google Shape;1236;p46"/>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237" name="Google Shape;1237;p4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238" name="Google Shape;1238;p4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239" name="Google Shape;1239;p4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240" name="Google Shape;1240;p4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241" name="Google Shape;1241;p4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242" name="Google Shape;1242;p4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243" name="Google Shape;1243;p4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244" name="Google Shape;1244;p4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245" name="Google Shape;1245;p4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246" name="Google Shape;1246;p4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247" name="Google Shape;1247;p4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48" name="Google Shape;1248;p4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49" name="Google Shape;1249;p4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50" name="Google Shape;1250;p4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251" name="Google Shape;1251;p4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52" name="Google Shape;1252;p4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53" name="Google Shape;1253;p4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54" name="Google Shape;1254;p4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55" name="Google Shape;1255;p4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56" name="Google Shape;1256;p4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257" name="Google Shape;1257;p4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8" name="Google Shape;1258;p4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9" name="Google Shape;1259;p4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0" name="Google Shape;1260;p4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1" name="Google Shape;1261;p4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2" name="Google Shape;1262;p4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263" name="Google Shape;1263;p4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264" name="Google Shape;1264;p4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265" name="Google Shape;1265;p4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266" name="Google Shape;1266;p4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267" name="Google Shape;1267;p4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268" name="Google Shape;1268;p4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269" name="Google Shape;1269;p4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270" name="Google Shape;1270;p4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271" name="Google Shape;1271;p4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272" name="Google Shape;1272;p46"/>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3" name="Google Shape;1273;p46"/>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274" name="Google Shape;1274;p4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275" name="Google Shape;1275;p4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276" name="Google Shape;1276;p4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0" name="Shape 1280"/>
        <p:cNvGrpSpPr/>
        <p:nvPr/>
      </p:nvGrpSpPr>
      <p:grpSpPr>
        <a:xfrm>
          <a:off x="0" y="0"/>
          <a:ext cx="0" cy="0"/>
          <a:chOff x="0" y="0"/>
          <a:chExt cx="0" cy="0"/>
        </a:xfrm>
      </p:grpSpPr>
      <p:sp>
        <p:nvSpPr>
          <p:cNvPr id="1281" name="Google Shape;1281;p47"/>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82" name="Google Shape;1282;p47"/>
          <p:cNvSpPr/>
          <p:nvPr/>
        </p:nvSpPr>
        <p:spPr>
          <a:xfrm>
            <a:off x="7216073" y="5096280"/>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283" name="Google Shape;1283;p4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284" name="Google Shape;1284;p4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285" name="Google Shape;1285;p4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286" name="Google Shape;1286;p4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287" name="Google Shape;1287;p4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288" name="Google Shape;1288;p4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289" name="Google Shape;1289;p4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290" name="Google Shape;1290;p4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291" name="Google Shape;1291;p4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292" name="Google Shape;1292;p4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293" name="Google Shape;1293;p4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94" name="Google Shape;1294;p4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95" name="Google Shape;1295;p4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296" name="Google Shape;1296;p4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297" name="Google Shape;1297;p4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298" name="Google Shape;1298;p4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299" name="Google Shape;1299;p4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00" name="Google Shape;1300;p4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01" name="Google Shape;1301;p4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02" name="Google Shape;1302;p4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303" name="Google Shape;1303;p4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4" name="Google Shape;1304;p4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5" name="Google Shape;1305;p4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6" name="Google Shape;1306;p4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7" name="Google Shape;1307;p4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8" name="Google Shape;1308;p4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309" name="Google Shape;1309;p4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310" name="Google Shape;1310;p4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311" name="Google Shape;1311;p4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312" name="Google Shape;1312;p4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313" name="Google Shape;1313;p4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314" name="Google Shape;1314;p4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315" name="Google Shape;1315;p4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316" name="Google Shape;1316;p4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317" name="Google Shape;1317;p4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318" name="Google Shape;1318;p47"/>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19" name="Google Shape;1319;p47"/>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320" name="Google Shape;1320;p4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321" name="Google Shape;1321;p4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322" name="Google Shape;1322;p4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323" name="Google Shape;1323;p4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48"/>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29" name="Google Shape;1329;p48"/>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330" name="Google Shape;1330;p4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331" name="Google Shape;1331;p4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332" name="Google Shape;1332;p4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333" name="Google Shape;1333;p4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334" name="Google Shape;1334;p4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335" name="Google Shape;1335;p4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336" name="Google Shape;1336;p4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337" name="Google Shape;1337;p4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338" name="Google Shape;1338;p4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339" name="Google Shape;1339;p4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340" name="Google Shape;1340;p4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341" name="Google Shape;1341;p4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342" name="Google Shape;1342;p4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343" name="Google Shape;1343;p4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44" name="Google Shape;1344;p4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345" name="Google Shape;1345;p4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46" name="Google Shape;1346;p4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47" name="Google Shape;1347;p4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48" name="Google Shape;1348;p4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349" name="Google Shape;1349;p4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0" name="Google Shape;1350;p4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1" name="Google Shape;1351;p4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2" name="Google Shape;1352;p4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3" name="Google Shape;1353;p4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4" name="Google Shape;1354;p4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355" name="Google Shape;1355;p4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356" name="Google Shape;1356;p4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0</a:t>
            </a:r>
            <a:endParaRPr sz="1800">
              <a:solidFill>
                <a:schemeClr val="dk1"/>
              </a:solidFill>
              <a:latin typeface="Calibri"/>
              <a:ea typeface="Calibri"/>
              <a:cs typeface="Calibri"/>
              <a:sym typeface="Calibri"/>
            </a:endParaRPr>
          </a:p>
        </p:txBody>
      </p:sp>
      <p:sp>
        <p:nvSpPr>
          <p:cNvPr id="1357" name="Google Shape;1357;p4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1358" name="Google Shape;1358;p4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359" name="Google Shape;1359;p4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360" name="Google Shape;1360;p4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361" name="Google Shape;1361;p4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362" name="Google Shape;1362;p4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363" name="Google Shape;1363;p4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364" name="Google Shape;1364;p48"/>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5" name="Google Shape;1365;p48"/>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366" name="Google Shape;1366;p4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367" name="Google Shape;1367;p4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368" name="Google Shape;1368;p4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369" name="Google Shape;1369;p4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370" name="Google Shape;1370;p4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371" name="Google Shape;1371;p48"/>
          <p:cNvSpPr txBox="1"/>
          <p:nvPr/>
        </p:nvSpPr>
        <p:spPr>
          <a:xfrm>
            <a:off x="7606530" y="36097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49"/>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7" name="Google Shape;1377;p49"/>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378" name="Google Shape;1378;p4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379" name="Google Shape;1379;p4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380" name="Google Shape;1380;p4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381" name="Google Shape;1381;p4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382" name="Google Shape;1382;p4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383" name="Google Shape;1383;p4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384" name="Google Shape;1384;p4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385" name="Google Shape;1385;p4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386" name="Google Shape;1386;p4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387" name="Google Shape;1387;p4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388" name="Google Shape;1388;p4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389" name="Google Shape;1389;p4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390" name="Google Shape;1390;p4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391" name="Google Shape;1391;p4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92" name="Google Shape;1392;p4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393" name="Google Shape;1393;p4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94" name="Google Shape;1394;p4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95" name="Google Shape;1395;p4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96" name="Google Shape;1396;p4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397" name="Google Shape;1397;p4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398" name="Google Shape;1398;p4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99" name="Google Shape;1399;p4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0" name="Google Shape;1400;p4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1" name="Google Shape;1401;p4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2" name="Google Shape;1402;p4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403" name="Google Shape;1403;p4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404" name="Google Shape;1404;p4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405" name="Google Shape;1405;p4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406" name="Google Shape;1406;p4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407" name="Google Shape;1407;p4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408" name="Google Shape;1408;p4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409" name="Google Shape;1409;p4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sp>
        <p:nvSpPr>
          <p:cNvPr id="1410" name="Google Shape;1410;p4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411" name="Google Shape;1411;p4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412" name="Google Shape;1412;p49"/>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13" name="Google Shape;1413;p49"/>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414" name="Google Shape;1414;p49"/>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415" name="Google Shape;1415;p4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416" name="Google Shape;1416;p4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417" name="Google Shape;1417;p4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418" name="Google Shape;1418;p4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p:nvPr/>
        </p:nvSpPr>
        <p:spPr>
          <a:xfrm>
            <a:off x="0" y="0"/>
            <a:ext cx="12192000" cy="1524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5"/>
          <p:cNvSpPr txBox="1"/>
          <p:nvPr/>
        </p:nvSpPr>
        <p:spPr>
          <a:xfrm>
            <a:off x="323850" y="381000"/>
            <a:ext cx="11468100"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4800">
                <a:solidFill>
                  <a:schemeClr val="lt1"/>
                </a:solidFill>
                <a:latin typeface="Times New Roman"/>
                <a:ea typeface="Times New Roman"/>
                <a:cs typeface="Times New Roman"/>
                <a:sym typeface="Times New Roman"/>
              </a:rPr>
              <a:t>BENTUK GRAPH</a:t>
            </a:r>
            <a:endParaRPr sz="4800">
              <a:solidFill>
                <a:schemeClr val="lt1"/>
              </a:solidFill>
              <a:latin typeface="Times New Roman"/>
              <a:ea typeface="Times New Roman"/>
              <a:cs typeface="Times New Roman"/>
              <a:sym typeface="Times New Roman"/>
            </a:endParaRPr>
          </a:p>
        </p:txBody>
      </p:sp>
      <p:sp>
        <p:nvSpPr>
          <p:cNvPr id="125" name="Google Shape;125;p5"/>
          <p:cNvSpPr/>
          <p:nvPr/>
        </p:nvSpPr>
        <p:spPr>
          <a:xfrm>
            <a:off x="5810250" y="1524000"/>
            <a:ext cx="57150" cy="5334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5"/>
          <p:cNvSpPr/>
          <p:nvPr/>
        </p:nvSpPr>
        <p:spPr>
          <a:xfrm>
            <a:off x="666750" y="1885950"/>
            <a:ext cx="4876800" cy="89535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2800">
                <a:solidFill>
                  <a:schemeClr val="lt1"/>
                </a:solidFill>
                <a:latin typeface="Times New Roman"/>
                <a:ea typeface="Times New Roman"/>
                <a:cs typeface="Times New Roman"/>
                <a:sym typeface="Times New Roman"/>
              </a:rPr>
              <a:t>1. Connected Graph</a:t>
            </a:r>
            <a:endParaRPr sz="2800">
              <a:solidFill>
                <a:schemeClr val="lt1"/>
              </a:solidFill>
              <a:latin typeface="Times New Roman"/>
              <a:ea typeface="Times New Roman"/>
              <a:cs typeface="Times New Roman"/>
              <a:sym typeface="Times New Roman"/>
            </a:endParaRPr>
          </a:p>
        </p:txBody>
      </p:sp>
      <p:sp>
        <p:nvSpPr>
          <p:cNvPr id="127" name="Google Shape;127;p5"/>
          <p:cNvSpPr/>
          <p:nvPr/>
        </p:nvSpPr>
        <p:spPr>
          <a:xfrm>
            <a:off x="6057900" y="2847975"/>
            <a:ext cx="4876800" cy="895350"/>
          </a:xfrm>
          <a:prstGeom prst="rect">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2800">
                <a:solidFill>
                  <a:schemeClr val="lt1"/>
                </a:solidFill>
                <a:latin typeface="Times New Roman"/>
                <a:ea typeface="Times New Roman"/>
                <a:cs typeface="Times New Roman"/>
                <a:sym typeface="Times New Roman"/>
              </a:rPr>
              <a:t>2. Isolated Graph</a:t>
            </a:r>
            <a:endParaRPr sz="2800">
              <a:solidFill>
                <a:schemeClr val="lt1"/>
              </a:solidFill>
              <a:latin typeface="Times New Roman"/>
              <a:ea typeface="Times New Roman"/>
              <a:cs typeface="Times New Roman"/>
              <a:sym typeface="Times New Roman"/>
            </a:endParaRPr>
          </a:p>
        </p:txBody>
      </p:sp>
      <p:sp>
        <p:nvSpPr>
          <p:cNvPr id="128" name="Google Shape;128;p5"/>
          <p:cNvSpPr/>
          <p:nvPr/>
        </p:nvSpPr>
        <p:spPr>
          <a:xfrm>
            <a:off x="666750" y="4191000"/>
            <a:ext cx="4876800" cy="895350"/>
          </a:xfrm>
          <a:prstGeom prst="rect">
            <a:avLst/>
          </a:prstGeom>
          <a:solidFill>
            <a:srgbClr val="00B0F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2800">
                <a:solidFill>
                  <a:schemeClr val="lt1"/>
                </a:solidFill>
                <a:latin typeface="Times New Roman"/>
                <a:ea typeface="Times New Roman"/>
                <a:cs typeface="Times New Roman"/>
                <a:sym typeface="Times New Roman"/>
              </a:rPr>
              <a:t>3. Completed Graph</a:t>
            </a:r>
            <a:endParaRPr sz="2800">
              <a:solidFill>
                <a:schemeClr val="lt1"/>
              </a:solidFill>
              <a:latin typeface="Times New Roman"/>
              <a:ea typeface="Times New Roman"/>
              <a:cs typeface="Times New Roman"/>
              <a:sym typeface="Times New Roman"/>
            </a:endParaRPr>
          </a:p>
        </p:txBody>
      </p:sp>
      <p:sp>
        <p:nvSpPr>
          <p:cNvPr id="129" name="Google Shape;129;p5"/>
          <p:cNvSpPr/>
          <p:nvPr/>
        </p:nvSpPr>
        <p:spPr>
          <a:xfrm>
            <a:off x="6057900" y="4981575"/>
            <a:ext cx="4876800" cy="895350"/>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2800">
                <a:solidFill>
                  <a:schemeClr val="lt1"/>
                </a:solidFill>
                <a:latin typeface="Times New Roman"/>
                <a:ea typeface="Times New Roman"/>
                <a:cs typeface="Times New Roman"/>
                <a:sym typeface="Times New Roman"/>
              </a:rPr>
              <a:t>4. Directed Graph</a:t>
            </a:r>
            <a:endParaRPr sz="2800">
              <a:solidFill>
                <a:schemeClr val="lt1"/>
              </a:solidFill>
              <a:latin typeface="Times New Roman"/>
              <a:ea typeface="Times New Roman"/>
              <a:cs typeface="Times New Roman"/>
              <a:sym typeface="Times New Roman"/>
            </a:endParaRPr>
          </a:p>
        </p:txBody>
      </p:sp>
      <p:cxnSp>
        <p:nvCxnSpPr>
          <p:cNvPr id="130" name="Google Shape;130;p5"/>
          <p:cNvCxnSpPr>
            <a:stCxn id="126" idx="3"/>
          </p:cNvCxnSpPr>
          <p:nvPr/>
        </p:nvCxnSpPr>
        <p:spPr>
          <a:xfrm>
            <a:off x="5543550" y="2333625"/>
            <a:ext cx="295200" cy="0"/>
          </a:xfrm>
          <a:prstGeom prst="straightConnector1">
            <a:avLst/>
          </a:prstGeom>
          <a:noFill/>
          <a:ln cap="flat" cmpd="sng" w="9525">
            <a:solidFill>
              <a:schemeClr val="accent1"/>
            </a:solidFill>
            <a:prstDash val="solid"/>
            <a:miter lim="800000"/>
            <a:headEnd len="sm" w="sm" type="none"/>
            <a:tailEnd len="sm" w="sm" type="none"/>
          </a:ln>
        </p:spPr>
      </p:cxnSp>
      <p:cxnSp>
        <p:nvCxnSpPr>
          <p:cNvPr id="131" name="Google Shape;131;p5"/>
          <p:cNvCxnSpPr>
            <a:stCxn id="127" idx="1"/>
          </p:cNvCxnSpPr>
          <p:nvPr/>
        </p:nvCxnSpPr>
        <p:spPr>
          <a:xfrm rot="10800000">
            <a:off x="5867400" y="3295650"/>
            <a:ext cx="190500" cy="0"/>
          </a:xfrm>
          <a:prstGeom prst="straightConnector1">
            <a:avLst/>
          </a:prstGeom>
          <a:noFill/>
          <a:ln cap="flat" cmpd="sng" w="9525">
            <a:solidFill>
              <a:schemeClr val="accent1"/>
            </a:solidFill>
            <a:prstDash val="solid"/>
            <a:miter lim="800000"/>
            <a:headEnd len="sm" w="sm" type="none"/>
            <a:tailEnd len="sm" w="sm" type="none"/>
          </a:ln>
        </p:spPr>
      </p:cxnSp>
      <p:cxnSp>
        <p:nvCxnSpPr>
          <p:cNvPr id="132" name="Google Shape;132;p5"/>
          <p:cNvCxnSpPr>
            <a:stCxn id="128" idx="3"/>
          </p:cNvCxnSpPr>
          <p:nvPr/>
        </p:nvCxnSpPr>
        <p:spPr>
          <a:xfrm>
            <a:off x="5543550" y="4638675"/>
            <a:ext cx="266700" cy="0"/>
          </a:xfrm>
          <a:prstGeom prst="straightConnector1">
            <a:avLst/>
          </a:prstGeom>
          <a:noFill/>
          <a:ln cap="flat" cmpd="sng" w="9525">
            <a:solidFill>
              <a:schemeClr val="accent1"/>
            </a:solidFill>
            <a:prstDash val="solid"/>
            <a:miter lim="800000"/>
            <a:headEnd len="sm" w="sm" type="none"/>
            <a:tailEnd len="sm" w="sm" type="none"/>
          </a:ln>
        </p:spPr>
      </p:cxnSp>
      <p:cxnSp>
        <p:nvCxnSpPr>
          <p:cNvPr id="133" name="Google Shape;133;p5"/>
          <p:cNvCxnSpPr>
            <a:stCxn id="129" idx="1"/>
          </p:cNvCxnSpPr>
          <p:nvPr/>
        </p:nvCxnSpPr>
        <p:spPr>
          <a:xfrm rot="10800000">
            <a:off x="5867400" y="5429250"/>
            <a:ext cx="190500"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2" name="Shape 1422"/>
        <p:cNvGrpSpPr/>
        <p:nvPr/>
      </p:nvGrpSpPr>
      <p:grpSpPr>
        <a:xfrm>
          <a:off x="0" y="0"/>
          <a:ext cx="0" cy="0"/>
          <a:chOff x="0" y="0"/>
          <a:chExt cx="0" cy="0"/>
        </a:xfrm>
      </p:grpSpPr>
      <p:sp>
        <p:nvSpPr>
          <p:cNvPr id="1423" name="Google Shape;1423;p50"/>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4" name="Google Shape;1424;p5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425" name="Google Shape;1425;p5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26" name="Google Shape;1426;p5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427" name="Google Shape;1427;p5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428" name="Google Shape;1428;p5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429" name="Google Shape;1429;p5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430" name="Google Shape;1430;p5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431" name="Google Shape;1431;p5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432" name="Google Shape;1432;p5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433" name="Google Shape;1433;p5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434" name="Google Shape;1434;p5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435" name="Google Shape;1435;p5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436" name="Google Shape;1436;p5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437" name="Google Shape;1437;p5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38" name="Google Shape;1438;p5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439" name="Google Shape;1439;p5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40" name="Google Shape;1440;p5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41" name="Google Shape;1441;p5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42" name="Google Shape;1442;p5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443" name="Google Shape;1443;p5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44" name="Google Shape;1444;p5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5" name="Google Shape;1445;p5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6" name="Google Shape;1446;p5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7" name="Google Shape;1447;p5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8" name="Google Shape;1448;p5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449" name="Google Shape;1449;p5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450" name="Google Shape;1450;p5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451" name="Google Shape;1451;p5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452" name="Google Shape;1452;p5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453" name="Google Shape;1453;p5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454" name="Google Shape;1454;p5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455" name="Google Shape;1455;p5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456" name="Google Shape;1456;p5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457" name="Google Shape;1457;p5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458" name="Google Shape;1458;p50"/>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9" name="Google Shape;1459;p50"/>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460" name="Google Shape;1460;p50"/>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461" name="Google Shape;1461;p5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462" name="Google Shape;1462;p5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463" name="Google Shape;1463;p5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464" name="Google Shape;1464;p5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465" name="Google Shape;1465;p5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9" name="Shape 1469"/>
        <p:cNvGrpSpPr/>
        <p:nvPr/>
      </p:nvGrpSpPr>
      <p:grpSpPr>
        <a:xfrm>
          <a:off x="0" y="0"/>
          <a:ext cx="0" cy="0"/>
          <a:chOff x="0" y="0"/>
          <a:chExt cx="0" cy="0"/>
        </a:xfrm>
      </p:grpSpPr>
      <p:sp>
        <p:nvSpPr>
          <p:cNvPr id="1470" name="Google Shape;1470;p51"/>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1" name="Google Shape;1471;p5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472" name="Google Shape;1472;p5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473" name="Google Shape;1473;p5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474" name="Google Shape;1474;p5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475" name="Google Shape;1475;p5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476" name="Google Shape;1476;p5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477" name="Google Shape;1477;p5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478" name="Google Shape;1478;p5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479" name="Google Shape;1479;p5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480" name="Google Shape;1480;p5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481" name="Google Shape;1481;p5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482" name="Google Shape;1482;p5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483" name="Google Shape;1483;p5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484" name="Google Shape;1484;p5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85" name="Google Shape;1485;p5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486" name="Google Shape;1486;p5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87" name="Google Shape;1487;p5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88" name="Google Shape;1488;p5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89" name="Google Shape;1489;p5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490" name="Google Shape;1490;p5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491" name="Google Shape;1491;p5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2" name="Google Shape;1492;p5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3" name="Google Shape;1493;p5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4" name="Google Shape;1494;p5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5" name="Google Shape;1495;p5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496" name="Google Shape;1496;p5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497" name="Google Shape;1497;p5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498" name="Google Shape;1498;p5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499" name="Google Shape;1499;p5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500" name="Google Shape;1500;p5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501" name="Google Shape;1501;p5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502" name="Google Shape;1502;p5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503" name="Google Shape;1503;p5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504" name="Google Shape;1504;p5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505" name="Google Shape;1505;p51"/>
          <p:cNvSpPr/>
          <p:nvPr/>
        </p:nvSpPr>
        <p:spPr>
          <a:xfrm>
            <a:off x="2246174"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06" name="Google Shape;1506;p51"/>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507" name="Google Shape;1507;p51"/>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508" name="Google Shape;1508;p5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509" name="Google Shape;1509;p5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510" name="Google Shape;1510;p51"/>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511" name="Google Shape;1511;p5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512" name="Google Shape;1512;p51"/>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513" name="Google Shape;1513;p51"/>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7" name="Shape 1517"/>
        <p:cNvGrpSpPr/>
        <p:nvPr/>
      </p:nvGrpSpPr>
      <p:grpSpPr>
        <a:xfrm>
          <a:off x="0" y="0"/>
          <a:ext cx="0" cy="0"/>
          <a:chOff x="0" y="0"/>
          <a:chExt cx="0" cy="0"/>
        </a:xfrm>
      </p:grpSpPr>
      <p:sp>
        <p:nvSpPr>
          <p:cNvPr id="1518" name="Google Shape;1518;p52"/>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19" name="Google Shape;1519;p5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520" name="Google Shape;1520;p5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521" name="Google Shape;1521;p5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522" name="Google Shape;1522;p5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523" name="Google Shape;1523;p5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524" name="Google Shape;1524;p5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525" name="Google Shape;1525;p5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526" name="Google Shape;1526;p5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527" name="Google Shape;1527;p5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528" name="Google Shape;1528;p5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529" name="Google Shape;1529;p5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530" name="Google Shape;1530;p5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531" name="Google Shape;1531;p5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532" name="Google Shape;1532;p5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33" name="Google Shape;1533;p5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534" name="Google Shape;1534;p5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35" name="Google Shape;1535;p5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36" name="Google Shape;1536;p5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37" name="Google Shape;1537;p5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538" name="Google Shape;1538;p5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39" name="Google Shape;1539;p5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0" name="Google Shape;1540;p5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1" name="Google Shape;1541;p5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2" name="Google Shape;1542;p5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3" name="Google Shape;1543;p5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544" name="Google Shape;1544;p5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545" name="Google Shape;1545;p5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546" name="Google Shape;1546;p5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547" name="Google Shape;1547;p5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548" name="Google Shape;1548;p5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549" name="Google Shape;1549;p5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550" name="Google Shape;1550;p5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551" name="Google Shape;1551;p5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552" name="Google Shape;1552;p5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553" name="Google Shape;1553;p52"/>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4" name="Google Shape;1554;p52"/>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555" name="Google Shape;1555;p5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556" name="Google Shape;1556;p5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557" name="Google Shape;1557;p52"/>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558" name="Google Shape;1558;p5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559" name="Google Shape;1559;p52"/>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560" name="Google Shape;1560;p5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561" name="Google Shape;1561;p52"/>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5" name="Shape 1565"/>
        <p:cNvGrpSpPr/>
        <p:nvPr/>
      </p:nvGrpSpPr>
      <p:grpSpPr>
        <a:xfrm>
          <a:off x="0" y="0"/>
          <a:ext cx="0" cy="0"/>
          <a:chOff x="0" y="0"/>
          <a:chExt cx="0" cy="0"/>
        </a:xfrm>
      </p:grpSpPr>
      <p:sp>
        <p:nvSpPr>
          <p:cNvPr id="1566" name="Google Shape;1566;p53"/>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7" name="Google Shape;1567;p5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568" name="Google Shape;1568;p5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569" name="Google Shape;1569;p5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570" name="Google Shape;1570;p5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571" name="Google Shape;1571;p5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572" name="Google Shape;1572;p5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573" name="Google Shape;1573;p5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574" name="Google Shape;1574;p5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575" name="Google Shape;1575;p5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576" name="Google Shape;1576;p5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577" name="Google Shape;1577;p5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578" name="Google Shape;1578;p5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579" name="Google Shape;1579;p5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580" name="Google Shape;1580;p5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81" name="Google Shape;1581;p5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582" name="Google Shape;1582;p5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83" name="Google Shape;1583;p5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84" name="Google Shape;1584;p5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85" name="Google Shape;1585;p5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586" name="Google Shape;1586;p5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587" name="Google Shape;1587;p5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8" name="Google Shape;1588;p5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9" name="Google Shape;1589;p5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0" name="Google Shape;1590;p5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1" name="Google Shape;1591;p5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592" name="Google Shape;1592;p5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593" name="Google Shape;1593;p5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594" name="Google Shape;1594;p5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595" name="Google Shape;1595;p5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596" name="Google Shape;1596;p5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597" name="Google Shape;1597;p5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598" name="Google Shape;1598;p5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599" name="Google Shape;1599;p5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600" name="Google Shape;1600;p5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601" name="Google Shape;1601;p53"/>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2" name="Google Shape;1602;p53"/>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603" name="Google Shape;1603;p5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604" name="Google Shape;1604;p5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605" name="Google Shape;1605;p5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606" name="Google Shape;1606;p53"/>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607" name="Google Shape;1607;p53"/>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608" name="Google Shape;1608;p5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609" name="Google Shape;1609;p53"/>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3 + 0 &lt; M</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3" name="Shape 1613"/>
        <p:cNvGrpSpPr/>
        <p:nvPr/>
      </p:nvGrpSpPr>
      <p:grpSpPr>
        <a:xfrm>
          <a:off x="0" y="0"/>
          <a:ext cx="0" cy="0"/>
          <a:chOff x="0" y="0"/>
          <a:chExt cx="0" cy="0"/>
        </a:xfrm>
      </p:grpSpPr>
      <p:sp>
        <p:nvSpPr>
          <p:cNvPr id="1614" name="Google Shape;1614;p54"/>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15" name="Google Shape;1615;p5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616" name="Google Shape;1616;p5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617" name="Google Shape;1617;p5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618" name="Google Shape;1618;p5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619" name="Google Shape;1619;p5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620" name="Google Shape;1620;p5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621" name="Google Shape;1621;p5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622" name="Google Shape;1622;p5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623" name="Google Shape;1623;p5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624" name="Google Shape;1624;p5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625" name="Google Shape;1625;p5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626" name="Google Shape;1626;p5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627" name="Google Shape;1627;p5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628" name="Google Shape;1628;p5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29" name="Google Shape;1629;p5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630" name="Google Shape;1630;p5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31" name="Google Shape;1631;p5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32" name="Google Shape;1632;p5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33" name="Google Shape;1633;p5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634" name="Google Shape;1634;p5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35" name="Google Shape;1635;p5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6" name="Google Shape;1636;p5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7" name="Google Shape;1637;p5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8" name="Google Shape;1638;p5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39" name="Google Shape;1639;p5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640" name="Google Shape;1640;p5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641" name="Google Shape;1641;p5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642" name="Google Shape;1642;p5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643" name="Google Shape;1643;p5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644" name="Google Shape;1644;p5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645" name="Google Shape;1645;p5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646" name="Google Shape;1646;p5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647" name="Google Shape;1647;p5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648" name="Google Shape;1648;p5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649" name="Google Shape;1649;p54"/>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50" name="Google Shape;1650;p54"/>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651" name="Google Shape;1651;p5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652" name="Google Shape;1652;p5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653" name="Google Shape;1653;p5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654" name="Google Shape;1654;p54"/>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655" name="Google Shape;1655;p5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656" name="Google Shape;1656;p5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657" name="Google Shape;1657;p54"/>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1" name="Shape 1661"/>
        <p:cNvGrpSpPr/>
        <p:nvPr/>
      </p:nvGrpSpPr>
      <p:grpSpPr>
        <a:xfrm>
          <a:off x="0" y="0"/>
          <a:ext cx="0" cy="0"/>
          <a:chOff x="0" y="0"/>
          <a:chExt cx="0" cy="0"/>
        </a:xfrm>
      </p:grpSpPr>
      <p:sp>
        <p:nvSpPr>
          <p:cNvPr id="1662" name="Google Shape;1662;p55"/>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3" name="Google Shape;1663;p5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664" name="Google Shape;1664;p5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665" name="Google Shape;1665;p5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666" name="Google Shape;1666;p5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667" name="Google Shape;1667;p5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668" name="Google Shape;1668;p5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669" name="Google Shape;1669;p5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670" name="Google Shape;1670;p5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671" name="Google Shape;1671;p5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672" name="Google Shape;1672;p5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1673" name="Google Shape;1673;p5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674" name="Google Shape;1674;p5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675" name="Google Shape;1675;p5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676" name="Google Shape;1676;p5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77" name="Google Shape;1677;p5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678" name="Google Shape;1678;p5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79" name="Google Shape;1679;p5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80" name="Google Shape;1680;p5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81" name="Google Shape;1681;p5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682" name="Google Shape;1682;p5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683" name="Google Shape;1683;p5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4" name="Google Shape;1684;p5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5" name="Google Shape;1685;p5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6" name="Google Shape;1686;p5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7" name="Google Shape;1687;p5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688" name="Google Shape;1688;p5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689" name="Google Shape;1689;p5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690" name="Google Shape;1690;p5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691" name="Google Shape;1691;p5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692" name="Google Shape;1692;p5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693" name="Google Shape;1693;p5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694" name="Google Shape;1694;p5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695" name="Google Shape;1695;p5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696" name="Google Shape;1696;p5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697" name="Google Shape;1697;p55"/>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8" name="Google Shape;1698;p55"/>
          <p:cNvSpPr/>
          <p:nvPr/>
        </p:nvSpPr>
        <p:spPr>
          <a:xfrm>
            <a:off x="7195753" y="4562114"/>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699" name="Google Shape;1699;p5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700" name="Google Shape;1700;p5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701" name="Google Shape;1701;p55"/>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702" name="Google Shape;1702;p5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703" name="Google Shape;1703;p5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704" name="Google Shape;1704;p5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8" name="Shape 1708"/>
        <p:cNvGrpSpPr/>
        <p:nvPr/>
      </p:nvGrpSpPr>
      <p:grpSpPr>
        <a:xfrm>
          <a:off x="0" y="0"/>
          <a:ext cx="0" cy="0"/>
          <a:chOff x="0" y="0"/>
          <a:chExt cx="0" cy="0"/>
        </a:xfrm>
      </p:grpSpPr>
      <p:sp>
        <p:nvSpPr>
          <p:cNvPr id="1709" name="Google Shape;1709;p56"/>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0" name="Google Shape;1710;p5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711" name="Google Shape;1711;p5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712" name="Google Shape;1712;p5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713" name="Google Shape;1713;p5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714" name="Google Shape;1714;p5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715" name="Google Shape;1715;p5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716" name="Google Shape;1716;p5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717" name="Google Shape;1717;p5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718" name="Google Shape;1718;p5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719" name="Google Shape;1719;p5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1720" name="Google Shape;1720;p5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721" name="Google Shape;1721;p5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722" name="Google Shape;1722;p5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723" name="Google Shape;1723;p5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24" name="Google Shape;1724;p5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725" name="Google Shape;1725;p5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726" name="Google Shape;1726;p5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27" name="Google Shape;1727;p5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28" name="Google Shape;1728;p5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729" name="Google Shape;1729;p5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30" name="Google Shape;1730;p5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1" name="Google Shape;1731;p5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2" name="Google Shape;1732;p5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3" name="Google Shape;1733;p5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34" name="Google Shape;1734;p5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735" name="Google Shape;1735;p5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736" name="Google Shape;1736;p5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737" name="Google Shape;1737;p5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738" name="Google Shape;1738;p5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739" name="Google Shape;1739;p5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740" name="Google Shape;1740;p5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741" name="Google Shape;1741;p5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742" name="Google Shape;1742;p5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743" name="Google Shape;1743;p5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744" name="Google Shape;1744;p56"/>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5" name="Google Shape;1745;p56"/>
          <p:cNvSpPr/>
          <p:nvPr/>
        </p:nvSpPr>
        <p:spPr>
          <a:xfrm>
            <a:off x="7216073" y="5096280"/>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746" name="Google Shape;1746;p5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747" name="Google Shape;1747;p56"/>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748" name="Google Shape;1748;p5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749" name="Google Shape;1749;p5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750" name="Google Shape;1750;p5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751" name="Google Shape;1751;p5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5" name="Shape 1755"/>
        <p:cNvGrpSpPr/>
        <p:nvPr/>
      </p:nvGrpSpPr>
      <p:grpSpPr>
        <a:xfrm>
          <a:off x="0" y="0"/>
          <a:ext cx="0" cy="0"/>
          <a:chOff x="0" y="0"/>
          <a:chExt cx="0" cy="0"/>
        </a:xfrm>
      </p:grpSpPr>
      <p:sp>
        <p:nvSpPr>
          <p:cNvPr id="1756" name="Google Shape;1756;p57"/>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7" name="Google Shape;1757;p5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758" name="Google Shape;1758;p5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759" name="Google Shape;1759;p5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760" name="Google Shape;1760;p5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761" name="Google Shape;1761;p5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762" name="Google Shape;1762;p5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763" name="Google Shape;1763;p5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764" name="Google Shape;1764;p5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765" name="Google Shape;1765;p5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766" name="Google Shape;1766;p5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1767" name="Google Shape;1767;p5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768" name="Google Shape;1768;p5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769" name="Google Shape;1769;p5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770" name="Google Shape;1770;p5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71" name="Google Shape;1771;p5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772" name="Google Shape;1772;p5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773" name="Google Shape;1773;p5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74" name="Google Shape;1774;p5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75" name="Google Shape;1775;p5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776" name="Google Shape;1776;p5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777" name="Google Shape;1777;p5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8" name="Google Shape;1778;p5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9" name="Google Shape;1779;p5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0" name="Google Shape;1780;p5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81" name="Google Shape;1781;p5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782" name="Google Shape;1782;p5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783" name="Google Shape;1783;p5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1</a:t>
            </a:r>
            <a:endParaRPr/>
          </a:p>
        </p:txBody>
      </p:sp>
      <p:sp>
        <p:nvSpPr>
          <p:cNvPr id="1784" name="Google Shape;1784;p5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1785" name="Google Shape;1785;p5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786" name="Google Shape;1786;p5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787" name="Google Shape;1787;p5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788" name="Google Shape;1788;p5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789" name="Google Shape;1789;p5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790" name="Google Shape;1790;p5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791" name="Google Shape;1791;p57"/>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2" name="Google Shape;1792;p57"/>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793" name="Google Shape;1793;p57"/>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794" name="Google Shape;1794;p5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795" name="Google Shape;1795;p5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796" name="Google Shape;1796;p5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797" name="Google Shape;1797;p5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798" name="Google Shape;1798;p57"/>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799" name="Google Shape;1799;p57"/>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3" name="Shape 1803"/>
        <p:cNvGrpSpPr/>
        <p:nvPr/>
      </p:nvGrpSpPr>
      <p:grpSpPr>
        <a:xfrm>
          <a:off x="0" y="0"/>
          <a:ext cx="0" cy="0"/>
          <a:chOff x="0" y="0"/>
          <a:chExt cx="0" cy="0"/>
        </a:xfrm>
      </p:grpSpPr>
      <p:sp>
        <p:nvSpPr>
          <p:cNvPr id="1804" name="Google Shape;1804;p58"/>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05" name="Google Shape;1805;p5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806" name="Google Shape;1806;p5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807" name="Google Shape;1807;p5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808" name="Google Shape;1808;p5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809" name="Google Shape;1809;p5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810" name="Google Shape;1810;p5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811" name="Google Shape;1811;p5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812" name="Google Shape;1812;p5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813" name="Google Shape;1813;p5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814" name="Google Shape;1814;p5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1815" name="Google Shape;1815;p5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816" name="Google Shape;1816;p5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817" name="Google Shape;1817;p5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818" name="Google Shape;1818;p5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19" name="Google Shape;1819;p5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820" name="Google Shape;1820;p5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821" name="Google Shape;1821;p5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22" name="Google Shape;1822;p5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23" name="Google Shape;1823;p5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824" name="Google Shape;1824;p5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25" name="Google Shape;1825;p5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826" name="Google Shape;1826;p5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7" name="Google Shape;1827;p5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8" name="Google Shape;1828;p5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9" name="Google Shape;1829;p5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830" name="Google Shape;1830;p5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831" name="Google Shape;1831;p5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1832" name="Google Shape;1832;p5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1833" name="Google Shape;1833;p5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834" name="Google Shape;1834;p5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835" name="Google Shape;1835;p5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836" name="Google Shape;1836;p5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sp>
        <p:nvSpPr>
          <p:cNvPr id="1837" name="Google Shape;1837;p5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838" name="Google Shape;1838;p5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839" name="Google Shape;1839;p58"/>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40" name="Google Shape;1840;p58"/>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841" name="Google Shape;1841;p58"/>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842" name="Google Shape;1842;p5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843" name="Google Shape;1843;p5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844" name="Google Shape;1844;p5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845" name="Google Shape;1845;p5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846" name="Google Shape;1846;p5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59"/>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2" name="Google Shape;1852;p5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853" name="Google Shape;1853;p5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854" name="Google Shape;1854;p5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855" name="Google Shape;1855;p5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856" name="Google Shape;1856;p5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857" name="Google Shape;1857;p5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858" name="Google Shape;1858;p5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859" name="Google Shape;1859;p5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860" name="Google Shape;1860;p5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861" name="Google Shape;1861;p5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1862" name="Google Shape;1862;p5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863" name="Google Shape;1863;p5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864" name="Google Shape;1864;p5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865" name="Google Shape;1865;p5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66" name="Google Shape;1866;p5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867" name="Google Shape;1867;p5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868" name="Google Shape;1868;p5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69" name="Google Shape;1869;p5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70" name="Google Shape;1870;p5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871" name="Google Shape;1871;p5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872" name="Google Shape;1872;p5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873" name="Google Shape;1873;p5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4" name="Google Shape;1874;p5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5" name="Google Shape;1875;p5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6" name="Google Shape;1876;p5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877" name="Google Shape;1877;p5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878" name="Google Shape;1878;p5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1879" name="Google Shape;1879;p5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1880" name="Google Shape;1880;p5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881" name="Google Shape;1881;p5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882" name="Google Shape;1882;p5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883" name="Google Shape;1883;p5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sp>
        <p:nvSpPr>
          <p:cNvPr id="1884" name="Google Shape;1884;p5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885" name="Google Shape;1885;p5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886" name="Google Shape;1886;p59"/>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87" name="Google Shape;1887;p59"/>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888" name="Google Shape;1888;p59"/>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889" name="Google Shape;1889;p5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890" name="Google Shape;1890;p5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891" name="Google Shape;1891;p5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892" name="Google Shape;1892;p5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893" name="Google Shape;1893;p5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6"/>
          <p:cNvSpPr/>
          <p:nvPr/>
        </p:nvSpPr>
        <p:spPr>
          <a:xfrm>
            <a:off x="0" y="0"/>
            <a:ext cx="5353050" cy="6858000"/>
          </a:xfrm>
          <a:prstGeom prst="rect">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id-ID" sz="2800" u="sng">
                <a:solidFill>
                  <a:schemeClr val="lt1"/>
                </a:solidFill>
                <a:latin typeface="Times New Roman"/>
                <a:ea typeface="Times New Roman"/>
                <a:cs typeface="Times New Roman"/>
                <a:sym typeface="Times New Roman"/>
              </a:rPr>
              <a:t>CONNECTED GRAPH</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id-ID" sz="2800">
                <a:solidFill>
                  <a:schemeClr val="lt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lang="id-ID" sz="2800">
                <a:solidFill>
                  <a:schemeClr val="lt1"/>
                </a:solidFill>
                <a:latin typeface="Times New Roman"/>
                <a:ea typeface="Times New Roman"/>
                <a:cs typeface="Times New Roman"/>
                <a:sym typeface="Times New Roman"/>
              </a:rPr>
              <a:t>	Suatu graph G disebut graph terhubung ( connected graph )jika untuk setiap pasangan vertex di dalam G terdapat paling sedikit satu path, sebaliknya jika dalam graph G terdapat pasangan vertex yang tidak mempunyai path penghubung maka graph itu disebut disconnected graph. Atau dengan kata lain suatu connected graph adalah suatu graph yang tidak memiliki isolated vertex.</a:t>
            </a:r>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p:txBody>
      </p:sp>
      <p:pic>
        <p:nvPicPr>
          <p:cNvPr id="139" name="Google Shape;139;p6"/>
          <p:cNvPicPr preferRelativeResize="0"/>
          <p:nvPr>
            <p:ph idx="1" type="body"/>
          </p:nvPr>
        </p:nvPicPr>
        <p:blipFill rotWithShape="1">
          <a:blip r:embed="rId3">
            <a:alphaModFix/>
          </a:blip>
          <a:srcRect b="0" l="0" r="0" t="0"/>
          <a:stretch/>
        </p:blipFill>
        <p:spPr>
          <a:xfrm>
            <a:off x="6847839" y="1743075"/>
            <a:ext cx="4917895" cy="33718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7" name="Shape 1897"/>
        <p:cNvGrpSpPr/>
        <p:nvPr/>
      </p:nvGrpSpPr>
      <p:grpSpPr>
        <a:xfrm>
          <a:off x="0" y="0"/>
          <a:ext cx="0" cy="0"/>
          <a:chOff x="0" y="0"/>
          <a:chExt cx="0" cy="0"/>
        </a:xfrm>
      </p:grpSpPr>
      <p:sp>
        <p:nvSpPr>
          <p:cNvPr id="1898" name="Google Shape;1898;p60"/>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9" name="Google Shape;1899;p6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900" name="Google Shape;1900;p6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901" name="Google Shape;1901;p6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902" name="Google Shape;1902;p6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903" name="Google Shape;1903;p6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904" name="Google Shape;1904;p6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905" name="Google Shape;1905;p6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906" name="Google Shape;1906;p6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907" name="Google Shape;1907;p6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908" name="Google Shape;1908;p6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1909" name="Google Shape;1909;p6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910" name="Google Shape;1910;p6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911" name="Google Shape;1911;p6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912" name="Google Shape;1912;p6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13" name="Google Shape;1913;p6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914" name="Google Shape;1914;p6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915" name="Google Shape;1915;p6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16" name="Google Shape;1916;p6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17" name="Google Shape;1917;p6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918" name="Google Shape;1918;p6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19" name="Google Shape;1919;p6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920" name="Google Shape;1920;p6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1" name="Google Shape;1921;p6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2" name="Google Shape;1922;p6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3" name="Google Shape;1923;p6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924" name="Google Shape;1924;p6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925" name="Google Shape;1925;p6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1926" name="Google Shape;1926;p6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1927" name="Google Shape;1927;p6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928" name="Google Shape;1928;p6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929" name="Google Shape;1929;p6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930" name="Google Shape;1930;p6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sp>
        <p:nvSpPr>
          <p:cNvPr id="1931" name="Google Shape;1931;p6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932" name="Google Shape;1932;p6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933" name="Google Shape;1933;p60"/>
          <p:cNvSpPr/>
          <p:nvPr/>
        </p:nvSpPr>
        <p:spPr>
          <a:xfrm>
            <a:off x="298167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4" name="Google Shape;1934;p60"/>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935" name="Google Shape;1935;p6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936" name="Google Shape;1936;p6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937" name="Google Shape;1937;p6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938" name="Google Shape;1938;p6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939" name="Google Shape;1939;p6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940" name="Google Shape;1940;p60"/>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941" name="Google Shape;1941;p60"/>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5" name="Shape 1945"/>
        <p:cNvGrpSpPr/>
        <p:nvPr/>
      </p:nvGrpSpPr>
      <p:grpSpPr>
        <a:xfrm>
          <a:off x="0" y="0"/>
          <a:ext cx="0" cy="0"/>
          <a:chOff x="0" y="0"/>
          <a:chExt cx="0" cy="0"/>
        </a:xfrm>
      </p:grpSpPr>
      <p:sp>
        <p:nvSpPr>
          <p:cNvPr id="1946" name="Google Shape;1946;p61"/>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47" name="Google Shape;1947;p6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948" name="Google Shape;1948;p6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949" name="Google Shape;1949;p6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950" name="Google Shape;1950;p6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951" name="Google Shape;1951;p6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1952" name="Google Shape;1952;p6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1953" name="Google Shape;1953;p6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954" name="Google Shape;1954;p6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955" name="Google Shape;1955;p6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1956" name="Google Shape;1956;p6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1957" name="Google Shape;1957;p6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958" name="Google Shape;1958;p6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1959" name="Google Shape;1959;p6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1960" name="Google Shape;1960;p6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61" name="Google Shape;1961;p6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1962" name="Google Shape;1962;p6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963" name="Google Shape;1963;p6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64" name="Google Shape;1964;p6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65" name="Google Shape;1965;p6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1966" name="Google Shape;1966;p6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1967" name="Google Shape;1967;p6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1968" name="Google Shape;1968;p6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9" name="Google Shape;1969;p6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0" name="Google Shape;1970;p6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1" name="Google Shape;1971;p6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1972" name="Google Shape;1972;p6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1973" name="Google Shape;1973;p6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1974" name="Google Shape;1974;p6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1975" name="Google Shape;1975;p6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1976" name="Google Shape;1976;p6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1977" name="Google Shape;1977;p6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1978" name="Google Shape;1978;p6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sp>
        <p:nvSpPr>
          <p:cNvPr id="1979" name="Google Shape;1979;p6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1980" name="Google Shape;1980;p6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1981" name="Google Shape;1981;p61"/>
          <p:cNvSpPr/>
          <p:nvPr/>
        </p:nvSpPr>
        <p:spPr>
          <a:xfrm>
            <a:off x="383644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2" name="Google Shape;1982;p61"/>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1983" name="Google Shape;1983;p6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1984" name="Google Shape;1984;p6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1985" name="Google Shape;1985;p61"/>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1986" name="Google Shape;1986;p6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1987" name="Google Shape;1987;p61"/>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1988" name="Google Shape;1988;p6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1989" name="Google Shape;1989;p61"/>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3" name="Shape 1993"/>
        <p:cNvGrpSpPr/>
        <p:nvPr/>
      </p:nvGrpSpPr>
      <p:grpSpPr>
        <a:xfrm>
          <a:off x="0" y="0"/>
          <a:ext cx="0" cy="0"/>
          <a:chOff x="0" y="0"/>
          <a:chExt cx="0" cy="0"/>
        </a:xfrm>
      </p:grpSpPr>
      <p:sp>
        <p:nvSpPr>
          <p:cNvPr id="1994" name="Google Shape;1994;p62"/>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5" name="Google Shape;1995;p6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1996" name="Google Shape;1996;p6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1997" name="Google Shape;1997;p6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1998" name="Google Shape;1998;p6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1999" name="Google Shape;1999;p6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000" name="Google Shape;2000;p6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001" name="Google Shape;2001;p6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002" name="Google Shape;2002;p6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003" name="Google Shape;2003;p6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004" name="Google Shape;2004;p6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005" name="Google Shape;2005;p6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006" name="Google Shape;2006;p6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007" name="Google Shape;2007;p6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008" name="Google Shape;2008;p6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09" name="Google Shape;2009;p6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010" name="Google Shape;2010;p6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011" name="Google Shape;2011;p6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12" name="Google Shape;2012;p6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13" name="Google Shape;2013;p6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014" name="Google Shape;2014;p6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15" name="Google Shape;2015;p6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016" name="Google Shape;2016;p6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7" name="Google Shape;2017;p6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8" name="Google Shape;2018;p6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9" name="Google Shape;2019;p6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020" name="Google Shape;2020;p6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2021" name="Google Shape;2021;p6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022" name="Google Shape;2022;p6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2023" name="Google Shape;2023;p6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024" name="Google Shape;2024;p6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2025" name="Google Shape;2025;p6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026" name="Google Shape;2026;p6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sp>
        <p:nvSpPr>
          <p:cNvPr id="2027" name="Google Shape;2027;p6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028" name="Google Shape;2028;p6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029" name="Google Shape;2029;p62"/>
          <p:cNvSpPr/>
          <p:nvPr/>
        </p:nvSpPr>
        <p:spPr>
          <a:xfrm>
            <a:off x="383644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0" name="Google Shape;2030;p6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031" name="Google Shape;2031;p6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032" name="Google Shape;2032;p62"/>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033" name="Google Shape;2033;p6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034" name="Google Shape;2034;p62"/>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035" name="Google Shape;2035;p6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036" name="Google Shape;2036;p6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0" name="Shape 2040"/>
        <p:cNvGrpSpPr/>
        <p:nvPr/>
      </p:nvGrpSpPr>
      <p:grpSpPr>
        <a:xfrm>
          <a:off x="0" y="0"/>
          <a:ext cx="0" cy="0"/>
          <a:chOff x="0" y="0"/>
          <a:chExt cx="0" cy="0"/>
        </a:xfrm>
      </p:grpSpPr>
      <p:sp>
        <p:nvSpPr>
          <p:cNvPr id="2041" name="Google Shape;2041;p63"/>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42" name="Google Shape;2042;p6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043" name="Google Shape;2043;p6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044" name="Google Shape;2044;p6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045" name="Google Shape;2045;p6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046" name="Google Shape;2046;p6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047" name="Google Shape;2047;p6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048" name="Google Shape;2048;p6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049" name="Google Shape;2049;p6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050" name="Google Shape;2050;p6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051" name="Google Shape;2051;p6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052" name="Google Shape;2052;p6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053" name="Google Shape;2053;p6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054" name="Google Shape;2054;p6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055" name="Google Shape;2055;p6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56" name="Google Shape;2056;p6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057" name="Google Shape;2057;p6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058" name="Google Shape;2058;p6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59" name="Google Shape;2059;p6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60" name="Google Shape;2060;p6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061" name="Google Shape;2061;p6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062" name="Google Shape;2062;p6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063" name="Google Shape;2063;p6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4" name="Google Shape;2064;p6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5" name="Google Shape;2065;p6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66" name="Google Shape;2066;p6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067" name="Google Shape;2067;p6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2068" name="Google Shape;2068;p6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069" name="Google Shape;2069;p6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2070" name="Google Shape;2070;p6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071" name="Google Shape;2071;p6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2072" name="Google Shape;2072;p6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073" name="Google Shape;2073;p6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sp>
        <p:nvSpPr>
          <p:cNvPr id="2074" name="Google Shape;2074;p6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075" name="Google Shape;2075;p6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076" name="Google Shape;2076;p63"/>
          <p:cNvSpPr/>
          <p:nvPr/>
        </p:nvSpPr>
        <p:spPr>
          <a:xfrm>
            <a:off x="3836441"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7" name="Google Shape;2077;p6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078" name="Google Shape;2078;p6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079" name="Google Shape;2079;p6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080" name="Google Shape;2080;p6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081" name="Google Shape;2081;p63"/>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082" name="Google Shape;2082;p6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083" name="Google Shape;2083;p63"/>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084" name="Google Shape;2084;p63"/>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8" name="Shape 2088"/>
        <p:cNvGrpSpPr/>
        <p:nvPr/>
      </p:nvGrpSpPr>
      <p:grpSpPr>
        <a:xfrm>
          <a:off x="0" y="0"/>
          <a:ext cx="0" cy="0"/>
          <a:chOff x="0" y="0"/>
          <a:chExt cx="0" cy="0"/>
        </a:xfrm>
      </p:grpSpPr>
      <p:sp>
        <p:nvSpPr>
          <p:cNvPr id="2089" name="Google Shape;2089;p64"/>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90" name="Google Shape;2090;p6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091" name="Google Shape;2091;p6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092" name="Google Shape;2092;p6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093" name="Google Shape;2093;p6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094" name="Google Shape;2094;p6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095" name="Google Shape;2095;p6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096" name="Google Shape;2096;p6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097" name="Google Shape;2097;p6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098" name="Google Shape;2098;p6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099" name="Google Shape;2099;p6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100" name="Google Shape;2100;p6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101" name="Google Shape;2101;p6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102" name="Google Shape;2102;p6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103" name="Google Shape;2103;p6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04" name="Google Shape;2104;p6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105" name="Google Shape;2105;p6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106" name="Google Shape;2106;p6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07" name="Google Shape;2107;p6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08" name="Google Shape;2108;p6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109" name="Google Shape;2109;p6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10" name="Google Shape;2110;p6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111" name="Google Shape;2111;p6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2" name="Google Shape;2112;p6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3" name="Google Shape;2113;p6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4" name="Google Shape;2114;p6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115" name="Google Shape;2115;p6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2116" name="Google Shape;2116;p6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117" name="Google Shape;2117;p6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2118" name="Google Shape;2118;p6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119" name="Google Shape;2119;p6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2120" name="Google Shape;2120;p6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121" name="Google Shape;2121;p6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sp>
        <p:nvSpPr>
          <p:cNvPr id="2122" name="Google Shape;2122;p6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123" name="Google Shape;2123;p6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124" name="Google Shape;2124;p64"/>
          <p:cNvSpPr/>
          <p:nvPr/>
        </p:nvSpPr>
        <p:spPr>
          <a:xfrm>
            <a:off x="461169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5" name="Google Shape;2125;p6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126" name="Google Shape;2126;p6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127" name="Google Shape;2127;p6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128" name="Google Shape;2128;p6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129" name="Google Shape;2129;p64"/>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130" name="Google Shape;2130;p64"/>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131" name="Google Shape;2131;p6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132" name="Google Shape;2132;p64"/>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6" name="Shape 2136"/>
        <p:cNvGrpSpPr/>
        <p:nvPr/>
      </p:nvGrpSpPr>
      <p:grpSpPr>
        <a:xfrm>
          <a:off x="0" y="0"/>
          <a:ext cx="0" cy="0"/>
          <a:chOff x="0" y="0"/>
          <a:chExt cx="0" cy="0"/>
        </a:xfrm>
      </p:grpSpPr>
      <p:sp>
        <p:nvSpPr>
          <p:cNvPr id="2137" name="Google Shape;2137;p65"/>
          <p:cNvSpPr/>
          <p:nvPr/>
        </p:nvSpPr>
        <p:spPr>
          <a:xfrm>
            <a:off x="6839211"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8" name="Google Shape;2138;p6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139" name="Google Shape;2139;p6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140" name="Google Shape;2140;p6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141" name="Google Shape;2141;p6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142" name="Google Shape;2142;p6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143" name="Google Shape;2143;p6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144" name="Google Shape;2144;p6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145" name="Google Shape;2145;p6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146" name="Google Shape;2146;p6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147" name="Google Shape;2147;p6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148" name="Google Shape;2148;p6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149" name="Google Shape;2149;p6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150" name="Google Shape;2150;p6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151" name="Google Shape;2151;p6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52" name="Google Shape;2152;p6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153" name="Google Shape;2153;p6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154" name="Google Shape;2154;p6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55" name="Google Shape;2155;p6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56" name="Google Shape;2156;p6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157" name="Google Shape;2157;p6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58" name="Google Shape;2158;p6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159" name="Google Shape;2159;p6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0" name="Google Shape;2160;p6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1" name="Google Shape;2161;p6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2" name="Google Shape;2162;p6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163" name="Google Shape;2163;p6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2164" name="Google Shape;2164;p6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165" name="Google Shape;2165;p6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2166" name="Google Shape;2166;p6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167" name="Google Shape;2167;p6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2168" name="Google Shape;2168;p6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169" name="Google Shape;2169;p6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sp>
        <p:nvSpPr>
          <p:cNvPr id="2170" name="Google Shape;2170;p6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171" name="Google Shape;2171;p6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172" name="Google Shape;2172;p65"/>
          <p:cNvSpPr/>
          <p:nvPr/>
        </p:nvSpPr>
        <p:spPr>
          <a:xfrm>
            <a:off x="461169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73" name="Google Shape;2173;p6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174" name="Google Shape;2174;p6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175" name="Google Shape;2175;p6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176" name="Google Shape;2176;p6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177" name="Google Shape;2177;p65"/>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178" name="Google Shape;2178;p6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179" name="Google Shape;2179;p6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3" name="Shape 2183"/>
        <p:cNvGrpSpPr/>
        <p:nvPr/>
      </p:nvGrpSpPr>
      <p:grpSpPr>
        <a:xfrm>
          <a:off x="0" y="0"/>
          <a:ext cx="0" cy="0"/>
          <a:chOff x="0" y="0"/>
          <a:chExt cx="0" cy="0"/>
        </a:xfrm>
      </p:grpSpPr>
      <p:sp>
        <p:nvSpPr>
          <p:cNvPr id="2184" name="Google Shape;2184;p66"/>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5" name="Google Shape;2185;p6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186" name="Google Shape;2186;p6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187" name="Google Shape;2187;p6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188" name="Google Shape;2188;p6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189" name="Google Shape;2189;p6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190" name="Google Shape;2190;p6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191" name="Google Shape;2191;p6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192" name="Google Shape;2192;p6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193" name="Google Shape;2193;p6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194" name="Google Shape;2194;p6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195" name="Google Shape;2195;p6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196" name="Google Shape;2196;p6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197" name="Google Shape;2197;p6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198" name="Google Shape;2198;p6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199" name="Google Shape;2199;p6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200" name="Google Shape;2200;p6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201" name="Google Shape;2201;p6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02" name="Google Shape;2202;p6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03" name="Google Shape;2203;p6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204" name="Google Shape;2204;p6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05" name="Google Shape;2205;p6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206" name="Google Shape;2206;p6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7" name="Google Shape;2207;p6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8" name="Google Shape;2208;p6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09" name="Google Shape;2209;p6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210" name="Google Shape;2210;p6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2211" name="Google Shape;2211;p6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212" name="Google Shape;2212;p6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2213" name="Google Shape;2213;p6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214" name="Google Shape;2214;p6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2215" name="Google Shape;2215;p6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216" name="Google Shape;2216;p6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sp>
        <p:nvSpPr>
          <p:cNvPr id="2217" name="Google Shape;2217;p6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218" name="Google Shape;2218;p6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219" name="Google Shape;2219;p66"/>
          <p:cNvSpPr/>
          <p:nvPr/>
        </p:nvSpPr>
        <p:spPr>
          <a:xfrm>
            <a:off x="461169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0" name="Google Shape;2220;p6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221" name="Google Shape;2221;p6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222" name="Google Shape;2222;p66"/>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223" name="Google Shape;2223;p6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224" name="Google Shape;2224;p66"/>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225" name="Google Shape;2225;p6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226" name="Google Shape;2226;p66"/>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227" name="Google Shape;2227;p66"/>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1" name="Shape 2231"/>
        <p:cNvGrpSpPr/>
        <p:nvPr/>
      </p:nvGrpSpPr>
      <p:grpSpPr>
        <a:xfrm>
          <a:off x="0" y="0"/>
          <a:ext cx="0" cy="0"/>
          <a:chOff x="0" y="0"/>
          <a:chExt cx="0" cy="0"/>
        </a:xfrm>
      </p:grpSpPr>
      <p:sp>
        <p:nvSpPr>
          <p:cNvPr id="2232" name="Google Shape;2232;p67"/>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3" name="Google Shape;2233;p6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234" name="Google Shape;2234;p6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235" name="Google Shape;2235;p6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236" name="Google Shape;2236;p6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237" name="Google Shape;2237;p6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238" name="Google Shape;2238;p6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239" name="Google Shape;2239;p6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240" name="Google Shape;2240;p6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241" name="Google Shape;2241;p6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242" name="Google Shape;2242;p6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243" name="Google Shape;2243;p6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244" name="Google Shape;2244;p6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245" name="Google Shape;2245;p6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246" name="Google Shape;2246;p6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47" name="Google Shape;2247;p6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248" name="Google Shape;2248;p6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249" name="Google Shape;2249;p6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50" name="Google Shape;2250;p6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51" name="Google Shape;2251;p6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252" name="Google Shape;2252;p6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53" name="Google Shape;2253;p6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254" name="Google Shape;2254;p6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5" name="Google Shape;2255;p6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6" name="Google Shape;2256;p6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57" name="Google Shape;2257;p6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258" name="Google Shape;2258;p6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0</a:t>
            </a:r>
            <a:endParaRPr sz="1800">
              <a:solidFill>
                <a:schemeClr val="dk1"/>
              </a:solidFill>
              <a:latin typeface="Calibri"/>
              <a:ea typeface="Calibri"/>
              <a:cs typeface="Calibri"/>
              <a:sym typeface="Calibri"/>
            </a:endParaRPr>
          </a:p>
        </p:txBody>
      </p:sp>
      <p:sp>
        <p:nvSpPr>
          <p:cNvPr id="2259" name="Google Shape;2259;p6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260" name="Google Shape;2260;p6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2</a:t>
            </a:r>
            <a:endParaRPr/>
          </a:p>
        </p:txBody>
      </p:sp>
      <p:sp>
        <p:nvSpPr>
          <p:cNvPr id="2261" name="Google Shape;2261;p67"/>
          <p:cNvSpPr/>
          <p:nvPr/>
        </p:nvSpPr>
        <p:spPr>
          <a:xfrm>
            <a:off x="7206116" y="1352808"/>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262" name="Google Shape;2262;p6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0</a:t>
            </a:r>
            <a:endParaRPr/>
          </a:p>
        </p:txBody>
      </p:sp>
      <p:sp>
        <p:nvSpPr>
          <p:cNvPr id="2263" name="Google Shape;2263;p6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264" name="Google Shape;2264;p6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sp>
        <p:nvSpPr>
          <p:cNvPr id="2265" name="Google Shape;2265;p6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266" name="Google Shape;2266;p6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267" name="Google Shape;2267;p67"/>
          <p:cNvSpPr/>
          <p:nvPr/>
        </p:nvSpPr>
        <p:spPr>
          <a:xfrm>
            <a:off x="461169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68" name="Google Shape;2268;p6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269" name="Google Shape;2269;p6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270" name="Google Shape;2270;p67"/>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271" name="Google Shape;2271;p6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272" name="Google Shape;2272;p6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273" name="Google Shape;2273;p67"/>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274" name="Google Shape;2274;p6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275" name="Google Shape;2275;p67"/>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sp>
        <p:nvSpPr>
          <p:cNvPr id="2280" name="Google Shape;2280;p68"/>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1" name="Google Shape;2281;p6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282" name="Google Shape;2282;p6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283" name="Google Shape;2283;p6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284" name="Google Shape;2284;p6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285" name="Google Shape;2285;p6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286" name="Google Shape;2286;p6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287" name="Google Shape;2287;p6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288" name="Google Shape;2288;p6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289" name="Google Shape;2289;p6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290" name="Google Shape;2290;p6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291" name="Google Shape;2291;p6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292" name="Google Shape;2292;p6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293" name="Google Shape;2293;p6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294" name="Google Shape;2294;p6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95" name="Google Shape;2295;p6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296" name="Google Shape;2296;p6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297" name="Google Shape;2297;p6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98" name="Google Shape;2298;p6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299" name="Google Shape;2299;p6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300" name="Google Shape;2300;p6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1" name="Google Shape;2301;p6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302" name="Google Shape;2302;p6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3" name="Google Shape;2303;p6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4" name="Google Shape;2304;p6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5" name="Google Shape;2305;p6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306" name="Google Shape;2306;p6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307" name="Google Shape;2307;p6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308" name="Google Shape;2308;p6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309" name="Google Shape;2309;p6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310" name="Google Shape;2310;p68"/>
          <p:cNvSpPr/>
          <p:nvPr/>
        </p:nvSpPr>
        <p:spPr>
          <a:xfrm>
            <a:off x="7195956" y="18935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311" name="Google Shape;2311;p6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sp>
        <p:nvSpPr>
          <p:cNvPr id="2312" name="Google Shape;2312;p6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313" name="Google Shape;2313;p6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314" name="Google Shape;2314;p68"/>
          <p:cNvSpPr/>
          <p:nvPr/>
        </p:nvSpPr>
        <p:spPr>
          <a:xfrm>
            <a:off x="461169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5" name="Google Shape;2315;p6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316" name="Google Shape;2316;p6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317" name="Google Shape;2317;p6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318" name="Google Shape;2318;p6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319" name="Google Shape;2319;p6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320" name="Google Shape;2320;p68"/>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321" name="Google Shape;2321;p6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322" name="Google Shape;2322;p6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6" name="Shape 2326"/>
        <p:cNvGrpSpPr/>
        <p:nvPr/>
      </p:nvGrpSpPr>
      <p:grpSpPr>
        <a:xfrm>
          <a:off x="0" y="0"/>
          <a:ext cx="0" cy="0"/>
          <a:chOff x="0" y="0"/>
          <a:chExt cx="0" cy="0"/>
        </a:xfrm>
      </p:grpSpPr>
      <p:sp>
        <p:nvSpPr>
          <p:cNvPr id="2327" name="Google Shape;2327;p69"/>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8" name="Google Shape;2328;p6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329" name="Google Shape;2329;p6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330" name="Google Shape;2330;p6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331" name="Google Shape;2331;p6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332" name="Google Shape;2332;p6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333" name="Google Shape;2333;p6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334" name="Google Shape;2334;p6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335" name="Google Shape;2335;p6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336" name="Google Shape;2336;p6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337" name="Google Shape;2337;p6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338" name="Google Shape;2338;p6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339" name="Google Shape;2339;p6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340" name="Google Shape;2340;p6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341" name="Google Shape;2341;p6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342" name="Google Shape;2342;p6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343" name="Google Shape;2343;p6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344" name="Google Shape;2344;p6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345" name="Google Shape;2345;p6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346" name="Google Shape;2346;p6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347" name="Google Shape;2347;p6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48" name="Google Shape;2348;p6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349" name="Google Shape;2349;p6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0" name="Google Shape;2350;p6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1" name="Google Shape;2351;p6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52" name="Google Shape;2352;p6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353" name="Google Shape;2353;p6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354" name="Google Shape;2354;p6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355" name="Google Shape;2355;p6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356" name="Google Shape;2356;p6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357" name="Google Shape;2357;p6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sp>
        <p:nvSpPr>
          <p:cNvPr id="2358" name="Google Shape;2358;p69"/>
          <p:cNvSpPr/>
          <p:nvPr/>
        </p:nvSpPr>
        <p:spPr>
          <a:xfrm>
            <a:off x="7176078" y="2426289"/>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graphicFrame>
        <p:nvGraphicFramePr>
          <p:cNvPr id="2359" name="Google Shape;2359;p6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360" name="Google Shape;2360;p69"/>
          <p:cNvSpPr/>
          <p:nvPr/>
        </p:nvSpPr>
        <p:spPr>
          <a:xfrm>
            <a:off x="461169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1" name="Google Shape;2361;p6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362" name="Google Shape;2362;p6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363" name="Google Shape;2363;p6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364" name="Google Shape;2364;p6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365" name="Google Shape;2365;p6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366" name="Google Shape;2366;p69"/>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367" name="Google Shape;2367;p69"/>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368" name="Google Shape;2368;p6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369" name="Google Shape;2369;p6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p:nvPr/>
        </p:nvSpPr>
        <p:spPr>
          <a:xfrm>
            <a:off x="6343650" y="0"/>
            <a:ext cx="5848350" cy="6858000"/>
          </a:xfrm>
          <a:prstGeom prst="rect">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id-ID" sz="2800" u="sng">
                <a:solidFill>
                  <a:schemeClr val="lt1"/>
                </a:solidFill>
                <a:latin typeface="Times New Roman"/>
                <a:ea typeface="Times New Roman"/>
                <a:cs typeface="Times New Roman"/>
                <a:sym typeface="Times New Roman"/>
              </a:rPr>
              <a:t>ISOLATED GRAPH</a:t>
            </a:r>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id-ID" sz="2800">
                <a:solidFill>
                  <a:schemeClr val="lt1"/>
                </a:solidFill>
                <a:latin typeface="Times New Roman"/>
                <a:ea typeface="Times New Roman"/>
                <a:cs typeface="Times New Roman"/>
                <a:sym typeface="Times New Roman"/>
              </a:rPr>
              <a:t>	Isolated Graph adalah Graph yang memiliki simpul terpencil yaitu simpul yang tidak mempunyai sisi yang bersisian dengannya.</a:t>
            </a:r>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p:txBody>
      </p:sp>
      <p:pic>
        <p:nvPicPr>
          <p:cNvPr id="145" name="Google Shape;145;p7"/>
          <p:cNvPicPr preferRelativeResize="0"/>
          <p:nvPr>
            <p:ph idx="1" type="body"/>
          </p:nvPr>
        </p:nvPicPr>
        <p:blipFill rotWithShape="1">
          <a:blip r:embed="rId3">
            <a:alphaModFix/>
          </a:blip>
          <a:srcRect b="0" l="0" r="0" t="0"/>
          <a:stretch/>
        </p:blipFill>
        <p:spPr>
          <a:xfrm>
            <a:off x="803592" y="1895475"/>
            <a:ext cx="5068827" cy="306705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3" name="Shape 2373"/>
        <p:cNvGrpSpPr/>
        <p:nvPr/>
      </p:nvGrpSpPr>
      <p:grpSpPr>
        <a:xfrm>
          <a:off x="0" y="0"/>
          <a:ext cx="0" cy="0"/>
          <a:chOff x="0" y="0"/>
          <a:chExt cx="0" cy="0"/>
        </a:xfrm>
      </p:grpSpPr>
      <p:sp>
        <p:nvSpPr>
          <p:cNvPr id="2374" name="Google Shape;2374;p70"/>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5" name="Google Shape;2375;p7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376" name="Google Shape;2376;p7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377" name="Google Shape;2377;p7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378" name="Google Shape;2378;p7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379" name="Google Shape;2379;p7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380" name="Google Shape;2380;p7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381" name="Google Shape;2381;p7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382" name="Google Shape;2382;p7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383" name="Google Shape;2383;p7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384" name="Google Shape;2384;p7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385" name="Google Shape;2385;p7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386" name="Google Shape;2386;p7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387" name="Google Shape;2387;p7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388" name="Google Shape;2388;p7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389" name="Google Shape;2389;p7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390" name="Google Shape;2390;p7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391" name="Google Shape;2391;p7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392" name="Google Shape;2392;p7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393" name="Google Shape;2393;p7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394" name="Google Shape;2394;p7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5" name="Google Shape;2395;p7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396" name="Google Shape;2396;p7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7" name="Google Shape;2397;p7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8" name="Google Shape;2398;p7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9" name="Google Shape;2399;p7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400" name="Google Shape;2400;p7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401" name="Google Shape;2401;p7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402" name="Google Shape;2402;p7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403" name="Google Shape;2403;p7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404" name="Google Shape;2404;p7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2405" name="Google Shape;2405;p7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406" name="Google Shape;2406;p70"/>
          <p:cNvSpPr/>
          <p:nvPr/>
        </p:nvSpPr>
        <p:spPr>
          <a:xfrm>
            <a:off x="4611695" y="4033376"/>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07" name="Google Shape;2407;p7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408" name="Google Shape;2408;p7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409" name="Google Shape;2409;p7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410" name="Google Shape;2410;p7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411" name="Google Shape;2411;p7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412" name="Google Shape;2412;p70"/>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413" name="Google Shape;2413;p70"/>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414" name="Google Shape;2414;p7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415" name="Google Shape;2415;p7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416" name="Google Shape;2416;p7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417" name="Google Shape;2417;p70"/>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1" name="Shape 2421"/>
        <p:cNvGrpSpPr/>
        <p:nvPr/>
      </p:nvGrpSpPr>
      <p:grpSpPr>
        <a:xfrm>
          <a:off x="0" y="0"/>
          <a:ext cx="0" cy="0"/>
          <a:chOff x="0" y="0"/>
          <a:chExt cx="0" cy="0"/>
        </a:xfrm>
      </p:grpSpPr>
      <p:sp>
        <p:nvSpPr>
          <p:cNvPr id="2422" name="Google Shape;2422;p71"/>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3" name="Google Shape;2423;p7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424" name="Google Shape;2424;p7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425" name="Google Shape;2425;p7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426" name="Google Shape;2426;p7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427" name="Google Shape;2427;p7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428" name="Google Shape;2428;p7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429" name="Google Shape;2429;p7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430" name="Google Shape;2430;p7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431" name="Google Shape;2431;p7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432" name="Google Shape;2432;p7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433" name="Google Shape;2433;p7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434" name="Google Shape;2434;p7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435" name="Google Shape;2435;p7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436" name="Google Shape;2436;p7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37" name="Google Shape;2437;p7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438" name="Google Shape;2438;p7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439" name="Google Shape;2439;p7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40" name="Google Shape;2440;p7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41" name="Google Shape;2441;p7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442" name="Google Shape;2442;p7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3" name="Google Shape;2443;p7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44" name="Google Shape;2444;p7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5" name="Google Shape;2445;p7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6" name="Google Shape;2446;p7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47" name="Google Shape;2447;p7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448" name="Google Shape;2448;p7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449" name="Google Shape;2449;p7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450" name="Google Shape;2450;p7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451" name="Google Shape;2451;p7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452" name="Google Shape;2452;p7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2453" name="Google Shape;2453;p7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454" name="Google Shape;2454;p71"/>
          <p:cNvSpPr/>
          <p:nvPr/>
        </p:nvSpPr>
        <p:spPr>
          <a:xfrm>
            <a:off x="1550439"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55" name="Google Shape;2455;p7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456" name="Google Shape;2456;p7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457" name="Google Shape;2457;p71"/>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458" name="Google Shape;2458;p7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459" name="Google Shape;2459;p71"/>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460" name="Google Shape;2460;p71"/>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461" name="Google Shape;2461;p7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462" name="Google Shape;2462;p7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463" name="Google Shape;2463;p7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464" name="Google Shape;2464;p7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465" name="Google Shape;2465;p71"/>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9" name="Shape 2469"/>
        <p:cNvGrpSpPr/>
        <p:nvPr/>
      </p:nvGrpSpPr>
      <p:grpSpPr>
        <a:xfrm>
          <a:off x="0" y="0"/>
          <a:ext cx="0" cy="0"/>
          <a:chOff x="0" y="0"/>
          <a:chExt cx="0" cy="0"/>
        </a:xfrm>
      </p:grpSpPr>
      <p:sp>
        <p:nvSpPr>
          <p:cNvPr id="2470" name="Google Shape;2470;p72"/>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1" name="Google Shape;2471;p7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472" name="Google Shape;2472;p7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473" name="Google Shape;2473;p7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474" name="Google Shape;2474;p7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475" name="Google Shape;2475;p7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476" name="Google Shape;2476;p7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477" name="Google Shape;2477;p7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478" name="Google Shape;2478;p7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479" name="Google Shape;2479;p7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480" name="Google Shape;2480;p7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481" name="Google Shape;2481;p7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482" name="Google Shape;2482;p7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483" name="Google Shape;2483;p7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484" name="Google Shape;2484;p7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85" name="Google Shape;2485;p7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486" name="Google Shape;2486;p7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487" name="Google Shape;2487;p7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88" name="Google Shape;2488;p7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489" name="Google Shape;2489;p7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490" name="Google Shape;2490;p7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1" name="Google Shape;2491;p7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492" name="Google Shape;2492;p7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3" name="Google Shape;2493;p7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4" name="Google Shape;2494;p7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95" name="Google Shape;2495;p7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496" name="Google Shape;2496;p7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497" name="Google Shape;2497;p7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498" name="Google Shape;2498;p7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499" name="Google Shape;2499;p7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500" name="Google Shape;2500;p7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2501" name="Google Shape;2501;p7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502" name="Google Shape;2502;p72"/>
          <p:cNvSpPr/>
          <p:nvPr/>
        </p:nvSpPr>
        <p:spPr>
          <a:xfrm>
            <a:off x="1550439"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03" name="Google Shape;2503;p7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504" name="Google Shape;2504;p7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505" name="Google Shape;2505;p72"/>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506" name="Google Shape;2506;p7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507" name="Google Shape;2507;p72"/>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508" name="Google Shape;2508;p7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509" name="Google Shape;2509;p7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510" name="Google Shape;2510;p7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511" name="Google Shape;2511;p7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512" name="Google Shape;2512;p7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6" name="Shape 2516"/>
        <p:cNvGrpSpPr/>
        <p:nvPr/>
      </p:nvGrpSpPr>
      <p:grpSpPr>
        <a:xfrm>
          <a:off x="0" y="0"/>
          <a:ext cx="0" cy="0"/>
          <a:chOff x="0" y="0"/>
          <a:chExt cx="0" cy="0"/>
        </a:xfrm>
      </p:grpSpPr>
      <p:sp>
        <p:nvSpPr>
          <p:cNvPr id="2517" name="Google Shape;2517;p73"/>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8" name="Google Shape;2518;p7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519" name="Google Shape;2519;p7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520" name="Google Shape;2520;p7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521" name="Google Shape;2521;p7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522" name="Google Shape;2522;p7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523" name="Google Shape;2523;p7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524" name="Google Shape;2524;p7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525" name="Google Shape;2525;p7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526" name="Google Shape;2526;p7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527" name="Google Shape;2527;p7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528" name="Google Shape;2528;p7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529" name="Google Shape;2529;p7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530" name="Google Shape;2530;p7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531" name="Google Shape;2531;p7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532" name="Google Shape;2532;p7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533" name="Google Shape;2533;p7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534" name="Google Shape;2534;p7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535" name="Google Shape;2535;p7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536" name="Google Shape;2536;p7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537" name="Google Shape;2537;p7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8" name="Google Shape;2538;p7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539" name="Google Shape;2539;p7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0" name="Google Shape;2540;p7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1" name="Google Shape;2541;p7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2" name="Google Shape;2542;p7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543" name="Google Shape;2543;p7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544" name="Google Shape;2544;p7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545" name="Google Shape;2545;p7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546" name="Google Shape;2546;p7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547" name="Google Shape;2547;p7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2548" name="Google Shape;2548;p7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549" name="Google Shape;2549;p73"/>
          <p:cNvSpPr/>
          <p:nvPr/>
        </p:nvSpPr>
        <p:spPr>
          <a:xfrm>
            <a:off x="1550439"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50" name="Google Shape;2550;p7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551" name="Google Shape;2551;p7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552" name="Google Shape;2552;p7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553" name="Google Shape;2553;p7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554" name="Google Shape;2554;p7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555" name="Google Shape;2555;p7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556" name="Google Shape;2556;p7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557" name="Google Shape;2557;p73"/>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558" name="Google Shape;2558;p7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559" name="Google Shape;2559;p73"/>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560" name="Google Shape;2560;p73"/>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sp>
        <p:nvSpPr>
          <p:cNvPr id="2565" name="Google Shape;2565;p74"/>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66" name="Google Shape;2566;p7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567" name="Google Shape;2567;p7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568" name="Google Shape;2568;p7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569" name="Google Shape;2569;p7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570" name="Google Shape;2570;p7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571" name="Google Shape;2571;p7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572" name="Google Shape;2572;p7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573" name="Google Shape;2573;p7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574" name="Google Shape;2574;p7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575" name="Google Shape;2575;p7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576" name="Google Shape;2576;p7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577" name="Google Shape;2577;p7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578" name="Google Shape;2578;p7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579" name="Google Shape;2579;p7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580" name="Google Shape;2580;p7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581" name="Google Shape;2581;p7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582" name="Google Shape;2582;p7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583" name="Google Shape;2583;p7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584" name="Google Shape;2584;p7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585" name="Google Shape;2585;p7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6" name="Google Shape;2586;p7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587" name="Google Shape;2587;p7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8" name="Google Shape;2588;p7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9" name="Google Shape;2589;p7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0" name="Google Shape;2590;p7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591" name="Google Shape;2591;p7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592" name="Google Shape;2592;p7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593" name="Google Shape;2593;p7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594" name="Google Shape;2594;p7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595" name="Google Shape;2595;p7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1</a:t>
            </a:r>
            <a:endParaRPr sz="1800">
              <a:solidFill>
                <a:schemeClr val="dk1"/>
              </a:solidFill>
              <a:latin typeface="Calibri"/>
              <a:ea typeface="Calibri"/>
              <a:cs typeface="Calibri"/>
              <a:sym typeface="Calibri"/>
            </a:endParaRPr>
          </a:p>
        </p:txBody>
      </p:sp>
      <p:graphicFrame>
        <p:nvGraphicFramePr>
          <p:cNvPr id="2596" name="Google Shape;2596;p7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597" name="Google Shape;2597;p74"/>
          <p:cNvSpPr/>
          <p:nvPr/>
        </p:nvSpPr>
        <p:spPr>
          <a:xfrm>
            <a:off x="2266058"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98" name="Google Shape;2598;p7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599" name="Google Shape;2599;p7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600" name="Google Shape;2600;p7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601" name="Google Shape;2601;p7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602" name="Google Shape;2602;p7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603" name="Google Shape;2603;p7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604" name="Google Shape;2604;p7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605" name="Google Shape;2605;p74"/>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606" name="Google Shape;2606;p74"/>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607" name="Google Shape;2607;p74"/>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608" name="Google Shape;2608;p74"/>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2" name="Shape 2612"/>
        <p:cNvGrpSpPr/>
        <p:nvPr/>
      </p:nvGrpSpPr>
      <p:grpSpPr>
        <a:xfrm>
          <a:off x="0" y="0"/>
          <a:ext cx="0" cy="0"/>
          <a:chOff x="0" y="0"/>
          <a:chExt cx="0" cy="0"/>
        </a:xfrm>
      </p:grpSpPr>
      <p:sp>
        <p:nvSpPr>
          <p:cNvPr id="2613" name="Google Shape;2613;p75"/>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14" name="Google Shape;2614;p7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615" name="Google Shape;2615;p7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616" name="Google Shape;2616;p7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617" name="Google Shape;2617;p7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618" name="Google Shape;2618;p7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619" name="Google Shape;2619;p7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620" name="Google Shape;2620;p7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621" name="Google Shape;2621;p7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622" name="Google Shape;2622;p7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623" name="Google Shape;2623;p7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624" name="Google Shape;2624;p7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625" name="Google Shape;2625;p7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626" name="Google Shape;2626;p7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627" name="Google Shape;2627;p7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628" name="Google Shape;2628;p7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629" name="Google Shape;2629;p7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630" name="Google Shape;2630;p7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631" name="Google Shape;2631;p7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632" name="Google Shape;2632;p7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633" name="Google Shape;2633;p7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4" name="Google Shape;2634;p7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635" name="Google Shape;2635;p7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6" name="Google Shape;2636;p7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7" name="Google Shape;2637;p7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38" name="Google Shape;2638;p7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639" name="Google Shape;2639;p7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640" name="Google Shape;2640;p7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641" name="Google Shape;2641;p7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642" name="Google Shape;2642;p7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643" name="Google Shape;2643;p7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644" name="Google Shape;2644;p7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645" name="Google Shape;2645;p75"/>
          <p:cNvSpPr/>
          <p:nvPr/>
        </p:nvSpPr>
        <p:spPr>
          <a:xfrm>
            <a:off x="2266058"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46" name="Google Shape;2646;p7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647" name="Google Shape;2647;p7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648" name="Google Shape;2648;p7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649" name="Google Shape;2649;p7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650" name="Google Shape;2650;p7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651" name="Google Shape;2651;p7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652" name="Google Shape;2652;p7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653" name="Google Shape;2653;p75"/>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654" name="Google Shape;2654;p7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655" name="Google Shape;2655;p7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9" name="Shape 2659"/>
        <p:cNvGrpSpPr/>
        <p:nvPr/>
      </p:nvGrpSpPr>
      <p:grpSpPr>
        <a:xfrm>
          <a:off x="0" y="0"/>
          <a:ext cx="0" cy="0"/>
          <a:chOff x="0" y="0"/>
          <a:chExt cx="0" cy="0"/>
        </a:xfrm>
      </p:grpSpPr>
      <p:sp>
        <p:nvSpPr>
          <p:cNvPr id="2660" name="Google Shape;2660;p76"/>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1" name="Google Shape;2661;p7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662" name="Google Shape;2662;p7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663" name="Google Shape;2663;p7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664" name="Google Shape;2664;p7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665" name="Google Shape;2665;p7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666" name="Google Shape;2666;p7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667" name="Google Shape;2667;p7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668" name="Google Shape;2668;p7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669" name="Google Shape;2669;p7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670" name="Google Shape;2670;p7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671" name="Google Shape;2671;p7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672" name="Google Shape;2672;p7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673" name="Google Shape;2673;p7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674" name="Google Shape;2674;p7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675" name="Google Shape;2675;p7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676" name="Google Shape;2676;p7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677" name="Google Shape;2677;p7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678" name="Google Shape;2678;p7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679" name="Google Shape;2679;p7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680" name="Google Shape;2680;p7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1" name="Google Shape;2681;p7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682" name="Google Shape;2682;p7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3" name="Google Shape;2683;p7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4" name="Google Shape;2684;p7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85" name="Google Shape;2685;p7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686" name="Google Shape;2686;p7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687" name="Google Shape;2687;p7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688" name="Google Shape;2688;p7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689" name="Google Shape;2689;p7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690" name="Google Shape;2690;p7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691" name="Google Shape;2691;p7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692" name="Google Shape;2692;p76"/>
          <p:cNvSpPr/>
          <p:nvPr/>
        </p:nvSpPr>
        <p:spPr>
          <a:xfrm>
            <a:off x="2266058"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3" name="Google Shape;2693;p7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694" name="Google Shape;2694;p7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695" name="Google Shape;2695;p76"/>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696" name="Google Shape;2696;p7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697" name="Google Shape;2697;p7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698" name="Google Shape;2698;p7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699" name="Google Shape;2699;p7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700" name="Google Shape;2700;p76"/>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701" name="Google Shape;2701;p7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702" name="Google Shape;2702;p76"/>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703" name="Google Shape;2703;p76"/>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7" name="Shape 2707"/>
        <p:cNvGrpSpPr/>
        <p:nvPr/>
      </p:nvGrpSpPr>
      <p:grpSpPr>
        <a:xfrm>
          <a:off x="0" y="0"/>
          <a:ext cx="0" cy="0"/>
          <a:chOff x="0" y="0"/>
          <a:chExt cx="0" cy="0"/>
        </a:xfrm>
      </p:grpSpPr>
      <p:sp>
        <p:nvSpPr>
          <p:cNvPr id="2708" name="Google Shape;2708;p77"/>
          <p:cNvSpPr/>
          <p:nvPr/>
        </p:nvSpPr>
        <p:spPr>
          <a:xfrm>
            <a:off x="6878968"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9" name="Google Shape;2709;p7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710" name="Google Shape;2710;p7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711" name="Google Shape;2711;p7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712" name="Google Shape;2712;p7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713" name="Google Shape;2713;p7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714" name="Google Shape;2714;p7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715" name="Google Shape;2715;p7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716" name="Google Shape;2716;p7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717" name="Google Shape;2717;p7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718" name="Google Shape;2718;p7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719" name="Google Shape;2719;p7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720" name="Google Shape;2720;p7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721" name="Google Shape;2721;p7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722" name="Google Shape;2722;p7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723" name="Google Shape;2723;p7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724" name="Google Shape;2724;p7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725" name="Google Shape;2725;p7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726" name="Google Shape;2726;p7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727" name="Google Shape;2727;p7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728" name="Google Shape;2728;p7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29" name="Google Shape;2729;p7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730" name="Google Shape;2730;p7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1" name="Google Shape;2731;p7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2" name="Google Shape;2732;p7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33" name="Google Shape;2733;p7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734" name="Google Shape;2734;p7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735" name="Google Shape;2735;p7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736" name="Google Shape;2736;p7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737" name="Google Shape;2737;p7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738" name="Google Shape;2738;p7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739" name="Google Shape;2739;p7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740" name="Google Shape;2740;p77"/>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1" name="Google Shape;2741;p7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742" name="Google Shape;2742;p7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743" name="Google Shape;2743;p77"/>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744" name="Google Shape;2744;p7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745" name="Google Shape;2745;p7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746" name="Google Shape;2746;p7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747" name="Google Shape;2747;p7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748" name="Google Shape;2748;p77"/>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749" name="Google Shape;2749;p77"/>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750" name="Google Shape;2750;p77"/>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751" name="Google Shape;2751;p77"/>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5" name="Shape 2755"/>
        <p:cNvGrpSpPr/>
        <p:nvPr/>
      </p:nvGrpSpPr>
      <p:grpSpPr>
        <a:xfrm>
          <a:off x="0" y="0"/>
          <a:ext cx="0" cy="0"/>
          <a:chOff x="0" y="0"/>
          <a:chExt cx="0" cy="0"/>
        </a:xfrm>
      </p:grpSpPr>
      <p:sp>
        <p:nvSpPr>
          <p:cNvPr id="2756" name="Google Shape;2756;p7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57" name="Google Shape;2757;p7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758" name="Google Shape;2758;p7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759" name="Google Shape;2759;p7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760" name="Google Shape;2760;p7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761" name="Google Shape;2761;p7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762" name="Google Shape;2762;p7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763" name="Google Shape;2763;p7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764" name="Google Shape;2764;p7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765" name="Google Shape;2765;p7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766" name="Google Shape;2766;p7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767" name="Google Shape;2767;p7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768" name="Google Shape;2768;p7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769" name="Google Shape;2769;p7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770" name="Google Shape;2770;p7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771" name="Google Shape;2771;p7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772" name="Google Shape;2772;p7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773" name="Google Shape;2773;p7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774" name="Google Shape;2774;p7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775" name="Google Shape;2775;p7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776" name="Google Shape;2776;p7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7" name="Google Shape;2777;p7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778" name="Google Shape;2778;p7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79" name="Google Shape;2779;p7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0" name="Google Shape;2780;p7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1" name="Google Shape;2781;p7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782" name="Google Shape;2782;p7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783" name="Google Shape;2783;p7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784" name="Google Shape;2784;p7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785" name="Google Shape;2785;p7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786" name="Google Shape;2786;p7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787" name="Google Shape;2787;p7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788" name="Google Shape;2788;p78"/>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89" name="Google Shape;2789;p78"/>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790" name="Google Shape;2790;p7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791" name="Google Shape;2791;p7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792" name="Google Shape;2792;p7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793" name="Google Shape;2793;p7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794" name="Google Shape;2794;p7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795" name="Google Shape;2795;p7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796" name="Google Shape;2796;p78"/>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797" name="Google Shape;2797;p78"/>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798" name="Google Shape;2798;p7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799" name="Google Shape;2799;p78"/>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1  + 1 &lt; 3</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3" name="Shape 2803"/>
        <p:cNvGrpSpPr/>
        <p:nvPr/>
      </p:nvGrpSpPr>
      <p:grpSpPr>
        <a:xfrm>
          <a:off x="0" y="0"/>
          <a:ext cx="0" cy="0"/>
          <a:chOff x="0" y="0"/>
          <a:chExt cx="0" cy="0"/>
        </a:xfrm>
      </p:grpSpPr>
      <p:sp>
        <p:nvSpPr>
          <p:cNvPr id="2804" name="Google Shape;2804;p7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5" name="Google Shape;2805;p7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806" name="Google Shape;2806;p7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807" name="Google Shape;2807;p7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808" name="Google Shape;2808;p7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809" name="Google Shape;2809;p7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810" name="Google Shape;2810;p7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811" name="Google Shape;2811;p7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812" name="Google Shape;2812;p7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813" name="Google Shape;2813;p7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814" name="Google Shape;2814;p7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3</a:t>
            </a:r>
            <a:endParaRPr/>
          </a:p>
        </p:txBody>
      </p:sp>
      <p:sp>
        <p:nvSpPr>
          <p:cNvPr id="2815" name="Google Shape;2815;p7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816" name="Google Shape;2816;p7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817" name="Google Shape;2817;p7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818" name="Google Shape;2818;p7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819" name="Google Shape;2819;p7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820" name="Google Shape;2820;p7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821" name="Google Shape;2821;p7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822" name="Google Shape;2822;p7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823" name="Google Shape;2823;p7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824" name="Google Shape;2824;p7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5" name="Google Shape;2825;p7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826" name="Google Shape;2826;p7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7" name="Google Shape;2827;p7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8" name="Google Shape;2828;p7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29" name="Google Shape;2829;p7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830" name="Google Shape;2830;p7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831" name="Google Shape;2831;p7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832" name="Google Shape;2832;p7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833" name="Google Shape;2833;p7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834" name="Google Shape;2834;p7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835" name="Google Shape;2835;p7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836" name="Google Shape;2836;p79"/>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7" name="Google Shape;2837;p79"/>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838" name="Google Shape;2838;p7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839" name="Google Shape;2839;p7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840" name="Google Shape;2840;p7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841" name="Google Shape;2841;p7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842" name="Google Shape;2842;p7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843" name="Google Shape;2843;p7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844" name="Google Shape;2844;p79"/>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845" name="Google Shape;2845;p79"/>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846" name="Google Shape;2846;p7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847" name="Google Shape;2847;p79"/>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p:nvPr/>
        </p:nvSpPr>
        <p:spPr>
          <a:xfrm>
            <a:off x="0" y="0"/>
            <a:ext cx="5353050" cy="6858000"/>
          </a:xfrm>
          <a:prstGeom prst="rect">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id-ID" sz="2800" u="sng">
                <a:solidFill>
                  <a:schemeClr val="lt1"/>
                </a:solidFill>
                <a:latin typeface="Times New Roman"/>
                <a:ea typeface="Times New Roman"/>
                <a:cs typeface="Times New Roman"/>
                <a:sym typeface="Times New Roman"/>
              </a:rPr>
              <a:t>COMPLETED GRAPH</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id-ID" sz="2800">
                <a:solidFill>
                  <a:schemeClr val="lt1"/>
                </a:solidFill>
                <a:latin typeface="Times New Roman"/>
                <a:ea typeface="Times New Roman"/>
                <a:cs typeface="Times New Roman"/>
                <a:sym typeface="Times New Roman"/>
              </a:rPr>
              <a:t>	</a:t>
            </a:r>
            <a:endParaRPr/>
          </a:p>
          <a:p>
            <a:pPr indent="0" lvl="0" marL="0" marR="0" rtl="0" algn="just">
              <a:spcBef>
                <a:spcPts val="0"/>
              </a:spcBef>
              <a:spcAft>
                <a:spcPts val="0"/>
              </a:spcAft>
              <a:buNone/>
            </a:pPr>
            <a:r>
              <a:rPr lang="id-ID" sz="2800">
                <a:solidFill>
                  <a:schemeClr val="lt1"/>
                </a:solidFill>
                <a:latin typeface="Times New Roman"/>
                <a:ea typeface="Times New Roman"/>
                <a:cs typeface="Times New Roman"/>
                <a:sym typeface="Times New Roman"/>
              </a:rPr>
              <a:t>	</a:t>
            </a:r>
            <a:r>
              <a:rPr lang="id-ID" sz="2800">
                <a:solidFill>
                  <a:schemeClr val="lt1"/>
                </a:solidFill>
                <a:latin typeface="Calibri"/>
                <a:ea typeface="Calibri"/>
                <a:cs typeface="Calibri"/>
                <a:sym typeface="Calibri"/>
              </a:rPr>
              <a:t>Graf lengkap (complete graph) adalah graf sederhana yang setiap simpulnya mempunyai sisi ke semua simpul lainnya.</a:t>
            </a:r>
            <a:endParaRPr/>
          </a:p>
          <a:p>
            <a:pPr indent="0" lvl="0" marL="0" marR="0" rtl="0" algn="just">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lt1"/>
              </a:solidFill>
              <a:latin typeface="Calibri"/>
              <a:ea typeface="Calibri"/>
              <a:cs typeface="Calibri"/>
              <a:sym typeface="Calibri"/>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p:txBody>
      </p:sp>
      <p:pic>
        <p:nvPicPr>
          <p:cNvPr id="151" name="Google Shape;151;p8"/>
          <p:cNvPicPr preferRelativeResize="0"/>
          <p:nvPr/>
        </p:nvPicPr>
        <p:blipFill rotWithShape="1">
          <a:blip r:embed="rId3">
            <a:alphaModFix/>
          </a:blip>
          <a:srcRect b="0" l="0" r="0" t="0"/>
          <a:stretch/>
        </p:blipFill>
        <p:spPr>
          <a:xfrm>
            <a:off x="5756148" y="1666875"/>
            <a:ext cx="5772478" cy="35242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1" name="Shape 2851"/>
        <p:cNvGrpSpPr/>
        <p:nvPr/>
      </p:nvGrpSpPr>
      <p:grpSpPr>
        <a:xfrm>
          <a:off x="0" y="0"/>
          <a:ext cx="0" cy="0"/>
          <a:chOff x="0" y="0"/>
          <a:chExt cx="0" cy="0"/>
        </a:xfrm>
      </p:grpSpPr>
      <p:sp>
        <p:nvSpPr>
          <p:cNvPr id="2852" name="Google Shape;2852;p8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3" name="Google Shape;2853;p8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854" name="Google Shape;2854;p8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855" name="Google Shape;2855;p8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856" name="Google Shape;2856;p8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857" name="Google Shape;2857;p8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858" name="Google Shape;2858;p8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859" name="Google Shape;2859;p8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860" name="Google Shape;2860;p8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861" name="Google Shape;2861;p8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862" name="Google Shape;2862;p8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863" name="Google Shape;2863;p8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864" name="Google Shape;2864;p8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865" name="Google Shape;2865;p8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866" name="Google Shape;2866;p8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867" name="Google Shape;2867;p8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868" name="Google Shape;2868;p8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869" name="Google Shape;2869;p8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870" name="Google Shape;2870;p8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871" name="Google Shape;2871;p8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872" name="Google Shape;2872;p8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3" name="Google Shape;2873;p8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874" name="Google Shape;2874;p8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5" name="Google Shape;2875;p8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6" name="Google Shape;2876;p8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7" name="Google Shape;2877;p8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878" name="Google Shape;2878;p8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879" name="Google Shape;2879;p8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880" name="Google Shape;2880;p8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881" name="Google Shape;2881;p8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882" name="Google Shape;2882;p8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883" name="Google Shape;2883;p8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884" name="Google Shape;2884;p80"/>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5" name="Google Shape;2885;p80"/>
          <p:cNvSpPr/>
          <p:nvPr/>
        </p:nvSpPr>
        <p:spPr>
          <a:xfrm>
            <a:off x="7195753" y="4562114"/>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886" name="Google Shape;2886;p8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887" name="Google Shape;2887;p8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888" name="Google Shape;2888;p8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889" name="Google Shape;2889;p8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890" name="Google Shape;2890;p8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891" name="Google Shape;2891;p80"/>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892" name="Google Shape;2892;p80"/>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893" name="Google Shape;2893;p8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894" name="Google Shape;2894;p80"/>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8" name="Shape 2898"/>
        <p:cNvGrpSpPr/>
        <p:nvPr/>
      </p:nvGrpSpPr>
      <p:grpSpPr>
        <a:xfrm>
          <a:off x="0" y="0"/>
          <a:ext cx="0" cy="0"/>
          <a:chOff x="0" y="0"/>
          <a:chExt cx="0" cy="0"/>
        </a:xfrm>
      </p:grpSpPr>
      <p:sp>
        <p:nvSpPr>
          <p:cNvPr id="2899" name="Google Shape;2899;p8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0" name="Google Shape;2900;p8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901" name="Google Shape;2901;p8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902" name="Google Shape;2902;p8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903" name="Google Shape;2903;p8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904" name="Google Shape;2904;p8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905" name="Google Shape;2905;p8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906" name="Google Shape;2906;p8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907" name="Google Shape;2907;p8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908" name="Google Shape;2908;p8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909" name="Google Shape;2909;p8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910" name="Google Shape;2910;p8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911" name="Google Shape;2911;p8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912" name="Google Shape;2912;p8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913" name="Google Shape;2913;p8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14" name="Google Shape;2914;p8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915" name="Google Shape;2915;p8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16" name="Google Shape;2916;p8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17" name="Google Shape;2917;p8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18" name="Google Shape;2918;p8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919" name="Google Shape;2919;p8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0" name="Google Shape;2920;p8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921" name="Google Shape;2921;p8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2" name="Google Shape;2922;p8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3" name="Google Shape;2923;p8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24" name="Google Shape;2924;p8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925" name="Google Shape;2925;p8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926" name="Google Shape;2926;p8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927" name="Google Shape;2927;p8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928" name="Google Shape;2928;p8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929" name="Google Shape;2929;p8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930" name="Google Shape;2930;p8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931" name="Google Shape;2931;p81"/>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2" name="Google Shape;2932;p81"/>
          <p:cNvSpPr/>
          <p:nvPr/>
        </p:nvSpPr>
        <p:spPr>
          <a:xfrm>
            <a:off x="7216073" y="5096280"/>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933" name="Google Shape;2933;p8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934" name="Google Shape;2934;p8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935" name="Google Shape;2935;p8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936" name="Google Shape;2936;p8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937" name="Google Shape;2937;p81"/>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938" name="Google Shape;2938;p81"/>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939" name="Google Shape;2939;p81"/>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940" name="Google Shape;2940;p8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941" name="Google Shape;2941;p81"/>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5" name="Shape 2945"/>
        <p:cNvGrpSpPr/>
        <p:nvPr/>
      </p:nvGrpSpPr>
      <p:grpSpPr>
        <a:xfrm>
          <a:off x="0" y="0"/>
          <a:ext cx="0" cy="0"/>
          <a:chOff x="0" y="0"/>
          <a:chExt cx="0" cy="0"/>
        </a:xfrm>
      </p:grpSpPr>
      <p:sp>
        <p:nvSpPr>
          <p:cNvPr id="2946" name="Google Shape;2946;p8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7" name="Google Shape;2947;p8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948" name="Google Shape;2948;p8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949" name="Google Shape;2949;p8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950" name="Google Shape;2950;p8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951" name="Google Shape;2951;p8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2952" name="Google Shape;2952;p8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2953" name="Google Shape;2953;p8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954" name="Google Shape;2954;p8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955" name="Google Shape;2955;p8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2956" name="Google Shape;2956;p8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957" name="Google Shape;2957;p8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958" name="Google Shape;2958;p8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2959" name="Google Shape;2959;p8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2960" name="Google Shape;2960;p8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61" name="Google Shape;2961;p8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2962" name="Google Shape;2962;p8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63" name="Google Shape;2963;p8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64" name="Google Shape;2964;p8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2965" name="Google Shape;2965;p8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2966" name="Google Shape;2966;p8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7" name="Google Shape;2967;p8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2968" name="Google Shape;2968;p8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9" name="Google Shape;2969;p8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0" name="Google Shape;2970;p8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1" name="Google Shape;2971;p8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2972" name="Google Shape;2972;p8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2973" name="Google Shape;2973;p8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2974" name="Google Shape;2974;p8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2975" name="Google Shape;2975;p8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2976" name="Google Shape;2976;p8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2</a:t>
            </a:r>
            <a:endParaRPr sz="1800">
              <a:solidFill>
                <a:schemeClr val="dk1"/>
              </a:solidFill>
              <a:latin typeface="Calibri"/>
              <a:ea typeface="Calibri"/>
              <a:cs typeface="Calibri"/>
              <a:sym typeface="Calibri"/>
            </a:endParaRPr>
          </a:p>
        </p:txBody>
      </p:sp>
      <p:graphicFrame>
        <p:nvGraphicFramePr>
          <p:cNvPr id="2977" name="Google Shape;2977;p8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2978" name="Google Shape;2978;p82"/>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9" name="Google Shape;2979;p82"/>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2980" name="Google Shape;2980;p8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2981" name="Google Shape;2981;p8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2982" name="Google Shape;2982;p8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2983" name="Google Shape;2983;p82"/>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2984" name="Google Shape;2984;p82"/>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2985" name="Google Shape;2985;p8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2986" name="Google Shape;2986;p8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2987" name="Google Shape;2987;p8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2988" name="Google Shape;2988;p82"/>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2989" name="Google Shape;2989;p82"/>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3" name="Shape 2993"/>
        <p:cNvGrpSpPr/>
        <p:nvPr/>
      </p:nvGrpSpPr>
      <p:grpSpPr>
        <a:xfrm>
          <a:off x="0" y="0"/>
          <a:ext cx="0" cy="0"/>
          <a:chOff x="0" y="0"/>
          <a:chExt cx="0" cy="0"/>
        </a:xfrm>
      </p:grpSpPr>
      <p:sp>
        <p:nvSpPr>
          <p:cNvPr id="2994" name="Google Shape;2994;p8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5" name="Google Shape;2995;p8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2996" name="Google Shape;2996;p8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2997" name="Google Shape;2997;p8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2998" name="Google Shape;2998;p8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2999" name="Google Shape;2999;p8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000" name="Google Shape;3000;p8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001" name="Google Shape;3001;p8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002" name="Google Shape;3002;p8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003" name="Google Shape;3003;p8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004" name="Google Shape;3004;p8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005" name="Google Shape;3005;p8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006" name="Google Shape;3006;p8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007" name="Google Shape;3007;p8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008" name="Google Shape;3008;p8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09" name="Google Shape;3009;p8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010" name="Google Shape;3010;p8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11" name="Google Shape;3011;p8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12" name="Google Shape;3012;p8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13" name="Google Shape;3013;p8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014" name="Google Shape;3014;p8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5" name="Google Shape;3015;p8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016" name="Google Shape;3016;p8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7" name="Google Shape;3017;p8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8" name="Google Shape;3018;p8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19" name="Google Shape;3019;p8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020" name="Google Shape;3020;p8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021" name="Google Shape;3021;p8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022" name="Google Shape;3022;p8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023" name="Google Shape;3023;p8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024" name="Google Shape;3024;p8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3025" name="Google Shape;3025;p8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026" name="Google Shape;3026;p83"/>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27" name="Google Shape;3027;p8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028" name="Google Shape;3028;p8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029" name="Google Shape;3029;p8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030" name="Google Shape;3030;p83"/>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031" name="Google Shape;3031;p83"/>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032" name="Google Shape;3032;p8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033" name="Google Shape;3033;p8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034" name="Google Shape;3034;p8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035" name="Google Shape;3035;p8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036" name="Google Shape;3036;p83"/>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0" name="Shape 3040"/>
        <p:cNvGrpSpPr/>
        <p:nvPr/>
      </p:nvGrpSpPr>
      <p:grpSpPr>
        <a:xfrm>
          <a:off x="0" y="0"/>
          <a:ext cx="0" cy="0"/>
          <a:chOff x="0" y="0"/>
          <a:chExt cx="0" cy="0"/>
        </a:xfrm>
      </p:grpSpPr>
      <p:sp>
        <p:nvSpPr>
          <p:cNvPr id="3041" name="Google Shape;3041;p8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42" name="Google Shape;3042;p8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043" name="Google Shape;3043;p8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044" name="Google Shape;3044;p8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045" name="Google Shape;3045;p8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046" name="Google Shape;3046;p8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047" name="Google Shape;3047;p8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048" name="Google Shape;3048;p8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049" name="Google Shape;3049;p8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050" name="Google Shape;3050;p8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051" name="Google Shape;3051;p8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052" name="Google Shape;3052;p8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053" name="Google Shape;3053;p8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054" name="Google Shape;3054;p8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055" name="Google Shape;3055;p8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56" name="Google Shape;3056;p8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057" name="Google Shape;3057;p8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58" name="Google Shape;3058;p8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59" name="Google Shape;3059;p8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060" name="Google Shape;3060;p8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061" name="Google Shape;3061;p8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2" name="Google Shape;3062;p8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063" name="Google Shape;3063;p8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4" name="Google Shape;3064;p8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5" name="Google Shape;3065;p8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66" name="Google Shape;3066;p8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067" name="Google Shape;3067;p8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068" name="Google Shape;3068;p8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069" name="Google Shape;3069;p8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070" name="Google Shape;3070;p8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071" name="Google Shape;3071;p8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3072" name="Google Shape;3072;p8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073" name="Google Shape;3073;p84"/>
          <p:cNvSpPr/>
          <p:nvPr/>
        </p:nvSpPr>
        <p:spPr>
          <a:xfrm>
            <a:off x="3001552"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4" name="Google Shape;3074;p8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075" name="Google Shape;3075;p8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076" name="Google Shape;3076;p8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077" name="Google Shape;3077;p84"/>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078" name="Google Shape;3078;p8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079" name="Google Shape;3079;p8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080" name="Google Shape;3080;p8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081" name="Google Shape;3081;p8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082" name="Google Shape;3082;p84"/>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083" name="Google Shape;3083;p84"/>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084" name="Google Shape;3084;p84"/>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8" name="Shape 3088"/>
        <p:cNvGrpSpPr/>
        <p:nvPr/>
      </p:nvGrpSpPr>
      <p:grpSpPr>
        <a:xfrm>
          <a:off x="0" y="0"/>
          <a:ext cx="0" cy="0"/>
          <a:chOff x="0" y="0"/>
          <a:chExt cx="0" cy="0"/>
        </a:xfrm>
      </p:grpSpPr>
      <p:sp>
        <p:nvSpPr>
          <p:cNvPr id="3089" name="Google Shape;3089;p8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0" name="Google Shape;3090;p8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091" name="Google Shape;3091;p8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092" name="Google Shape;3092;p8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093" name="Google Shape;3093;p8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094" name="Google Shape;3094;p8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095" name="Google Shape;3095;p8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096" name="Google Shape;3096;p8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097" name="Google Shape;3097;p8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098" name="Google Shape;3098;p8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099" name="Google Shape;3099;p8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100" name="Google Shape;3100;p8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101" name="Google Shape;3101;p8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102" name="Google Shape;3102;p8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103" name="Google Shape;3103;p8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04" name="Google Shape;3104;p8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105" name="Google Shape;3105;p8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06" name="Google Shape;3106;p8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07" name="Google Shape;3107;p8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08" name="Google Shape;3108;p8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109" name="Google Shape;3109;p8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0" name="Google Shape;3110;p8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111" name="Google Shape;3111;p8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2" name="Google Shape;3112;p8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3" name="Google Shape;3113;p8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4" name="Google Shape;3114;p8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115" name="Google Shape;3115;p8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116" name="Google Shape;3116;p8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117" name="Google Shape;3117;p8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118" name="Google Shape;3118;p8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119" name="Google Shape;3119;p8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3</a:t>
            </a:r>
            <a:endParaRPr sz="1800">
              <a:solidFill>
                <a:schemeClr val="dk1"/>
              </a:solidFill>
              <a:latin typeface="Calibri"/>
              <a:ea typeface="Calibri"/>
              <a:cs typeface="Calibri"/>
              <a:sym typeface="Calibri"/>
            </a:endParaRPr>
          </a:p>
        </p:txBody>
      </p:sp>
      <p:graphicFrame>
        <p:nvGraphicFramePr>
          <p:cNvPr id="3120" name="Google Shape;3120;p8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121" name="Google Shape;3121;p85"/>
          <p:cNvSpPr/>
          <p:nvPr/>
        </p:nvSpPr>
        <p:spPr>
          <a:xfrm>
            <a:off x="3776803"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22" name="Google Shape;3122;p8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123" name="Google Shape;3123;p8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124" name="Google Shape;3124;p8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125" name="Google Shape;3125;p85"/>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126" name="Google Shape;3126;p8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127" name="Google Shape;3127;p8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128" name="Google Shape;3128;p8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129" name="Google Shape;3129;p8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130" name="Google Shape;3130;p85"/>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131" name="Google Shape;3131;p85"/>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132" name="Google Shape;3132;p85"/>
          <p:cNvSpPr txBox="1"/>
          <p:nvPr/>
        </p:nvSpPr>
        <p:spPr>
          <a:xfrm>
            <a:off x="7606530" y="313446"/>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sp>
        <p:nvSpPr>
          <p:cNvPr id="3137" name="Google Shape;3137;p8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38" name="Google Shape;3138;p8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139" name="Google Shape;3139;p8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140" name="Google Shape;3140;p8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141" name="Google Shape;3141;p8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142" name="Google Shape;3142;p8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143" name="Google Shape;3143;p8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144" name="Google Shape;3144;p8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145" name="Google Shape;3145;p8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146" name="Google Shape;3146;p8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147" name="Google Shape;3147;p8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148" name="Google Shape;3148;p8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149" name="Google Shape;3149;p8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150" name="Google Shape;3150;p8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151" name="Google Shape;3151;p8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52" name="Google Shape;3152;p8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153" name="Google Shape;3153;p8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54" name="Google Shape;3154;p8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55" name="Google Shape;3155;p8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56" name="Google Shape;3156;p8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157" name="Google Shape;3157;p8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58" name="Google Shape;3158;p8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159" name="Google Shape;3159;p8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0" name="Google Shape;3160;p8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1" name="Google Shape;3161;p8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2" name="Google Shape;3162;p8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163" name="Google Shape;3163;p8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164" name="Google Shape;3164;p8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165" name="Google Shape;3165;p8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166" name="Google Shape;3166;p8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167" name="Google Shape;3167;p8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168" name="Google Shape;3168;p8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169" name="Google Shape;3169;p86"/>
          <p:cNvSpPr/>
          <p:nvPr/>
        </p:nvSpPr>
        <p:spPr>
          <a:xfrm>
            <a:off x="3776803"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70" name="Google Shape;3170;p8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171" name="Google Shape;3171;p8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172" name="Google Shape;3172;p8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173" name="Google Shape;3173;p8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174" name="Google Shape;3174;p8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175" name="Google Shape;3175;p86"/>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176" name="Google Shape;3176;p8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177" name="Google Shape;3177;p86"/>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178" name="Google Shape;3178;p86"/>
          <p:cNvSpPr/>
          <p:nvPr/>
        </p:nvSpPr>
        <p:spPr>
          <a:xfrm>
            <a:off x="7195956" y="29689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179" name="Google Shape;3179;p8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3" name="Shape 3183"/>
        <p:cNvGrpSpPr/>
        <p:nvPr/>
      </p:nvGrpSpPr>
      <p:grpSpPr>
        <a:xfrm>
          <a:off x="0" y="0"/>
          <a:ext cx="0" cy="0"/>
          <a:chOff x="0" y="0"/>
          <a:chExt cx="0" cy="0"/>
        </a:xfrm>
      </p:grpSpPr>
      <p:sp>
        <p:nvSpPr>
          <p:cNvPr id="3184" name="Google Shape;3184;p8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85" name="Google Shape;3185;p8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186" name="Google Shape;3186;p8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187" name="Google Shape;3187;p8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188" name="Google Shape;3188;p8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189" name="Google Shape;3189;p8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190" name="Google Shape;3190;p8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191" name="Google Shape;3191;p8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192" name="Google Shape;3192;p8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193" name="Google Shape;3193;p8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194" name="Google Shape;3194;p8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195" name="Google Shape;3195;p8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196" name="Google Shape;3196;p8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197" name="Google Shape;3197;p8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198" name="Google Shape;3198;p8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199" name="Google Shape;3199;p8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200" name="Google Shape;3200;p8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01" name="Google Shape;3201;p8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02" name="Google Shape;3202;p8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03" name="Google Shape;3203;p8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204" name="Google Shape;3204;p8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5" name="Google Shape;3205;p8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206" name="Google Shape;3206;p8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7" name="Google Shape;3207;p8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8" name="Google Shape;3208;p8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9" name="Google Shape;3209;p8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210" name="Google Shape;3210;p8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211" name="Google Shape;3211;p8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212" name="Google Shape;3212;p8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213" name="Google Shape;3213;p8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214" name="Google Shape;3214;p8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215" name="Google Shape;3215;p8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216" name="Google Shape;3216;p87"/>
          <p:cNvSpPr/>
          <p:nvPr/>
        </p:nvSpPr>
        <p:spPr>
          <a:xfrm>
            <a:off x="3776803"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7" name="Google Shape;3217;p87"/>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218" name="Google Shape;3218;p8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219" name="Google Shape;3219;p8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220" name="Google Shape;3220;p8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221" name="Google Shape;3221;p8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222" name="Google Shape;3222;p87"/>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223" name="Google Shape;3223;p8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224" name="Google Shape;3224;p87"/>
          <p:cNvSpPr/>
          <p:nvPr/>
        </p:nvSpPr>
        <p:spPr>
          <a:xfrm>
            <a:off x="7195956" y="29689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225" name="Google Shape;3225;p8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226" name="Google Shape;3226;p87"/>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227" name="Google Shape;3227;p87"/>
          <p:cNvSpPr txBox="1"/>
          <p:nvPr/>
        </p:nvSpPr>
        <p:spPr>
          <a:xfrm>
            <a:off x="7606530" y="333324"/>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1" name="Shape 3231"/>
        <p:cNvGrpSpPr/>
        <p:nvPr/>
      </p:nvGrpSpPr>
      <p:grpSpPr>
        <a:xfrm>
          <a:off x="0" y="0"/>
          <a:ext cx="0" cy="0"/>
          <a:chOff x="0" y="0"/>
          <a:chExt cx="0" cy="0"/>
        </a:xfrm>
      </p:grpSpPr>
      <p:sp>
        <p:nvSpPr>
          <p:cNvPr id="3232" name="Google Shape;3232;p8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3" name="Google Shape;3233;p8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234" name="Google Shape;3234;p8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235" name="Google Shape;3235;p8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236" name="Google Shape;3236;p8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237" name="Google Shape;3237;p8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238" name="Google Shape;3238;p8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239" name="Google Shape;3239;p8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240" name="Google Shape;3240;p8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241" name="Google Shape;3241;p8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242" name="Google Shape;3242;p8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243" name="Google Shape;3243;p8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244" name="Google Shape;3244;p8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245" name="Google Shape;3245;p8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246" name="Google Shape;3246;p8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47" name="Google Shape;3247;p8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248" name="Google Shape;3248;p8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49" name="Google Shape;3249;p8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50" name="Google Shape;3250;p8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51" name="Google Shape;3251;p8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252" name="Google Shape;3252;p8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3" name="Google Shape;3253;p8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254" name="Google Shape;3254;p8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5" name="Google Shape;3255;p8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6" name="Google Shape;3256;p8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7" name="Google Shape;3257;p8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258" name="Google Shape;3258;p8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259" name="Google Shape;3259;p8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260" name="Google Shape;3260;p8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261" name="Google Shape;3261;p8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262" name="Google Shape;3262;p8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263" name="Google Shape;3263;p8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264" name="Google Shape;3264;p88"/>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5" name="Google Shape;3265;p8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266" name="Google Shape;3266;p88"/>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267" name="Google Shape;3267;p8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268" name="Google Shape;3268;p8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269" name="Google Shape;3269;p8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270" name="Google Shape;3270;p8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271" name="Google Shape;3271;p8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272" name="Google Shape;3272;p88"/>
          <p:cNvSpPr/>
          <p:nvPr/>
        </p:nvSpPr>
        <p:spPr>
          <a:xfrm>
            <a:off x="7195956" y="34990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273" name="Google Shape;3273;p88"/>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274" name="Google Shape;3274;p88"/>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275" name="Google Shape;3275;p88"/>
          <p:cNvSpPr txBox="1"/>
          <p:nvPr/>
        </p:nvSpPr>
        <p:spPr>
          <a:xfrm>
            <a:off x="7606530" y="313446"/>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9" name="Shape 3279"/>
        <p:cNvGrpSpPr/>
        <p:nvPr/>
      </p:nvGrpSpPr>
      <p:grpSpPr>
        <a:xfrm>
          <a:off x="0" y="0"/>
          <a:ext cx="0" cy="0"/>
          <a:chOff x="0" y="0"/>
          <a:chExt cx="0" cy="0"/>
        </a:xfrm>
      </p:grpSpPr>
      <p:sp>
        <p:nvSpPr>
          <p:cNvPr id="3280" name="Google Shape;3280;p8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81" name="Google Shape;3281;p8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282" name="Google Shape;3282;p8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283" name="Google Shape;3283;p8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284" name="Google Shape;3284;p8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285" name="Google Shape;3285;p8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286" name="Google Shape;3286;p8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287" name="Google Shape;3287;p8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288" name="Google Shape;3288;p8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289" name="Google Shape;3289;p8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290" name="Google Shape;3290;p8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291" name="Google Shape;3291;p8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292" name="Google Shape;3292;p8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293" name="Google Shape;3293;p8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294" name="Google Shape;3294;p8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95" name="Google Shape;3295;p8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296" name="Google Shape;3296;p8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97" name="Google Shape;3297;p8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98" name="Google Shape;3298;p8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299" name="Google Shape;3299;p8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300" name="Google Shape;3300;p8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1" name="Google Shape;3301;p8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302" name="Google Shape;3302;p8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3" name="Google Shape;3303;p8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4" name="Google Shape;3304;p8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05" name="Google Shape;3305;p8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306" name="Google Shape;3306;p8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307" name="Google Shape;3307;p8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308" name="Google Shape;3308;p8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309" name="Google Shape;3309;p8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310" name="Google Shape;3310;p8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311" name="Google Shape;3311;p8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312" name="Google Shape;3312;p89"/>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13" name="Google Shape;3313;p8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314" name="Google Shape;3314;p8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315" name="Google Shape;3315;p89"/>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316" name="Google Shape;3316;p89"/>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317" name="Google Shape;3317;p8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318" name="Google Shape;3318;p8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319" name="Google Shape;3319;p8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320" name="Google Shape;3320;p89"/>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321" name="Google Shape;3321;p89"/>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322" name="Google Shape;3322;p8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323" name="Google Shape;3323;p89"/>
          <p:cNvSpPr txBox="1"/>
          <p:nvPr/>
        </p:nvSpPr>
        <p:spPr>
          <a:xfrm>
            <a:off x="7610206" y="361162"/>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5 + 1 &lt; M</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p:nvPr/>
        </p:nvSpPr>
        <p:spPr>
          <a:xfrm>
            <a:off x="6343650" y="0"/>
            <a:ext cx="5848350" cy="6858000"/>
          </a:xfrm>
          <a:prstGeom prst="rect">
            <a:avLst/>
          </a:prstGeom>
          <a:solidFill>
            <a:srgbClr val="00B0F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b="1" lang="id-ID" sz="2800" u="sng">
                <a:solidFill>
                  <a:schemeClr val="lt1"/>
                </a:solidFill>
                <a:latin typeface="Times New Roman"/>
                <a:ea typeface="Times New Roman"/>
                <a:cs typeface="Times New Roman"/>
                <a:sym typeface="Times New Roman"/>
              </a:rPr>
              <a:t>DIRECTED GRAPH</a:t>
            </a:r>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rPr lang="id-ID" sz="2800">
                <a:solidFill>
                  <a:schemeClr val="lt1"/>
                </a:solidFill>
                <a:latin typeface="Times New Roman"/>
                <a:ea typeface="Times New Roman"/>
                <a:cs typeface="Times New Roman"/>
                <a:sym typeface="Times New Roman"/>
              </a:rPr>
              <a:t>	</a:t>
            </a:r>
            <a:r>
              <a:rPr lang="id-ID" sz="2800">
                <a:solidFill>
                  <a:schemeClr val="lt1"/>
                </a:solidFill>
                <a:latin typeface="Calibri"/>
                <a:ea typeface="Calibri"/>
                <a:cs typeface="Calibri"/>
                <a:sym typeface="Calibri"/>
              </a:rPr>
              <a:t>Directed graph adalah suatu graph G yang terdiri dari himpunan vertex V = {v1, v2, …, vp } dan himpunan edge E = {e1, e2, …, eq }dan suatu pemetaan f yang memetakan setiap edge onto terhadap pasangan berurut dari vertex ( vi,vj ), yang mana vertex disajikan dengan titik dan edge disajikan dengan sepotong garis berarah dari vi ke vj.</a:t>
            </a:r>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800">
              <a:solidFill>
                <a:schemeClr val="lt1"/>
              </a:solidFill>
              <a:latin typeface="Times New Roman"/>
              <a:ea typeface="Times New Roman"/>
              <a:cs typeface="Times New Roman"/>
              <a:sym typeface="Times New Roman"/>
            </a:endParaRPr>
          </a:p>
        </p:txBody>
      </p:sp>
      <p:pic>
        <p:nvPicPr>
          <p:cNvPr id="157" name="Google Shape;157;p9"/>
          <p:cNvPicPr preferRelativeResize="0"/>
          <p:nvPr/>
        </p:nvPicPr>
        <p:blipFill rotWithShape="1">
          <a:blip r:embed="rId3">
            <a:alphaModFix/>
          </a:blip>
          <a:srcRect b="0" l="0" r="0" t="0"/>
          <a:stretch/>
        </p:blipFill>
        <p:spPr>
          <a:xfrm>
            <a:off x="779505" y="888046"/>
            <a:ext cx="2817540" cy="1571803"/>
          </a:xfrm>
          <a:prstGeom prst="rect">
            <a:avLst/>
          </a:prstGeom>
          <a:noFill/>
          <a:ln>
            <a:noFill/>
          </a:ln>
        </p:spPr>
      </p:pic>
      <p:pic>
        <p:nvPicPr>
          <p:cNvPr id="158" name="Google Shape;158;p9"/>
          <p:cNvPicPr preferRelativeResize="0"/>
          <p:nvPr/>
        </p:nvPicPr>
        <p:blipFill rotWithShape="1">
          <a:blip r:embed="rId4">
            <a:alphaModFix/>
          </a:blip>
          <a:srcRect b="0" l="0" r="0" t="0"/>
          <a:stretch/>
        </p:blipFill>
        <p:spPr>
          <a:xfrm>
            <a:off x="3597045" y="1249999"/>
            <a:ext cx="2427215" cy="1209850"/>
          </a:xfrm>
          <a:prstGeom prst="rect">
            <a:avLst/>
          </a:prstGeom>
          <a:noFill/>
          <a:ln>
            <a:noFill/>
          </a:ln>
        </p:spPr>
      </p:pic>
      <p:pic>
        <p:nvPicPr>
          <p:cNvPr id="159" name="Google Shape;159;p9"/>
          <p:cNvPicPr preferRelativeResize="0"/>
          <p:nvPr/>
        </p:nvPicPr>
        <p:blipFill rotWithShape="1">
          <a:blip r:embed="rId5">
            <a:alphaModFix/>
          </a:blip>
          <a:srcRect b="0" l="0" r="0" t="0"/>
          <a:stretch/>
        </p:blipFill>
        <p:spPr>
          <a:xfrm>
            <a:off x="780042" y="3144520"/>
            <a:ext cx="1953794" cy="2164203"/>
          </a:xfrm>
          <a:prstGeom prst="rect">
            <a:avLst/>
          </a:prstGeom>
          <a:noFill/>
          <a:ln>
            <a:noFill/>
          </a:ln>
        </p:spPr>
      </p:pic>
      <p:pic>
        <p:nvPicPr>
          <p:cNvPr id="160" name="Google Shape;160;p9"/>
          <p:cNvPicPr preferRelativeResize="0"/>
          <p:nvPr/>
        </p:nvPicPr>
        <p:blipFill rotWithShape="1">
          <a:blip r:embed="rId6">
            <a:alphaModFix/>
          </a:blip>
          <a:srcRect b="0" l="0" r="0" t="0"/>
          <a:stretch/>
        </p:blipFill>
        <p:spPr>
          <a:xfrm>
            <a:off x="3807880" y="3298568"/>
            <a:ext cx="2074028" cy="1856105"/>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7" name="Shape 3327"/>
        <p:cNvGrpSpPr/>
        <p:nvPr/>
      </p:nvGrpSpPr>
      <p:grpSpPr>
        <a:xfrm>
          <a:off x="0" y="0"/>
          <a:ext cx="0" cy="0"/>
          <a:chOff x="0" y="0"/>
          <a:chExt cx="0" cy="0"/>
        </a:xfrm>
      </p:grpSpPr>
      <p:sp>
        <p:nvSpPr>
          <p:cNvPr id="3328" name="Google Shape;3328;p90"/>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9" name="Google Shape;3329;p90"/>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330" name="Google Shape;3330;p90"/>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331" name="Google Shape;3331;p90"/>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332" name="Google Shape;3332;p90"/>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333" name="Google Shape;3333;p90"/>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334" name="Google Shape;3334;p90"/>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335" name="Google Shape;3335;p90"/>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336" name="Google Shape;3336;p90"/>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337" name="Google Shape;3337;p90"/>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338" name="Google Shape;3338;p90"/>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339" name="Google Shape;3339;p90"/>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340" name="Google Shape;3340;p90"/>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341" name="Google Shape;3341;p90"/>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342" name="Google Shape;3342;p90"/>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43" name="Google Shape;3343;p90"/>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344" name="Google Shape;3344;p90"/>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45" name="Google Shape;3345;p90"/>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46" name="Google Shape;3346;p90"/>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47" name="Google Shape;3347;p90"/>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348" name="Google Shape;3348;p90"/>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49" name="Google Shape;3349;p90"/>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350" name="Google Shape;3350;p90"/>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1" name="Google Shape;3351;p90"/>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2" name="Google Shape;3352;p90"/>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3" name="Google Shape;3353;p90"/>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354" name="Google Shape;3354;p90"/>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355" name="Google Shape;3355;p90"/>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356" name="Google Shape;3356;p90"/>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357" name="Google Shape;3357;p90"/>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358" name="Google Shape;3358;p90"/>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359" name="Google Shape;3359;p90"/>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360" name="Google Shape;3360;p90"/>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1" name="Google Shape;3361;p90"/>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362" name="Google Shape;3362;p90"/>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363" name="Google Shape;3363;p90"/>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364" name="Google Shape;3364;p90"/>
          <p:cNvSpPr/>
          <p:nvPr/>
        </p:nvSpPr>
        <p:spPr>
          <a:xfrm>
            <a:off x="7205913" y="403337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365" name="Google Shape;3365;p90"/>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366" name="Google Shape;3366;p90"/>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367" name="Google Shape;3367;p90"/>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368" name="Google Shape;3368;p90"/>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369" name="Google Shape;3369;p90"/>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370" name="Google Shape;3370;p90"/>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371" name="Google Shape;3371;p90"/>
          <p:cNvSpPr txBox="1"/>
          <p:nvPr/>
        </p:nvSpPr>
        <p:spPr>
          <a:xfrm>
            <a:off x="7610206" y="361162"/>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5" name="Shape 3375"/>
        <p:cNvGrpSpPr/>
        <p:nvPr/>
      </p:nvGrpSpPr>
      <p:grpSpPr>
        <a:xfrm>
          <a:off x="0" y="0"/>
          <a:ext cx="0" cy="0"/>
          <a:chOff x="0" y="0"/>
          <a:chExt cx="0" cy="0"/>
        </a:xfrm>
      </p:grpSpPr>
      <p:sp>
        <p:nvSpPr>
          <p:cNvPr id="3376" name="Google Shape;3376;p91"/>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77" name="Google Shape;3377;p91"/>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378" name="Google Shape;3378;p91"/>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379" name="Google Shape;3379;p91"/>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380" name="Google Shape;3380;p91"/>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381" name="Google Shape;3381;p91"/>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382" name="Google Shape;3382;p91"/>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383" name="Google Shape;3383;p91"/>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384" name="Google Shape;3384;p91"/>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385" name="Google Shape;3385;p91"/>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386" name="Google Shape;3386;p91"/>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387" name="Google Shape;3387;p91"/>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388" name="Google Shape;3388;p91"/>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389" name="Google Shape;3389;p91"/>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390" name="Google Shape;3390;p91"/>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91" name="Google Shape;3391;p91"/>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392" name="Google Shape;3392;p91"/>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93" name="Google Shape;3393;p91"/>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94" name="Google Shape;3394;p91"/>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395" name="Google Shape;3395;p91"/>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396" name="Google Shape;3396;p91"/>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7" name="Google Shape;3397;p91"/>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398" name="Google Shape;3398;p91"/>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9" name="Google Shape;3399;p91"/>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0" name="Google Shape;3400;p91"/>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1" name="Google Shape;3401;p91"/>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402" name="Google Shape;3402;p91"/>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403" name="Google Shape;3403;p91"/>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404" name="Google Shape;3404;p91"/>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405" name="Google Shape;3405;p91"/>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406" name="Google Shape;3406;p91"/>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407" name="Google Shape;3407;p91"/>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408" name="Google Shape;3408;p91"/>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09" name="Google Shape;3409;p91"/>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410" name="Google Shape;3410;p91"/>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411" name="Google Shape;3411;p91"/>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412" name="Google Shape;3412;p91"/>
          <p:cNvSpPr/>
          <p:nvPr/>
        </p:nvSpPr>
        <p:spPr>
          <a:xfrm>
            <a:off x="7195753" y="4562114"/>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413" name="Google Shape;3413;p91"/>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414" name="Google Shape;3414;p91"/>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415" name="Google Shape;3415;p91"/>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416" name="Google Shape;3416;p91"/>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417" name="Google Shape;3417;p91"/>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418" name="Google Shape;3418;p91"/>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2" name="Shape 3422"/>
        <p:cNvGrpSpPr/>
        <p:nvPr/>
      </p:nvGrpSpPr>
      <p:grpSpPr>
        <a:xfrm>
          <a:off x="0" y="0"/>
          <a:ext cx="0" cy="0"/>
          <a:chOff x="0" y="0"/>
          <a:chExt cx="0" cy="0"/>
        </a:xfrm>
      </p:grpSpPr>
      <p:sp>
        <p:nvSpPr>
          <p:cNvPr id="3423" name="Google Shape;3423;p92"/>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4" name="Google Shape;3424;p92"/>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425" name="Google Shape;3425;p92"/>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426" name="Google Shape;3426;p92"/>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427" name="Google Shape;3427;p92"/>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428" name="Google Shape;3428;p92"/>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429" name="Google Shape;3429;p92"/>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430" name="Google Shape;3430;p92"/>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431" name="Google Shape;3431;p92"/>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432" name="Google Shape;3432;p92"/>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433" name="Google Shape;3433;p92"/>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434" name="Google Shape;3434;p92"/>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435" name="Google Shape;3435;p92"/>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436" name="Google Shape;3436;p92"/>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437" name="Google Shape;3437;p92"/>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438" name="Google Shape;3438;p92"/>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439" name="Google Shape;3439;p92"/>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440" name="Google Shape;3440;p92"/>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441" name="Google Shape;3441;p92"/>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442" name="Google Shape;3442;p92"/>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443" name="Google Shape;3443;p92"/>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4" name="Google Shape;3444;p92"/>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445" name="Google Shape;3445;p92"/>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6" name="Google Shape;3446;p92"/>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7" name="Google Shape;3447;p92"/>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8" name="Google Shape;3448;p92"/>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449" name="Google Shape;3449;p92"/>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450" name="Google Shape;3450;p92"/>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451" name="Google Shape;3451;p92"/>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452" name="Google Shape;3452;p92"/>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453" name="Google Shape;3453;p92"/>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454" name="Google Shape;3454;p92"/>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455" name="Google Shape;3455;p92"/>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6" name="Google Shape;3456;p92"/>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457" name="Google Shape;3457;p92"/>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458" name="Google Shape;3458;p92"/>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459" name="Google Shape;3459;p92"/>
          <p:cNvSpPr/>
          <p:nvPr/>
        </p:nvSpPr>
        <p:spPr>
          <a:xfrm>
            <a:off x="7216073" y="5096280"/>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460" name="Google Shape;3460;p92"/>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461" name="Google Shape;3461;p92"/>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462" name="Google Shape;3462;p92"/>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463" name="Google Shape;3463;p92"/>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464" name="Google Shape;3464;p92"/>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465" name="Google Shape;3465;p92"/>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9" name="Shape 3469"/>
        <p:cNvGrpSpPr/>
        <p:nvPr/>
      </p:nvGrpSpPr>
      <p:grpSpPr>
        <a:xfrm>
          <a:off x="0" y="0"/>
          <a:ext cx="0" cy="0"/>
          <a:chOff x="0" y="0"/>
          <a:chExt cx="0" cy="0"/>
        </a:xfrm>
      </p:grpSpPr>
      <p:sp>
        <p:nvSpPr>
          <p:cNvPr id="3470" name="Google Shape;3470;p93"/>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71" name="Google Shape;3471;p93"/>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472" name="Google Shape;3472;p93"/>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473" name="Google Shape;3473;p93"/>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474" name="Google Shape;3474;p93"/>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475" name="Google Shape;3475;p93"/>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476" name="Google Shape;3476;p93"/>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477" name="Google Shape;3477;p93"/>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478" name="Google Shape;3478;p93"/>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479" name="Google Shape;3479;p93"/>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480" name="Google Shape;3480;p93"/>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481" name="Google Shape;3481;p93"/>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482" name="Google Shape;3482;p93"/>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483" name="Google Shape;3483;p93"/>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484" name="Google Shape;3484;p93"/>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485" name="Google Shape;3485;p93"/>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486" name="Google Shape;3486;p93"/>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487" name="Google Shape;3487;p93"/>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488" name="Google Shape;3488;p93"/>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489" name="Google Shape;3489;p93"/>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490" name="Google Shape;3490;p93"/>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1" name="Google Shape;3491;p93"/>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492" name="Google Shape;3492;p93"/>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3" name="Google Shape;3493;p93"/>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4" name="Google Shape;3494;p93"/>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5" name="Google Shape;3495;p93"/>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496" name="Google Shape;3496;p93"/>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497" name="Google Shape;3497;p93"/>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498" name="Google Shape;3498;p93"/>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499" name="Google Shape;3499;p93"/>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500" name="Google Shape;3500;p93"/>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501" name="Google Shape;3501;p93"/>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502" name="Google Shape;3502;p93"/>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03" name="Google Shape;3503;p93"/>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504" name="Google Shape;3504;p93"/>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505" name="Google Shape;3505;p93"/>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506" name="Google Shape;3506;p93"/>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507" name="Google Shape;3507;p93"/>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508" name="Google Shape;3508;p93"/>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509" name="Google Shape;3509;p93"/>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510" name="Google Shape;3510;p93"/>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511" name="Google Shape;3511;p93"/>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512" name="Google Shape;3512;p93"/>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6" name="Shape 3516"/>
        <p:cNvGrpSpPr/>
        <p:nvPr/>
      </p:nvGrpSpPr>
      <p:grpSpPr>
        <a:xfrm>
          <a:off x="0" y="0"/>
          <a:ext cx="0" cy="0"/>
          <a:chOff x="0" y="0"/>
          <a:chExt cx="0" cy="0"/>
        </a:xfrm>
      </p:grpSpPr>
      <p:sp>
        <p:nvSpPr>
          <p:cNvPr id="3517" name="Google Shape;3517;p94"/>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8" name="Google Shape;3518;p94"/>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519" name="Google Shape;3519;p94"/>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520" name="Google Shape;3520;p94"/>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521" name="Google Shape;3521;p94"/>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522" name="Google Shape;3522;p94"/>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523" name="Google Shape;3523;p94"/>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524" name="Google Shape;3524;p94"/>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525" name="Google Shape;3525;p94"/>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526" name="Google Shape;3526;p94"/>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527" name="Google Shape;3527;p94"/>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528" name="Google Shape;3528;p94"/>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529" name="Google Shape;3529;p94"/>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530" name="Google Shape;3530;p94"/>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531" name="Google Shape;3531;p94"/>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532" name="Google Shape;3532;p94"/>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533" name="Google Shape;3533;p94"/>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534" name="Google Shape;3534;p94"/>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535" name="Google Shape;3535;p94"/>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536" name="Google Shape;3536;p94"/>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537" name="Google Shape;3537;p94"/>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8" name="Google Shape;3538;p94"/>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539" name="Google Shape;3539;p94"/>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0" name="Google Shape;3540;p94"/>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1" name="Google Shape;3541;p94"/>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2" name="Google Shape;3542;p94"/>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543" name="Google Shape;3543;p94"/>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544" name="Google Shape;3544;p94"/>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545" name="Google Shape;3545;p94"/>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546" name="Google Shape;3546;p94"/>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547" name="Google Shape;3547;p94"/>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4</a:t>
            </a:r>
            <a:endParaRPr sz="1800">
              <a:solidFill>
                <a:schemeClr val="dk1"/>
              </a:solidFill>
              <a:latin typeface="Calibri"/>
              <a:ea typeface="Calibri"/>
              <a:cs typeface="Calibri"/>
              <a:sym typeface="Calibri"/>
            </a:endParaRPr>
          </a:p>
        </p:txBody>
      </p:sp>
      <p:graphicFrame>
        <p:nvGraphicFramePr>
          <p:cNvPr id="3548" name="Google Shape;3548;p94"/>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549" name="Google Shape;3549;p94"/>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0" name="Google Shape;3550;p94"/>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551" name="Google Shape;3551;p94"/>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552" name="Google Shape;3552;p94"/>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553" name="Google Shape;3553;p94"/>
          <p:cNvSpPr/>
          <p:nvPr/>
        </p:nvSpPr>
        <p:spPr>
          <a:xfrm>
            <a:off x="7195753" y="5655356"/>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554" name="Google Shape;3554;p94"/>
          <p:cNvSpPr/>
          <p:nvPr/>
        </p:nvSpPr>
        <p:spPr>
          <a:xfrm>
            <a:off x="7195753" y="6191058"/>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555" name="Google Shape;3555;p94"/>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556" name="Google Shape;3556;p94"/>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557" name="Google Shape;3557;p94"/>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558" name="Google Shape;3558;p94"/>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559" name="Google Shape;3559;p94"/>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560" name="Google Shape;3560;p94"/>
          <p:cNvSpPr txBox="1"/>
          <p:nvPr/>
        </p:nvSpPr>
        <p:spPr>
          <a:xfrm>
            <a:off x="7610206" y="361162"/>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4" name="Shape 3564"/>
        <p:cNvGrpSpPr/>
        <p:nvPr/>
      </p:nvGrpSpPr>
      <p:grpSpPr>
        <a:xfrm>
          <a:off x="0" y="0"/>
          <a:ext cx="0" cy="0"/>
          <a:chOff x="0" y="0"/>
          <a:chExt cx="0" cy="0"/>
        </a:xfrm>
      </p:grpSpPr>
      <p:sp>
        <p:nvSpPr>
          <p:cNvPr id="3565" name="Google Shape;3565;p95"/>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6" name="Google Shape;3566;p95"/>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567" name="Google Shape;3567;p95"/>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568" name="Google Shape;3568;p95"/>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569" name="Google Shape;3569;p95"/>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570" name="Google Shape;3570;p95"/>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571" name="Google Shape;3571;p95"/>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572" name="Google Shape;3572;p95"/>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573" name="Google Shape;3573;p95"/>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574" name="Google Shape;3574;p95"/>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575" name="Google Shape;3575;p95"/>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576" name="Google Shape;3576;p95"/>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577" name="Google Shape;3577;p95"/>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578" name="Google Shape;3578;p95"/>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579" name="Google Shape;3579;p95"/>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580" name="Google Shape;3580;p95"/>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581" name="Google Shape;3581;p95"/>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582" name="Google Shape;3582;p95"/>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583" name="Google Shape;3583;p95"/>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584" name="Google Shape;3584;p95"/>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585" name="Google Shape;3585;p95"/>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6" name="Google Shape;3586;p95"/>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587" name="Google Shape;3587;p95"/>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8" name="Google Shape;3588;p95"/>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9" name="Google Shape;3589;p95"/>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0" name="Google Shape;3590;p95"/>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591" name="Google Shape;3591;p95"/>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592" name="Google Shape;3592;p95"/>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593" name="Google Shape;3593;p95"/>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594" name="Google Shape;3594;p95"/>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595" name="Google Shape;3595;p95"/>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3596" name="Google Shape;3596;p95"/>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597" name="Google Shape;3597;p95"/>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8" name="Google Shape;3598;p95"/>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599" name="Google Shape;3599;p95"/>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600" name="Google Shape;3600;p95"/>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601" name="Google Shape;3601;p95"/>
          <p:cNvSpPr/>
          <p:nvPr/>
        </p:nvSpPr>
        <p:spPr>
          <a:xfrm>
            <a:off x="7195753" y="6191058"/>
            <a:ext cx="4743143" cy="460260"/>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602" name="Google Shape;3602;p95"/>
          <p:cNvSpPr/>
          <p:nvPr/>
        </p:nvSpPr>
        <p:spPr>
          <a:xfrm>
            <a:off x="7195753" y="302069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603" name="Google Shape;3603;p95"/>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604" name="Google Shape;3604;p95"/>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605" name="Google Shape;3605;p95"/>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606" name="Google Shape;3606;p95"/>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607" name="Google Shape;3607;p95"/>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1" name="Shape 3611"/>
        <p:cNvGrpSpPr/>
        <p:nvPr/>
      </p:nvGrpSpPr>
      <p:grpSpPr>
        <a:xfrm>
          <a:off x="0" y="0"/>
          <a:ext cx="0" cy="0"/>
          <a:chOff x="0" y="0"/>
          <a:chExt cx="0" cy="0"/>
        </a:xfrm>
      </p:grpSpPr>
      <p:sp>
        <p:nvSpPr>
          <p:cNvPr id="3612" name="Google Shape;3612;p96"/>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3" name="Google Shape;3613;p96"/>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614" name="Google Shape;3614;p96"/>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615" name="Google Shape;3615;p96"/>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616" name="Google Shape;3616;p96"/>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617" name="Google Shape;3617;p96"/>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618" name="Google Shape;3618;p96"/>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619" name="Google Shape;3619;p96"/>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620" name="Google Shape;3620;p96"/>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621" name="Google Shape;3621;p96"/>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622" name="Google Shape;3622;p96"/>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623" name="Google Shape;3623;p96"/>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624" name="Google Shape;3624;p96"/>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625" name="Google Shape;3625;p96"/>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626" name="Google Shape;3626;p96"/>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627" name="Google Shape;3627;p96"/>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628" name="Google Shape;3628;p96"/>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629" name="Google Shape;3629;p96"/>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630" name="Google Shape;3630;p96"/>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631" name="Google Shape;3631;p96"/>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632" name="Google Shape;3632;p96"/>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3" name="Google Shape;3633;p96"/>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634" name="Google Shape;3634;p96"/>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5" name="Google Shape;3635;p96"/>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6" name="Google Shape;3636;p96"/>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7" name="Google Shape;3637;p96"/>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638" name="Google Shape;3638;p96"/>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639" name="Google Shape;3639;p96"/>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640" name="Google Shape;3640;p96"/>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641" name="Google Shape;3641;p96"/>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642" name="Google Shape;3642;p96"/>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3643" name="Google Shape;3643;p96"/>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644" name="Google Shape;3644;p96"/>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5" name="Google Shape;3645;p96"/>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646" name="Google Shape;3646;p96"/>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647" name="Google Shape;3647;p96"/>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648" name="Google Shape;3648;p96"/>
          <p:cNvSpPr/>
          <p:nvPr/>
        </p:nvSpPr>
        <p:spPr>
          <a:xfrm>
            <a:off x="7195753" y="296106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649" name="Google Shape;3649;p96"/>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650" name="Google Shape;3650;p96"/>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651" name="Google Shape;3651;p96"/>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652" name="Google Shape;3652;p96"/>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653" name="Google Shape;3653;p96"/>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654" name="Google Shape;3654;p96"/>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655" name="Google Shape;3655;p96"/>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FALSE</a:t>
            </a:r>
            <a:endParaRPr b="1" sz="3600">
              <a:solidFill>
                <a:schemeClr val="lt1"/>
              </a:solidFill>
              <a:latin typeface="Times New Roman"/>
              <a:ea typeface="Times New Roman"/>
              <a:cs typeface="Times New Roman"/>
              <a:sym typeface="Times New Roman"/>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9" name="Shape 3659"/>
        <p:cNvGrpSpPr/>
        <p:nvPr/>
      </p:nvGrpSpPr>
      <p:grpSpPr>
        <a:xfrm>
          <a:off x="0" y="0"/>
          <a:ext cx="0" cy="0"/>
          <a:chOff x="0" y="0"/>
          <a:chExt cx="0" cy="0"/>
        </a:xfrm>
      </p:grpSpPr>
      <p:sp>
        <p:nvSpPr>
          <p:cNvPr id="3660" name="Google Shape;3660;p97"/>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61" name="Google Shape;3661;p97"/>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662" name="Google Shape;3662;p97"/>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663" name="Google Shape;3663;p97"/>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664" name="Google Shape;3664;p97"/>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665" name="Google Shape;3665;p97"/>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666" name="Google Shape;3666;p97"/>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667" name="Google Shape;3667;p97"/>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668" name="Google Shape;3668;p97"/>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669" name="Google Shape;3669;p97"/>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670" name="Google Shape;3670;p97"/>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671" name="Google Shape;3671;p97"/>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672" name="Google Shape;3672;p97"/>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673" name="Google Shape;3673;p97"/>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674" name="Google Shape;3674;p97"/>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675" name="Google Shape;3675;p97"/>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676" name="Google Shape;3676;p97"/>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677" name="Google Shape;3677;p97"/>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678" name="Google Shape;3678;p97"/>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679" name="Google Shape;3679;p97"/>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680" name="Google Shape;3680;p97"/>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1" name="Google Shape;3681;p97"/>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682" name="Google Shape;3682;p97"/>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3" name="Google Shape;3683;p97"/>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4" name="Google Shape;3684;p97"/>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5" name="Google Shape;3685;p97"/>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686" name="Google Shape;3686;p97"/>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1</a:t>
            </a:r>
            <a:endParaRPr sz="1800">
              <a:solidFill>
                <a:schemeClr val="dk1"/>
              </a:solidFill>
              <a:latin typeface="Calibri"/>
              <a:ea typeface="Calibri"/>
              <a:cs typeface="Calibri"/>
              <a:sym typeface="Calibri"/>
            </a:endParaRPr>
          </a:p>
        </p:txBody>
      </p:sp>
      <p:sp>
        <p:nvSpPr>
          <p:cNvPr id="3687" name="Google Shape;3687;p97"/>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688" name="Google Shape;3688;p97"/>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1</a:t>
            </a:r>
            <a:endParaRPr sz="1800">
              <a:solidFill>
                <a:schemeClr val="dk1"/>
              </a:solidFill>
              <a:latin typeface="Calibri"/>
              <a:ea typeface="Calibri"/>
              <a:cs typeface="Calibri"/>
              <a:sym typeface="Calibri"/>
            </a:endParaRPr>
          </a:p>
        </p:txBody>
      </p:sp>
      <p:sp>
        <p:nvSpPr>
          <p:cNvPr id="3689" name="Google Shape;3689;p97"/>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1</a:t>
            </a:r>
            <a:endParaRPr sz="1800">
              <a:solidFill>
                <a:schemeClr val="dk1"/>
              </a:solidFill>
              <a:latin typeface="Calibri"/>
              <a:ea typeface="Calibri"/>
              <a:cs typeface="Calibri"/>
              <a:sym typeface="Calibri"/>
            </a:endParaRPr>
          </a:p>
        </p:txBody>
      </p:sp>
      <p:sp>
        <p:nvSpPr>
          <p:cNvPr id="3690" name="Google Shape;3690;p97"/>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3691" name="Google Shape;3691;p97"/>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692" name="Google Shape;3692;p97"/>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3" name="Google Shape;3693;p97"/>
          <p:cNvSpPr/>
          <p:nvPr/>
        </p:nvSpPr>
        <p:spPr>
          <a:xfrm>
            <a:off x="7206116" y="1352808"/>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694" name="Google Shape;3694;p97"/>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695" name="Google Shape;3695;p97"/>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696" name="Google Shape;3696;p97"/>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697" name="Google Shape;3697;p97"/>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698" name="Google Shape;3698;p97"/>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699" name="Google Shape;3699;p97"/>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700" name="Google Shape;3700;p97"/>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701" name="Google Shape;3701;p97"/>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702" name="Google Shape;3702;p97"/>
          <p:cNvSpPr txBox="1"/>
          <p:nvPr/>
        </p:nvSpPr>
        <p:spPr>
          <a:xfrm>
            <a:off x="7610206" y="341283"/>
            <a:ext cx="3175797"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id-ID" sz="3600">
                <a:solidFill>
                  <a:schemeClr val="lt1"/>
                </a:solidFill>
                <a:latin typeface="Times New Roman"/>
                <a:ea typeface="Times New Roman"/>
                <a:cs typeface="Times New Roman"/>
                <a:sym typeface="Times New Roman"/>
              </a:rPr>
              <a:t>TRUE</a:t>
            </a:r>
            <a:endParaRPr b="1" sz="3600">
              <a:solidFill>
                <a:schemeClr val="lt1"/>
              </a:solidFill>
              <a:latin typeface="Times New Roman"/>
              <a:ea typeface="Times New Roman"/>
              <a:cs typeface="Times New Roman"/>
              <a:sym typeface="Times New Roman"/>
            </a:endParaRPr>
          </a:p>
        </p:txBody>
      </p:sp>
      <p:sp>
        <p:nvSpPr>
          <p:cNvPr id="3703" name="Google Shape;3703;p97"/>
          <p:cNvSpPr/>
          <p:nvPr/>
        </p:nvSpPr>
        <p:spPr>
          <a:xfrm>
            <a:off x="7203714" y="2952936"/>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7" name="Shape 3707"/>
        <p:cNvGrpSpPr/>
        <p:nvPr/>
      </p:nvGrpSpPr>
      <p:grpSpPr>
        <a:xfrm>
          <a:off x="0" y="0"/>
          <a:ext cx="0" cy="0"/>
          <a:chOff x="0" y="0"/>
          <a:chExt cx="0" cy="0"/>
        </a:xfrm>
      </p:grpSpPr>
      <p:sp>
        <p:nvSpPr>
          <p:cNvPr id="3708" name="Google Shape;3708;p98"/>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9" name="Google Shape;3709;p98"/>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710" name="Google Shape;3710;p98"/>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711" name="Google Shape;3711;p98"/>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712" name="Google Shape;3712;p98"/>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713" name="Google Shape;3713;p98"/>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714" name="Google Shape;3714;p98"/>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715" name="Google Shape;3715;p98"/>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716" name="Google Shape;3716;p98"/>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717" name="Google Shape;3717;p98"/>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718" name="Google Shape;3718;p98"/>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719" name="Google Shape;3719;p98"/>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720" name="Google Shape;3720;p98"/>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721" name="Google Shape;3721;p98"/>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722" name="Google Shape;3722;p98"/>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723" name="Google Shape;3723;p98"/>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724" name="Google Shape;3724;p98"/>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725" name="Google Shape;3725;p98"/>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726" name="Google Shape;3726;p98"/>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727" name="Google Shape;3727;p98"/>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728" name="Google Shape;3728;p98"/>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9" name="Google Shape;3729;p98"/>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0" name="Google Shape;3730;p98"/>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1" name="Google Shape;3731;p98"/>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2" name="Google Shape;3732;p98"/>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3" name="Google Shape;3733;p98"/>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734" name="Google Shape;3734;p98"/>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3735" name="Google Shape;3735;p98"/>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736" name="Google Shape;3736;p98"/>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3737" name="Google Shape;3737;p98"/>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3738" name="Google Shape;3738;p98"/>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5</a:t>
            </a:r>
            <a:endParaRPr sz="1800">
              <a:solidFill>
                <a:schemeClr val="dk1"/>
              </a:solidFill>
              <a:latin typeface="Calibri"/>
              <a:ea typeface="Calibri"/>
              <a:cs typeface="Calibri"/>
              <a:sym typeface="Calibri"/>
            </a:endParaRPr>
          </a:p>
        </p:txBody>
      </p:sp>
      <p:graphicFrame>
        <p:nvGraphicFramePr>
          <p:cNvPr id="3739" name="Google Shape;3739;p98"/>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740" name="Google Shape;3740;p98"/>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41" name="Google Shape;3741;p98"/>
          <p:cNvSpPr/>
          <p:nvPr/>
        </p:nvSpPr>
        <p:spPr>
          <a:xfrm>
            <a:off x="7195956" y="1893515"/>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
        <p:nvSpPr>
          <p:cNvPr id="3742" name="Google Shape;3742;p98"/>
          <p:cNvSpPr/>
          <p:nvPr/>
        </p:nvSpPr>
        <p:spPr>
          <a:xfrm>
            <a:off x="7176078" y="2426289"/>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743" name="Google Shape;3743;p98"/>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744" name="Google Shape;3744;p98"/>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745" name="Google Shape;3745;p98"/>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746" name="Google Shape;3746;p98"/>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747" name="Google Shape;3747;p98"/>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748" name="Google Shape;3748;p98"/>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749" name="Google Shape;3749;p98"/>
          <p:cNvSpPr/>
          <p:nvPr/>
        </p:nvSpPr>
        <p:spPr>
          <a:xfrm>
            <a:off x="7203714" y="2952936"/>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750" name="Google Shape;3750;p98"/>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4" name="Shape 3754"/>
        <p:cNvGrpSpPr/>
        <p:nvPr/>
      </p:nvGrpSpPr>
      <p:grpSpPr>
        <a:xfrm>
          <a:off x="0" y="0"/>
          <a:ext cx="0" cy="0"/>
          <a:chOff x="0" y="0"/>
          <a:chExt cx="0" cy="0"/>
        </a:xfrm>
      </p:grpSpPr>
      <p:sp>
        <p:nvSpPr>
          <p:cNvPr id="3755" name="Google Shape;3755;p99"/>
          <p:cNvSpPr/>
          <p:nvPr/>
        </p:nvSpPr>
        <p:spPr>
          <a:xfrm>
            <a:off x="6898846" y="-12526"/>
            <a:ext cx="5352789" cy="6858000"/>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6" name="Google Shape;3756;p99"/>
          <p:cNvSpPr/>
          <p:nvPr/>
        </p:nvSpPr>
        <p:spPr>
          <a:xfrm>
            <a:off x="1616694" y="90902"/>
            <a:ext cx="514090"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0</a:t>
            </a:r>
            <a:endParaRPr/>
          </a:p>
        </p:txBody>
      </p:sp>
      <p:sp>
        <p:nvSpPr>
          <p:cNvPr id="3757" name="Google Shape;3757;p99"/>
          <p:cNvSpPr/>
          <p:nvPr/>
        </p:nvSpPr>
        <p:spPr>
          <a:xfrm>
            <a:off x="3443094" y="105345"/>
            <a:ext cx="514091" cy="551145"/>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id-ID" sz="1800">
                <a:solidFill>
                  <a:schemeClr val="lt1"/>
                </a:solidFill>
                <a:latin typeface="Calibri"/>
                <a:ea typeface="Calibri"/>
                <a:cs typeface="Calibri"/>
                <a:sym typeface="Calibri"/>
              </a:rPr>
              <a:t>4</a:t>
            </a:r>
            <a:endParaRPr sz="1800">
              <a:solidFill>
                <a:schemeClr val="lt1"/>
              </a:solidFill>
              <a:latin typeface="Calibri"/>
              <a:ea typeface="Calibri"/>
              <a:cs typeface="Calibri"/>
              <a:sym typeface="Calibri"/>
            </a:endParaRPr>
          </a:p>
        </p:txBody>
      </p:sp>
      <p:sp>
        <p:nvSpPr>
          <p:cNvPr id="3758" name="Google Shape;3758;p99"/>
          <p:cNvSpPr txBox="1"/>
          <p:nvPr/>
        </p:nvSpPr>
        <p:spPr>
          <a:xfrm>
            <a:off x="2140062" y="178584"/>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Tujuan	:</a:t>
            </a:r>
            <a:endParaRPr sz="1800">
              <a:solidFill>
                <a:schemeClr val="dk1"/>
              </a:solidFill>
              <a:latin typeface="Calibri"/>
              <a:ea typeface="Calibri"/>
              <a:cs typeface="Calibri"/>
              <a:sym typeface="Calibri"/>
            </a:endParaRPr>
          </a:p>
        </p:txBody>
      </p:sp>
      <p:cxnSp>
        <p:nvCxnSpPr>
          <p:cNvPr id="3759" name="Google Shape;3759;p99"/>
          <p:cNvCxnSpPr/>
          <p:nvPr/>
        </p:nvCxnSpPr>
        <p:spPr>
          <a:xfrm>
            <a:off x="212942" y="826718"/>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760" name="Google Shape;3760;p99"/>
          <p:cNvSpPr txBox="1"/>
          <p:nvPr/>
        </p:nvSpPr>
        <p:spPr>
          <a:xfrm>
            <a:off x="4208030" y="187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N	: 5</a:t>
            </a:r>
            <a:endParaRPr sz="1800">
              <a:solidFill>
                <a:schemeClr val="dk1"/>
              </a:solidFill>
              <a:latin typeface="Calibri"/>
              <a:ea typeface="Calibri"/>
              <a:cs typeface="Calibri"/>
              <a:sym typeface="Calibri"/>
            </a:endParaRPr>
          </a:p>
        </p:txBody>
      </p:sp>
      <p:sp>
        <p:nvSpPr>
          <p:cNvPr id="3761" name="Google Shape;3761;p99"/>
          <p:cNvSpPr txBox="1"/>
          <p:nvPr/>
        </p:nvSpPr>
        <p:spPr>
          <a:xfrm>
            <a:off x="318891" y="196252"/>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Asal	:</a:t>
            </a:r>
            <a:endParaRPr sz="1800">
              <a:solidFill>
                <a:schemeClr val="dk1"/>
              </a:solidFill>
              <a:latin typeface="Calibri"/>
              <a:ea typeface="Calibri"/>
              <a:cs typeface="Calibri"/>
              <a:sym typeface="Calibri"/>
            </a:endParaRPr>
          </a:p>
        </p:txBody>
      </p:sp>
      <p:cxnSp>
        <p:nvCxnSpPr>
          <p:cNvPr id="3762" name="Google Shape;3762;p99"/>
          <p:cNvCxnSpPr/>
          <p:nvPr/>
        </p:nvCxnSpPr>
        <p:spPr>
          <a:xfrm>
            <a:off x="212942" y="806839"/>
            <a:ext cx="6099461" cy="2656"/>
          </a:xfrm>
          <a:prstGeom prst="straightConnector1">
            <a:avLst/>
          </a:prstGeom>
          <a:noFill/>
          <a:ln cap="flat" cmpd="sng" w="9525">
            <a:solidFill>
              <a:schemeClr val="accent1"/>
            </a:solidFill>
            <a:prstDash val="solid"/>
            <a:miter lim="800000"/>
            <a:headEnd len="sm" w="sm" type="none"/>
            <a:tailEnd len="sm" w="sm" type="none"/>
          </a:ln>
        </p:spPr>
      </p:cxnSp>
      <p:sp>
        <p:nvSpPr>
          <p:cNvPr id="3763" name="Google Shape;3763;p99"/>
          <p:cNvSpPr/>
          <p:nvPr/>
        </p:nvSpPr>
        <p:spPr>
          <a:xfrm>
            <a:off x="1636573" y="95197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764" name="Google Shape;3764;p99"/>
          <p:cNvSpPr/>
          <p:nvPr/>
        </p:nvSpPr>
        <p:spPr>
          <a:xfrm>
            <a:off x="2359995" y="95406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765" name="Google Shape;3765;p99"/>
          <p:cNvSpPr/>
          <p:nvPr/>
        </p:nvSpPr>
        <p:spPr>
          <a:xfrm>
            <a:off x="3063539" y="96868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2</a:t>
            </a:r>
            <a:endParaRPr sz="1800">
              <a:solidFill>
                <a:schemeClr val="lt1"/>
              </a:solidFill>
              <a:latin typeface="Calibri"/>
              <a:ea typeface="Calibri"/>
              <a:cs typeface="Calibri"/>
              <a:sym typeface="Calibri"/>
            </a:endParaRPr>
          </a:p>
        </p:txBody>
      </p:sp>
      <p:sp>
        <p:nvSpPr>
          <p:cNvPr id="3766" name="Google Shape;3766;p99"/>
          <p:cNvSpPr/>
          <p:nvPr/>
        </p:nvSpPr>
        <p:spPr>
          <a:xfrm>
            <a:off x="3779609" y="97076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M</a:t>
            </a:r>
            <a:endParaRPr sz="1800">
              <a:solidFill>
                <a:schemeClr val="lt1"/>
              </a:solidFill>
              <a:latin typeface="Calibri"/>
              <a:ea typeface="Calibri"/>
              <a:cs typeface="Calibri"/>
              <a:sym typeface="Calibri"/>
            </a:endParaRPr>
          </a:p>
        </p:txBody>
      </p:sp>
      <p:sp>
        <p:nvSpPr>
          <p:cNvPr id="3767" name="Google Shape;3767;p99"/>
          <p:cNvSpPr/>
          <p:nvPr/>
        </p:nvSpPr>
        <p:spPr>
          <a:xfrm>
            <a:off x="4483153" y="960330"/>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6</a:t>
            </a:r>
            <a:endParaRPr/>
          </a:p>
        </p:txBody>
      </p:sp>
      <p:sp>
        <p:nvSpPr>
          <p:cNvPr id="3768" name="Google Shape;3768;p99"/>
          <p:cNvSpPr txBox="1"/>
          <p:nvPr/>
        </p:nvSpPr>
        <p:spPr>
          <a:xfrm>
            <a:off x="349194" y="1050749"/>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TQ	:</a:t>
            </a:r>
            <a:endParaRPr sz="1800">
              <a:solidFill>
                <a:schemeClr val="dk1"/>
              </a:solidFill>
              <a:latin typeface="Calibri"/>
              <a:ea typeface="Calibri"/>
              <a:cs typeface="Calibri"/>
              <a:sym typeface="Calibri"/>
            </a:endParaRPr>
          </a:p>
        </p:txBody>
      </p:sp>
      <p:sp>
        <p:nvSpPr>
          <p:cNvPr id="3769" name="Google Shape;3769;p99"/>
          <p:cNvSpPr/>
          <p:nvPr/>
        </p:nvSpPr>
        <p:spPr>
          <a:xfrm>
            <a:off x="1629949" y="162120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770" name="Google Shape;3770;p99"/>
          <p:cNvSpPr/>
          <p:nvPr/>
        </p:nvSpPr>
        <p:spPr>
          <a:xfrm>
            <a:off x="2353371" y="16232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0</a:t>
            </a:r>
            <a:endParaRPr sz="1800">
              <a:solidFill>
                <a:schemeClr val="lt1"/>
              </a:solidFill>
              <a:latin typeface="Calibri"/>
              <a:ea typeface="Calibri"/>
              <a:cs typeface="Calibri"/>
              <a:sym typeface="Calibri"/>
            </a:endParaRPr>
          </a:p>
        </p:txBody>
      </p:sp>
      <p:sp>
        <p:nvSpPr>
          <p:cNvPr id="3771" name="Google Shape;3771;p99"/>
          <p:cNvSpPr/>
          <p:nvPr/>
        </p:nvSpPr>
        <p:spPr>
          <a:xfrm>
            <a:off x="3056915" y="163790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772" name="Google Shape;3772;p99"/>
          <p:cNvSpPr/>
          <p:nvPr/>
        </p:nvSpPr>
        <p:spPr>
          <a:xfrm>
            <a:off x="3772985" y="16399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sz="1800">
              <a:solidFill>
                <a:schemeClr val="lt1"/>
              </a:solidFill>
              <a:latin typeface="Calibri"/>
              <a:ea typeface="Calibri"/>
              <a:cs typeface="Calibri"/>
              <a:sym typeface="Calibri"/>
            </a:endParaRPr>
          </a:p>
        </p:txBody>
      </p:sp>
      <p:sp>
        <p:nvSpPr>
          <p:cNvPr id="3773" name="Google Shape;3773;p99"/>
          <p:cNvSpPr/>
          <p:nvPr/>
        </p:nvSpPr>
        <p:spPr>
          <a:xfrm>
            <a:off x="4476529" y="1629558"/>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id-ID" sz="1800">
                <a:solidFill>
                  <a:schemeClr val="lt1"/>
                </a:solidFill>
                <a:latin typeface="Calibri"/>
                <a:ea typeface="Calibri"/>
                <a:cs typeface="Calibri"/>
                <a:sym typeface="Calibri"/>
              </a:rPr>
              <a:t>1</a:t>
            </a:r>
            <a:endParaRPr/>
          </a:p>
        </p:txBody>
      </p:sp>
      <p:sp>
        <p:nvSpPr>
          <p:cNvPr id="3774" name="Google Shape;3774;p99"/>
          <p:cNvSpPr txBox="1"/>
          <p:nvPr/>
        </p:nvSpPr>
        <p:spPr>
          <a:xfrm>
            <a:off x="342570" y="1719977"/>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	:</a:t>
            </a:r>
            <a:endParaRPr sz="1800">
              <a:solidFill>
                <a:schemeClr val="dk1"/>
              </a:solidFill>
              <a:latin typeface="Calibri"/>
              <a:ea typeface="Calibri"/>
              <a:cs typeface="Calibri"/>
              <a:sym typeface="Calibri"/>
            </a:endParaRPr>
          </a:p>
        </p:txBody>
      </p:sp>
      <p:sp>
        <p:nvSpPr>
          <p:cNvPr id="3775" name="Google Shape;3775;p99"/>
          <p:cNvSpPr/>
          <p:nvPr/>
        </p:nvSpPr>
        <p:spPr>
          <a:xfrm>
            <a:off x="1649827" y="227719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6" name="Google Shape;3776;p99"/>
          <p:cNvSpPr/>
          <p:nvPr/>
        </p:nvSpPr>
        <p:spPr>
          <a:xfrm>
            <a:off x="2373249" y="2279282"/>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7" name="Google Shape;3777;p99"/>
          <p:cNvSpPr/>
          <p:nvPr/>
        </p:nvSpPr>
        <p:spPr>
          <a:xfrm>
            <a:off x="3076793" y="229389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8" name="Google Shape;3778;p99"/>
          <p:cNvSpPr/>
          <p:nvPr/>
        </p:nvSpPr>
        <p:spPr>
          <a:xfrm>
            <a:off x="3792863" y="2295984"/>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9" name="Google Shape;3779;p99"/>
          <p:cNvSpPr/>
          <p:nvPr/>
        </p:nvSpPr>
        <p:spPr>
          <a:xfrm>
            <a:off x="4496407" y="2285546"/>
            <a:ext cx="601772" cy="538619"/>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0" name="Google Shape;3780;p99"/>
          <p:cNvSpPr txBox="1"/>
          <p:nvPr/>
        </p:nvSpPr>
        <p:spPr>
          <a:xfrm>
            <a:off x="362448" y="2375965"/>
            <a:ext cx="128738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Queue</a:t>
            </a:r>
            <a:endParaRPr sz="1800">
              <a:solidFill>
                <a:schemeClr val="dk1"/>
              </a:solidFill>
              <a:latin typeface="Calibri"/>
              <a:ea typeface="Calibri"/>
              <a:cs typeface="Calibri"/>
              <a:sym typeface="Calibri"/>
            </a:endParaRPr>
          </a:p>
        </p:txBody>
      </p:sp>
      <p:sp>
        <p:nvSpPr>
          <p:cNvPr id="3781" name="Google Shape;3781;p99"/>
          <p:cNvSpPr txBox="1"/>
          <p:nvPr/>
        </p:nvSpPr>
        <p:spPr>
          <a:xfrm>
            <a:off x="5159034" y="1068418"/>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Front	: 2</a:t>
            </a:r>
            <a:endParaRPr/>
          </a:p>
        </p:txBody>
      </p:sp>
      <p:sp>
        <p:nvSpPr>
          <p:cNvPr id="3782" name="Google Shape;3782;p99"/>
          <p:cNvSpPr txBox="1"/>
          <p:nvPr/>
        </p:nvSpPr>
        <p:spPr>
          <a:xfrm>
            <a:off x="5177257" y="1340177"/>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Rear	: 2</a:t>
            </a:r>
            <a:endParaRPr sz="1800">
              <a:solidFill>
                <a:schemeClr val="dk1"/>
              </a:solidFill>
              <a:latin typeface="Calibri"/>
              <a:ea typeface="Calibri"/>
              <a:cs typeface="Calibri"/>
              <a:sym typeface="Calibri"/>
            </a:endParaRPr>
          </a:p>
        </p:txBody>
      </p:sp>
      <p:sp>
        <p:nvSpPr>
          <p:cNvPr id="3783" name="Google Shape;3783;p99"/>
          <p:cNvSpPr txBox="1"/>
          <p:nvPr/>
        </p:nvSpPr>
        <p:spPr>
          <a:xfrm>
            <a:off x="5199223" y="1630363"/>
            <a:ext cx="210437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Count	: 0</a:t>
            </a:r>
            <a:endParaRPr/>
          </a:p>
        </p:txBody>
      </p:sp>
      <p:sp>
        <p:nvSpPr>
          <p:cNvPr id="3784" name="Google Shape;3784;p99"/>
          <p:cNvSpPr txBox="1"/>
          <p:nvPr/>
        </p:nvSpPr>
        <p:spPr>
          <a:xfrm>
            <a:off x="577309" y="3032166"/>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CurrentNode	: 2</a:t>
            </a:r>
            <a:endParaRPr/>
          </a:p>
        </p:txBody>
      </p:sp>
      <p:sp>
        <p:nvSpPr>
          <p:cNvPr id="3785" name="Google Shape;3785;p99"/>
          <p:cNvSpPr txBox="1"/>
          <p:nvPr/>
        </p:nvSpPr>
        <p:spPr>
          <a:xfrm>
            <a:off x="4486698" y="3025542"/>
            <a:ext cx="24445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id-ID" sz="1800">
                <a:solidFill>
                  <a:schemeClr val="dk1"/>
                </a:solidFill>
                <a:latin typeface="Calibri"/>
                <a:ea typeface="Calibri"/>
                <a:cs typeface="Calibri"/>
                <a:sym typeface="Calibri"/>
              </a:rPr>
              <a:t>I   :   0</a:t>
            </a:r>
            <a:endParaRPr sz="1800">
              <a:solidFill>
                <a:schemeClr val="dk1"/>
              </a:solidFill>
              <a:latin typeface="Calibri"/>
              <a:ea typeface="Calibri"/>
              <a:cs typeface="Calibri"/>
              <a:sym typeface="Calibri"/>
            </a:endParaRPr>
          </a:p>
        </p:txBody>
      </p:sp>
      <p:graphicFrame>
        <p:nvGraphicFramePr>
          <p:cNvPr id="3786" name="Google Shape;3786;p99"/>
          <p:cNvGraphicFramePr/>
          <p:nvPr/>
        </p:nvGraphicFramePr>
        <p:xfrm>
          <a:off x="747930" y="3479578"/>
          <a:ext cx="3000000" cy="3000000"/>
        </p:xfrm>
        <a:graphic>
          <a:graphicData uri="http://schemas.openxmlformats.org/drawingml/2006/table">
            <a:tbl>
              <a:tblPr bandRow="1" firstRow="1">
                <a:noFill/>
                <a:tableStyleId>{C2E6E6B3-7305-423F-9E8F-A2DCAB91C6F4}</a:tableStyleId>
              </a:tblPr>
              <a:tblGrid>
                <a:gridCol w="757975"/>
                <a:gridCol w="757975"/>
                <a:gridCol w="757975"/>
                <a:gridCol w="757975"/>
                <a:gridCol w="757975"/>
                <a:gridCol w="757975"/>
              </a:tblGrid>
              <a:tr h="526950">
                <a:tc>
                  <a:txBody>
                    <a:bodyPr/>
                    <a:lstStyle/>
                    <a:p>
                      <a:pPr indent="0" lvl="0" marL="0" marR="0" rtl="0" algn="l">
                        <a:spcBef>
                          <a:spcPts val="0"/>
                        </a:spcBef>
                        <a:spcAft>
                          <a:spcPts val="0"/>
                        </a:spcAft>
                        <a:buNone/>
                      </a:pPr>
                      <a:r>
                        <a:rPr lang="id-ID" sz="2600"/>
                        <a:t>Q</a:t>
                      </a:r>
                      <a:endParaRPr sz="2600"/>
                    </a:p>
                  </a:txBody>
                  <a:tcPr marT="64975" marB="64975" marR="129925" marL="129925"/>
                </a:tc>
                <a:tc>
                  <a:txBody>
                    <a:bodyPr/>
                    <a:lstStyle/>
                    <a:p>
                      <a:pPr indent="0" lvl="0" marL="0" marR="0" rtl="0" algn="l">
                        <a:spcBef>
                          <a:spcPts val="0"/>
                        </a:spcBef>
                        <a:spcAft>
                          <a:spcPts val="0"/>
                        </a:spcAft>
                        <a:buNone/>
                      </a:pPr>
                      <a:r>
                        <a:rPr lang="id-ID" sz="2600"/>
                        <a:t>0</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4</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0</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1</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5</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2</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3</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2</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3</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1</a:t>
                      </a:r>
                      <a:endParaRPr sz="2600"/>
                    </a:p>
                  </a:txBody>
                  <a:tcPr marT="64975" marB="64975" marR="129925" marL="129925"/>
                </a:tc>
              </a:tr>
              <a:tr h="526950">
                <a:tc>
                  <a:txBody>
                    <a:bodyPr/>
                    <a:lstStyle/>
                    <a:p>
                      <a:pPr indent="0" lvl="0" marL="0" marR="0" rtl="0" algn="l">
                        <a:spcBef>
                          <a:spcPts val="0"/>
                        </a:spcBef>
                        <a:spcAft>
                          <a:spcPts val="0"/>
                        </a:spcAft>
                        <a:buNone/>
                      </a:pPr>
                      <a:r>
                        <a:rPr lang="id-ID" sz="2600">
                          <a:solidFill>
                            <a:srgbClr val="FF0000"/>
                          </a:solidFill>
                        </a:rPr>
                        <a:t>4</a:t>
                      </a:r>
                      <a:endParaRPr sz="2600">
                        <a:solidFill>
                          <a:srgbClr val="FF0000"/>
                        </a:solidFill>
                      </a:endParaRPr>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c>
                  <a:txBody>
                    <a:bodyPr/>
                    <a:lstStyle/>
                    <a:p>
                      <a:pPr indent="0" lvl="0" marL="0" marR="0" rtl="0" algn="l">
                        <a:spcBef>
                          <a:spcPts val="0"/>
                        </a:spcBef>
                        <a:spcAft>
                          <a:spcPts val="0"/>
                        </a:spcAft>
                        <a:buNone/>
                      </a:pPr>
                      <a:r>
                        <a:rPr lang="id-ID" sz="2600"/>
                        <a:t>M</a:t>
                      </a:r>
                      <a:endParaRPr sz="2600"/>
                    </a:p>
                  </a:txBody>
                  <a:tcPr marT="64975" marB="64975" marR="129925" marL="129925"/>
                </a:tc>
              </a:tr>
            </a:tbl>
          </a:graphicData>
        </a:graphic>
      </p:graphicFrame>
      <p:sp>
        <p:nvSpPr>
          <p:cNvPr id="3787" name="Google Shape;3787;p99"/>
          <p:cNvSpPr/>
          <p:nvPr/>
        </p:nvSpPr>
        <p:spPr>
          <a:xfrm>
            <a:off x="4512297" y="4530330"/>
            <a:ext cx="500835" cy="460260"/>
          </a:xfrm>
          <a:prstGeom prst="ellipse">
            <a:avLst/>
          </a:prstGeom>
          <a:no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8" name="Google Shape;3788;p99"/>
          <p:cNvSpPr/>
          <p:nvPr/>
        </p:nvSpPr>
        <p:spPr>
          <a:xfrm>
            <a:off x="7176078" y="2426289"/>
            <a:ext cx="4757486" cy="478316"/>
          </a:xfrm>
          <a:prstGeom prst="homePlate">
            <a:avLst>
              <a:gd fmla="val 50000" name="adj"/>
            </a:avLst>
          </a:prstGeom>
          <a:solidFill>
            <a:srgbClr val="00206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9. i 🡨 0</a:t>
            </a:r>
            <a:endParaRPr sz="1400">
              <a:solidFill>
                <a:schemeClr val="lt1"/>
              </a:solidFill>
              <a:latin typeface="Times New Roman"/>
              <a:ea typeface="Times New Roman"/>
              <a:cs typeface="Times New Roman"/>
              <a:sym typeface="Times New Roman"/>
            </a:endParaRPr>
          </a:p>
        </p:txBody>
      </p:sp>
      <p:sp>
        <p:nvSpPr>
          <p:cNvPr id="3789" name="Google Shape;3789;p99"/>
          <p:cNvSpPr/>
          <p:nvPr/>
        </p:nvSpPr>
        <p:spPr>
          <a:xfrm>
            <a:off x="7195956" y="34990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11. Jika Q[currentNode][i] != M lakukan langkah 12-15</a:t>
            </a:r>
            <a:endParaRPr sz="1400">
              <a:solidFill>
                <a:schemeClr val="lt1"/>
              </a:solidFill>
              <a:latin typeface="Times New Roman"/>
              <a:ea typeface="Times New Roman"/>
              <a:cs typeface="Times New Roman"/>
              <a:sym typeface="Times New Roman"/>
            </a:endParaRPr>
          </a:p>
        </p:txBody>
      </p:sp>
      <p:sp>
        <p:nvSpPr>
          <p:cNvPr id="3790" name="Google Shape;3790;p99"/>
          <p:cNvSpPr/>
          <p:nvPr/>
        </p:nvSpPr>
        <p:spPr>
          <a:xfrm>
            <a:off x="7205913" y="403337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600">
                <a:solidFill>
                  <a:schemeClr val="lt1"/>
                </a:solidFill>
                <a:latin typeface="Times New Roman"/>
                <a:ea typeface="Times New Roman"/>
                <a:cs typeface="Times New Roman"/>
                <a:sym typeface="Times New Roman"/>
              </a:rPr>
              <a:t>12. Jika Q[currentNode][i] + TQ[currentNode] &lt; TQ[i] lakukan 13 sampai 15</a:t>
            </a:r>
            <a:endParaRPr sz="1600">
              <a:solidFill>
                <a:schemeClr val="lt1"/>
              </a:solidFill>
              <a:latin typeface="Times New Roman"/>
              <a:ea typeface="Times New Roman"/>
              <a:cs typeface="Times New Roman"/>
              <a:sym typeface="Times New Roman"/>
            </a:endParaRPr>
          </a:p>
        </p:txBody>
      </p:sp>
      <p:sp>
        <p:nvSpPr>
          <p:cNvPr id="3791" name="Google Shape;3791;p99"/>
          <p:cNvSpPr/>
          <p:nvPr/>
        </p:nvSpPr>
        <p:spPr>
          <a:xfrm>
            <a:off x="7195753" y="4562114"/>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13. TQ[i] 🡨 Q[currentNode][i] + TQ[currentNode]</a:t>
            </a:r>
            <a:endParaRPr sz="1400">
              <a:solidFill>
                <a:schemeClr val="lt1"/>
              </a:solidFill>
              <a:latin typeface="Times New Roman"/>
              <a:ea typeface="Times New Roman"/>
              <a:cs typeface="Times New Roman"/>
              <a:sym typeface="Times New Roman"/>
            </a:endParaRPr>
          </a:p>
        </p:txBody>
      </p:sp>
      <p:sp>
        <p:nvSpPr>
          <p:cNvPr id="3792" name="Google Shape;3792;p99"/>
          <p:cNvSpPr/>
          <p:nvPr/>
        </p:nvSpPr>
        <p:spPr>
          <a:xfrm>
            <a:off x="7216073" y="5096280"/>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14. R[i] 🡨  currentNode</a:t>
            </a:r>
            <a:endParaRPr sz="1400">
              <a:solidFill>
                <a:schemeClr val="lt1"/>
              </a:solidFill>
              <a:latin typeface="Times New Roman"/>
              <a:ea typeface="Times New Roman"/>
              <a:cs typeface="Times New Roman"/>
              <a:sym typeface="Times New Roman"/>
            </a:endParaRPr>
          </a:p>
        </p:txBody>
      </p:sp>
      <p:sp>
        <p:nvSpPr>
          <p:cNvPr id="3793" name="Google Shape;3793;p99"/>
          <p:cNvSpPr/>
          <p:nvPr/>
        </p:nvSpPr>
        <p:spPr>
          <a:xfrm>
            <a:off x="7195753" y="5655356"/>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15. Jika i != asal &amp;&amp; i!=tujuan &amp;&amp; i tidak ada dalam Queue lakukan enqueue(i) </a:t>
            </a:r>
            <a:endParaRPr sz="1400">
              <a:solidFill>
                <a:schemeClr val="lt1"/>
              </a:solidFill>
              <a:latin typeface="Times New Roman"/>
              <a:ea typeface="Times New Roman"/>
              <a:cs typeface="Times New Roman"/>
              <a:sym typeface="Times New Roman"/>
            </a:endParaRPr>
          </a:p>
        </p:txBody>
      </p:sp>
      <p:sp>
        <p:nvSpPr>
          <p:cNvPr id="3794" name="Google Shape;3794;p99"/>
          <p:cNvSpPr/>
          <p:nvPr/>
        </p:nvSpPr>
        <p:spPr>
          <a:xfrm>
            <a:off x="7195753" y="6171179"/>
            <a:ext cx="4743143" cy="460260"/>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16. i++</a:t>
            </a:r>
            <a:endParaRPr sz="1400">
              <a:solidFill>
                <a:schemeClr val="lt1"/>
              </a:solidFill>
              <a:latin typeface="Times New Roman"/>
              <a:ea typeface="Times New Roman"/>
              <a:cs typeface="Times New Roman"/>
              <a:sym typeface="Times New Roman"/>
            </a:endParaRPr>
          </a:p>
        </p:txBody>
      </p:sp>
      <p:sp>
        <p:nvSpPr>
          <p:cNvPr id="3795" name="Google Shape;3795;p99"/>
          <p:cNvSpPr/>
          <p:nvPr/>
        </p:nvSpPr>
        <p:spPr>
          <a:xfrm>
            <a:off x="7203714" y="2952936"/>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10. Selama i &lt; n lakukan langkah 11 - 16</a:t>
            </a:r>
            <a:endParaRPr sz="1400">
              <a:solidFill>
                <a:schemeClr val="lt1"/>
              </a:solidFill>
              <a:latin typeface="Times New Roman"/>
              <a:ea typeface="Times New Roman"/>
              <a:cs typeface="Times New Roman"/>
              <a:sym typeface="Times New Roman"/>
            </a:endParaRPr>
          </a:p>
        </p:txBody>
      </p:sp>
      <p:sp>
        <p:nvSpPr>
          <p:cNvPr id="3796" name="Google Shape;3796;p99"/>
          <p:cNvSpPr/>
          <p:nvPr/>
        </p:nvSpPr>
        <p:spPr>
          <a:xfrm>
            <a:off x="7206116" y="1352808"/>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7. Selama Queue tidak kosong lakukan langkah 8-16</a:t>
            </a:r>
            <a:endParaRPr sz="1400">
              <a:solidFill>
                <a:schemeClr val="lt1"/>
              </a:solidFill>
              <a:latin typeface="Times New Roman"/>
              <a:ea typeface="Times New Roman"/>
              <a:cs typeface="Times New Roman"/>
              <a:sym typeface="Times New Roman"/>
            </a:endParaRPr>
          </a:p>
        </p:txBody>
      </p:sp>
      <p:sp>
        <p:nvSpPr>
          <p:cNvPr id="3797" name="Google Shape;3797;p99"/>
          <p:cNvSpPr/>
          <p:nvPr/>
        </p:nvSpPr>
        <p:spPr>
          <a:xfrm>
            <a:off x="7195956" y="1893515"/>
            <a:ext cx="4757486" cy="478316"/>
          </a:xfrm>
          <a:prstGeom prst="homePlate">
            <a:avLst>
              <a:gd fmla="val 50000"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just">
              <a:spcBef>
                <a:spcPts val="0"/>
              </a:spcBef>
              <a:spcAft>
                <a:spcPts val="0"/>
              </a:spcAft>
              <a:buNone/>
            </a:pPr>
            <a:r>
              <a:rPr lang="id-ID" sz="1400">
                <a:solidFill>
                  <a:schemeClr val="lt1"/>
                </a:solidFill>
                <a:latin typeface="Times New Roman"/>
                <a:ea typeface="Times New Roman"/>
                <a:cs typeface="Times New Roman"/>
                <a:sym typeface="Times New Roman"/>
              </a:rPr>
              <a:t>8. currentNode 🡨 dequeue()</a:t>
            </a:r>
            <a:endParaRPr sz="140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363636"/>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2016-06-23T05:55:54Z</dcterms:created>
  <dc:creator>Budi</dc:creator>
</cp:coreProperties>
</file>