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Mhhg2noG3NFOGF8EaZhoUou5a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8B72D-2F15-4E11-BC75-23E188B842C5}">
  <a:tblStyle styleId="{5C68B72D-2F15-4E11-BC75-23E188B842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F1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F1F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2514600" y="1447800"/>
            <a:ext cx="4135582" cy="4191000"/>
            <a:chOff x="3022215" y="1219200"/>
            <a:chExt cx="5131185" cy="4781820"/>
          </a:xfrm>
        </p:grpSpPr>
        <p:sp>
          <p:nvSpPr>
            <p:cNvPr id="85" name="Google Shape;85;p1"/>
            <p:cNvSpPr/>
            <p:nvPr/>
          </p:nvSpPr>
          <p:spPr>
            <a:xfrm>
              <a:off x="3022215" y="1295399"/>
              <a:ext cx="5105400" cy="4572001"/>
            </a:xfrm>
            <a:prstGeom prst="rect">
              <a:avLst/>
            </a:prstGeom>
            <a:solidFill>
              <a:srgbClr val="F9E2B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Google Shape;86;p1"/>
            <p:cNvCxnSpPr/>
            <p:nvPr/>
          </p:nvCxnSpPr>
          <p:spPr>
            <a:xfrm>
              <a:off x="3810000" y="1295400"/>
              <a:ext cx="6926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"/>
            <p:cNvCxnSpPr/>
            <p:nvPr/>
          </p:nvCxnSpPr>
          <p:spPr>
            <a:xfrm flipH="1">
              <a:off x="4627418" y="1295400"/>
              <a:ext cx="20782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"/>
            <p:cNvCxnSpPr/>
            <p:nvPr/>
          </p:nvCxnSpPr>
          <p:spPr>
            <a:xfrm>
              <a:off x="5486400" y="1295400"/>
              <a:ext cx="20789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"/>
            <p:cNvCxnSpPr/>
            <p:nvPr/>
          </p:nvCxnSpPr>
          <p:spPr>
            <a:xfrm>
              <a:off x="6400800" y="1295400"/>
              <a:ext cx="6940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7239000" y="1295400"/>
              <a:ext cx="27728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3048000" y="20574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3048000" y="28956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048000" y="37338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3048000" y="44958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3048000" y="5216236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"/>
            <p:cNvSpPr/>
            <p:nvPr/>
          </p:nvSpPr>
          <p:spPr>
            <a:xfrm>
              <a:off x="3048000" y="1295400"/>
              <a:ext cx="762000" cy="76200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g74-1404217362.jpg" id="97" name="Google Shape;97;p1"/>
            <p:cNvPicPr preferRelativeResize="0"/>
            <p:nvPr/>
          </p:nvPicPr>
          <p:blipFill rotWithShape="1">
            <a:blip r:embed="rId3">
              <a:alphaModFix/>
            </a:blip>
            <a:srcRect b="75442" l="70000" r="15999" t="0"/>
            <a:stretch/>
          </p:blipFill>
          <p:spPr>
            <a:xfrm>
              <a:off x="7502236" y="3027218"/>
              <a:ext cx="457200" cy="567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g74-1404217362.jpg" id="98" name="Google Shape;98;p1"/>
            <p:cNvPicPr preferRelativeResize="0"/>
            <p:nvPr/>
          </p:nvPicPr>
          <p:blipFill rotWithShape="1">
            <a:blip r:embed="rId3">
              <a:alphaModFix/>
            </a:blip>
            <a:srcRect b="75442" l="26000" r="62000" t="1943"/>
            <a:stretch/>
          </p:blipFill>
          <p:spPr>
            <a:xfrm>
              <a:off x="6650182" y="3830782"/>
              <a:ext cx="4000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g74-1404217362.jpg" id="99" name="Google Shape;99;p1"/>
            <p:cNvPicPr preferRelativeResize="0"/>
            <p:nvPr/>
          </p:nvPicPr>
          <p:blipFill rotWithShape="1">
            <a:blip r:embed="rId3">
              <a:alphaModFix/>
            </a:blip>
            <a:srcRect b="74557" l="40000" r="46000" t="2827"/>
            <a:stretch/>
          </p:blipFill>
          <p:spPr>
            <a:xfrm>
              <a:off x="5770418" y="2265218"/>
              <a:ext cx="457200" cy="522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00" name="Google Shape;100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4038600" y="2286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01" name="Google Shape;101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6594764" y="2286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02" name="Google Shape;102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7467600" y="2286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"/>
            <p:cNvSpPr/>
            <p:nvPr/>
          </p:nvSpPr>
          <p:spPr>
            <a:xfrm>
              <a:off x="4821382" y="2001680"/>
              <a:ext cx="533399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200400" y="28540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5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207328" y="20920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200400" y="3636818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5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200400" y="4398818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5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200400" y="507769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124200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983182" y="1219200"/>
              <a:ext cx="533400" cy="2585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		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842164" y="1219200"/>
              <a:ext cx="533399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701146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560128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7419110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115" name="Google Shape;115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4038600" y="3124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6" name="Google Shape;116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4876800" y="3124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"/>
            <p:cNvSpPr/>
            <p:nvPr/>
          </p:nvSpPr>
          <p:spPr>
            <a:xfrm>
              <a:off x="5715000" y="2784159"/>
              <a:ext cx="533399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118" name="Google Shape;118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6629400" y="3124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g74-1404217362.jpg" id="119" name="Google Shape;119;p1"/>
            <p:cNvPicPr preferRelativeResize="0"/>
            <p:nvPr/>
          </p:nvPicPr>
          <p:blipFill rotWithShape="1">
            <a:blip r:embed="rId3">
              <a:alphaModFix/>
            </a:blip>
            <a:srcRect b="74557" l="40000" r="46000" t="2827"/>
            <a:stretch/>
          </p:blipFill>
          <p:spPr>
            <a:xfrm>
              <a:off x="4038600" y="3886200"/>
              <a:ext cx="457200" cy="522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"/>
            <p:cNvSpPr/>
            <p:nvPr/>
          </p:nvSpPr>
          <p:spPr>
            <a:xfrm>
              <a:off x="7467600" y="4295210"/>
              <a:ext cx="533399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121" name="Google Shape;121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4876800" y="3886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22" name="Google Shape;122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5715000" y="3886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23" name="Google Shape;123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7467600" y="3886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24" name="Google Shape;124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40386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25" name="Google Shape;125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40386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26" name="Google Shape;126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48768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27" name="Google Shape;127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57150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28" name="Google Shape;128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66294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29" name="Google Shape;129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48768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30" name="Google Shape;130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57150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31" name="Google Shape;131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66294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32" name="Google Shape;132;p1"/>
            <p:cNvPicPr preferRelativeResize="0"/>
            <p:nvPr/>
          </p:nvPicPr>
          <p:blipFill rotWithShape="1">
            <a:blip r:embed="rId4">
              <a:alphaModFix/>
            </a:blip>
            <a:srcRect b="51747" l="67831" r="17905" t="27291"/>
            <a:stretch/>
          </p:blipFill>
          <p:spPr>
            <a:xfrm>
              <a:off x="7502236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"/>
          <p:cNvSpPr/>
          <p:nvPr/>
        </p:nvSpPr>
        <p:spPr>
          <a:xfrm>
            <a:off x="0" y="304800"/>
            <a:ext cx="9144000" cy="8001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MATRIKS BEBAN</a:t>
            </a:r>
            <a:endParaRPr/>
          </a:p>
        </p:txBody>
      </p:sp>
      <p:sp>
        <p:nvSpPr>
          <p:cNvPr id="134" name="Google Shape;134;p1"/>
          <p:cNvSpPr/>
          <p:nvPr/>
        </p:nvSpPr>
        <p:spPr>
          <a:xfrm>
            <a:off x="2819400" y="6167735"/>
            <a:ext cx="35998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 	</a:t>
            </a:r>
            <a:r>
              <a:rPr i="1"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//big integer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2" name="Google Shape;1132;p10"/>
          <p:cNvGraphicFramePr/>
          <p:nvPr/>
        </p:nvGraphicFramePr>
        <p:xfrm>
          <a:off x="457200" y="20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{5C68B72D-2F15-4E11-BC75-23E188B842C5}</a:tableStyleId>
              </a:tblPr>
              <a:tblGrid>
                <a:gridCol w="706425"/>
                <a:gridCol w="706425"/>
                <a:gridCol w="706425"/>
                <a:gridCol w="706425"/>
                <a:gridCol w="7064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133" name="Google Shape;1133;p10"/>
          <p:cNvGrpSpPr/>
          <p:nvPr/>
        </p:nvGrpSpPr>
        <p:grpSpPr>
          <a:xfrm>
            <a:off x="609600" y="304800"/>
            <a:ext cx="3200400" cy="473499"/>
            <a:chOff x="533400" y="821901"/>
            <a:chExt cx="4588248" cy="497947"/>
          </a:xfrm>
        </p:grpSpPr>
        <p:pic>
          <p:nvPicPr>
            <p:cNvPr descr="puzzle-mengenal-huruf-ABC.jpg" id="1134" name="Google Shape;1134;p10"/>
            <p:cNvPicPr preferRelativeResize="0"/>
            <p:nvPr/>
          </p:nvPicPr>
          <p:blipFill rotWithShape="1">
            <a:blip r:embed="rId3">
              <a:alphaModFix/>
            </a:blip>
            <a:srcRect b="51747" l="40416" r="47623" t="26201"/>
            <a:stretch/>
          </p:blipFill>
          <p:spPr>
            <a:xfrm>
              <a:off x="4591560" y="840103"/>
              <a:ext cx="530088" cy="463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35" name="Google Shape;1135;p10"/>
            <p:cNvPicPr preferRelativeResize="0"/>
            <p:nvPr/>
          </p:nvPicPr>
          <p:blipFill rotWithShape="1">
            <a:blip r:embed="rId3">
              <a:alphaModFix/>
            </a:blip>
            <a:srcRect b="74454" l="29792" r="57132" t="4585"/>
            <a:stretch/>
          </p:blipFill>
          <p:spPr>
            <a:xfrm>
              <a:off x="3536983" y="821901"/>
              <a:ext cx="642731" cy="488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36" name="Google Shape;1136;p10"/>
            <p:cNvPicPr preferRelativeResize="0"/>
            <p:nvPr/>
          </p:nvPicPr>
          <p:blipFill rotWithShape="1">
            <a:blip r:embed="rId3">
              <a:alphaModFix/>
            </a:blip>
            <a:srcRect b="74454" l="3640" r="83284" t="4585"/>
            <a:stretch/>
          </p:blipFill>
          <p:spPr>
            <a:xfrm>
              <a:off x="2567267" y="842682"/>
              <a:ext cx="601317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37" name="Google Shape;1137;p10"/>
            <p:cNvPicPr preferRelativeResize="0"/>
            <p:nvPr/>
          </p:nvPicPr>
          <p:blipFill rotWithShape="1">
            <a:blip r:embed="rId3">
              <a:alphaModFix/>
            </a:blip>
            <a:srcRect b="30786" l="85661" r="2452" t="48253"/>
            <a:stretch/>
          </p:blipFill>
          <p:spPr>
            <a:xfrm>
              <a:off x="1590624" y="842682"/>
              <a:ext cx="54665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38" name="Google Shape;1138;p10"/>
            <p:cNvPicPr preferRelativeResize="0"/>
            <p:nvPr/>
          </p:nvPicPr>
          <p:blipFill rotWithShape="1">
            <a:blip r:embed="rId3">
              <a:alphaModFix/>
            </a:blip>
            <a:srcRect b="30786" l="70207" r="17905" t="48253"/>
            <a:stretch/>
          </p:blipFill>
          <p:spPr>
            <a:xfrm>
              <a:off x="533400" y="848794"/>
              <a:ext cx="563217" cy="4710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9" name="Google Shape;1139;p10"/>
          <p:cNvGrpSpPr/>
          <p:nvPr/>
        </p:nvGrpSpPr>
        <p:grpSpPr>
          <a:xfrm>
            <a:off x="1600200" y="990600"/>
            <a:ext cx="1143000" cy="3886200"/>
            <a:chOff x="685800" y="1219200"/>
            <a:chExt cx="1614054" cy="4724400"/>
          </a:xfrm>
        </p:grpSpPr>
        <p:cxnSp>
          <p:nvCxnSpPr>
            <p:cNvPr id="1140" name="Google Shape;1140;p10"/>
            <p:cNvCxnSpPr/>
            <p:nvPr/>
          </p:nvCxnSpPr>
          <p:spPr>
            <a:xfrm>
              <a:off x="685800" y="5943600"/>
              <a:ext cx="1600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41" name="Google Shape;1141;p10"/>
            <p:cNvCxnSpPr/>
            <p:nvPr/>
          </p:nvCxnSpPr>
          <p:spPr>
            <a:xfrm>
              <a:off x="685800" y="1295400"/>
              <a:ext cx="13854" cy="462741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42" name="Google Shape;1142;p10"/>
            <p:cNvCxnSpPr/>
            <p:nvPr/>
          </p:nvCxnSpPr>
          <p:spPr>
            <a:xfrm>
              <a:off x="2286000" y="1219200"/>
              <a:ext cx="13854" cy="472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43" name="Google Shape;1143;p10"/>
            <p:cNvCxnSpPr/>
            <p:nvPr/>
          </p:nvCxnSpPr>
          <p:spPr>
            <a:xfrm>
              <a:off x="685800" y="5105400"/>
              <a:ext cx="1600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44" name="Google Shape;1144;p10"/>
            <p:cNvCxnSpPr/>
            <p:nvPr/>
          </p:nvCxnSpPr>
          <p:spPr>
            <a:xfrm>
              <a:off x="685800" y="4267200"/>
              <a:ext cx="1600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45" name="Google Shape;1145;p10"/>
            <p:cNvCxnSpPr/>
            <p:nvPr/>
          </p:nvCxnSpPr>
          <p:spPr>
            <a:xfrm>
              <a:off x="685800" y="3429000"/>
              <a:ext cx="1600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46" name="Google Shape;1146;p10"/>
            <p:cNvCxnSpPr/>
            <p:nvPr/>
          </p:nvCxnSpPr>
          <p:spPr>
            <a:xfrm>
              <a:off x="685800" y="2590800"/>
              <a:ext cx="1600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47" name="Google Shape;1147;p10"/>
            <p:cNvCxnSpPr/>
            <p:nvPr/>
          </p:nvCxnSpPr>
          <p:spPr>
            <a:xfrm>
              <a:off x="685800" y="1752600"/>
              <a:ext cx="1600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grpSp>
        <p:nvGrpSpPr>
          <p:cNvPr id="1148" name="Google Shape;1148;p10"/>
          <p:cNvGrpSpPr/>
          <p:nvPr/>
        </p:nvGrpSpPr>
        <p:grpSpPr>
          <a:xfrm>
            <a:off x="304800" y="5334000"/>
            <a:ext cx="3886200" cy="1219200"/>
            <a:chOff x="1981200" y="5181600"/>
            <a:chExt cx="4222173" cy="1219200"/>
          </a:xfrm>
        </p:grpSpPr>
        <p:sp>
          <p:nvSpPr>
            <p:cNvPr id="1149" name="Google Shape;1149;p10"/>
            <p:cNvSpPr/>
            <p:nvPr/>
          </p:nvSpPr>
          <p:spPr>
            <a:xfrm>
              <a:off x="2810436" y="5181600"/>
              <a:ext cx="2523564" cy="381000"/>
            </a:xfrm>
            <a:prstGeom prst="round2SameRect">
              <a:avLst>
                <a:gd fmla="val 16667" name="adj1"/>
                <a:gd fmla="val 0" name="adj2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RUTE 1 - 5</a:t>
              </a:r>
              <a:endParaRPr/>
            </a:p>
          </p:txBody>
        </p:sp>
        <p:grpSp>
          <p:nvGrpSpPr>
            <p:cNvPr id="1150" name="Google Shape;1150;p10"/>
            <p:cNvGrpSpPr/>
            <p:nvPr/>
          </p:nvGrpSpPr>
          <p:grpSpPr>
            <a:xfrm>
              <a:off x="1981200" y="5562600"/>
              <a:ext cx="4222173" cy="838200"/>
              <a:chOff x="2331027" y="3276600"/>
              <a:chExt cx="4222173" cy="1143002"/>
            </a:xfrm>
          </p:grpSpPr>
          <p:cxnSp>
            <p:nvCxnSpPr>
              <p:cNvPr id="1151" name="Google Shape;1151;p10"/>
              <p:cNvCxnSpPr/>
              <p:nvPr/>
            </p:nvCxnSpPr>
            <p:spPr>
              <a:xfrm rot="5400000">
                <a:off x="1779885" y="3858915"/>
                <a:ext cx="110228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52" name="Google Shape;1152;p10"/>
              <p:cNvCxnSpPr/>
              <p:nvPr/>
            </p:nvCxnSpPr>
            <p:spPr>
              <a:xfrm flipH="1">
                <a:off x="2351810" y="3276600"/>
                <a:ext cx="4201390" cy="4071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53" name="Google Shape;1153;p10"/>
              <p:cNvCxnSpPr/>
              <p:nvPr/>
            </p:nvCxnSpPr>
            <p:spPr>
              <a:xfrm rot="10800000">
                <a:off x="2331027" y="4419600"/>
                <a:ext cx="4222173" cy="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54" name="Google Shape;1154;p10"/>
              <p:cNvCxnSpPr/>
              <p:nvPr/>
            </p:nvCxnSpPr>
            <p:spPr>
              <a:xfrm rot="5400000">
                <a:off x="2618085" y="3858915"/>
                <a:ext cx="110228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55" name="Google Shape;1155;p10"/>
              <p:cNvCxnSpPr/>
              <p:nvPr/>
            </p:nvCxnSpPr>
            <p:spPr>
              <a:xfrm rot="5400000">
                <a:off x="3456285" y="3858915"/>
                <a:ext cx="110228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56" name="Google Shape;1156;p10"/>
              <p:cNvCxnSpPr/>
              <p:nvPr/>
            </p:nvCxnSpPr>
            <p:spPr>
              <a:xfrm rot="5400000">
                <a:off x="4294485" y="3858915"/>
                <a:ext cx="110228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57" name="Google Shape;1157;p10"/>
              <p:cNvCxnSpPr/>
              <p:nvPr/>
            </p:nvCxnSpPr>
            <p:spPr>
              <a:xfrm rot="5400000">
                <a:off x="5132685" y="3858915"/>
                <a:ext cx="110228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58" name="Google Shape;1158;p10"/>
              <p:cNvCxnSpPr/>
              <p:nvPr/>
            </p:nvCxnSpPr>
            <p:spPr>
              <a:xfrm rot="5400000">
                <a:off x="5970885" y="3858915"/>
                <a:ext cx="110228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</p:grpSp>
      </p:grpSp>
      <p:sp>
        <p:nvSpPr>
          <p:cNvPr id="1159" name="Google Shape;1159;p10"/>
          <p:cNvSpPr/>
          <p:nvPr/>
        </p:nvSpPr>
        <p:spPr>
          <a:xfrm>
            <a:off x="4613564" y="208257"/>
            <a:ext cx="3539836" cy="3351397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1160" name="Google Shape;1160;p10"/>
          <p:cNvCxnSpPr/>
          <p:nvPr/>
        </p:nvCxnSpPr>
        <p:spPr>
          <a:xfrm>
            <a:off x="5141898" y="208257"/>
            <a:ext cx="4802" cy="335139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1" name="Google Shape;1161;p10"/>
          <p:cNvCxnSpPr/>
          <p:nvPr/>
        </p:nvCxnSpPr>
        <p:spPr>
          <a:xfrm flipH="1">
            <a:off x="5708656" y="208257"/>
            <a:ext cx="14409" cy="335139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2" name="Google Shape;1162;p10"/>
          <p:cNvCxnSpPr/>
          <p:nvPr/>
        </p:nvCxnSpPr>
        <p:spPr>
          <a:xfrm>
            <a:off x="6304232" y="208257"/>
            <a:ext cx="14413" cy="335139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3" name="Google Shape;1163;p10"/>
          <p:cNvCxnSpPr/>
          <p:nvPr/>
        </p:nvCxnSpPr>
        <p:spPr>
          <a:xfrm>
            <a:off x="6938232" y="208257"/>
            <a:ext cx="4812" cy="335139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4" name="Google Shape;1164;p10"/>
          <p:cNvCxnSpPr/>
          <p:nvPr/>
        </p:nvCxnSpPr>
        <p:spPr>
          <a:xfrm>
            <a:off x="7519400" y="208257"/>
            <a:ext cx="19225" cy="335139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5" name="Google Shape;1165;p10"/>
          <p:cNvCxnSpPr/>
          <p:nvPr/>
        </p:nvCxnSpPr>
        <p:spPr>
          <a:xfrm>
            <a:off x="4613564" y="766823"/>
            <a:ext cx="353983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6" name="Google Shape;1166;p10"/>
          <p:cNvCxnSpPr/>
          <p:nvPr/>
        </p:nvCxnSpPr>
        <p:spPr>
          <a:xfrm>
            <a:off x="4613564" y="1381245"/>
            <a:ext cx="353983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7" name="Google Shape;1167;p10"/>
          <p:cNvCxnSpPr/>
          <p:nvPr/>
        </p:nvCxnSpPr>
        <p:spPr>
          <a:xfrm>
            <a:off x="4613564" y="1995668"/>
            <a:ext cx="353983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8" name="Google Shape;1168;p10"/>
          <p:cNvCxnSpPr/>
          <p:nvPr/>
        </p:nvCxnSpPr>
        <p:spPr>
          <a:xfrm>
            <a:off x="4613564" y="2554234"/>
            <a:ext cx="353983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9" name="Google Shape;1169;p10"/>
          <p:cNvCxnSpPr/>
          <p:nvPr/>
        </p:nvCxnSpPr>
        <p:spPr>
          <a:xfrm>
            <a:off x="4613564" y="3082333"/>
            <a:ext cx="353983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0" name="Google Shape;1170;p10"/>
          <p:cNvSpPr/>
          <p:nvPr/>
        </p:nvSpPr>
        <p:spPr>
          <a:xfrm>
            <a:off x="4613564" y="208257"/>
            <a:ext cx="528334" cy="55856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10"/>
          <p:cNvSpPr/>
          <p:nvPr/>
        </p:nvSpPr>
        <p:spPr>
          <a:xfrm>
            <a:off x="4719230" y="1350778"/>
            <a:ext cx="369834" cy="6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6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10"/>
          <p:cNvSpPr/>
          <p:nvPr/>
        </p:nvSpPr>
        <p:spPr>
          <a:xfrm>
            <a:off x="4724034" y="792212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10"/>
          <p:cNvSpPr/>
          <p:nvPr/>
        </p:nvSpPr>
        <p:spPr>
          <a:xfrm>
            <a:off x="4719230" y="1924577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6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10"/>
          <p:cNvSpPr/>
          <p:nvPr/>
        </p:nvSpPr>
        <p:spPr>
          <a:xfrm>
            <a:off x="4719230" y="2483143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6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0"/>
          <p:cNvSpPr/>
          <p:nvPr/>
        </p:nvSpPr>
        <p:spPr>
          <a:xfrm>
            <a:off x="4719230" y="2980774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6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0"/>
          <p:cNvSpPr/>
          <p:nvPr/>
        </p:nvSpPr>
        <p:spPr>
          <a:xfrm>
            <a:off x="4666397" y="15240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36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10"/>
          <p:cNvSpPr/>
          <p:nvPr/>
        </p:nvSpPr>
        <p:spPr>
          <a:xfrm>
            <a:off x="5261974" y="152400"/>
            <a:ext cx="36983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6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0"/>
          <p:cNvSpPr/>
          <p:nvPr/>
        </p:nvSpPr>
        <p:spPr>
          <a:xfrm>
            <a:off x="5857550" y="15240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6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10"/>
          <p:cNvSpPr/>
          <p:nvPr/>
        </p:nvSpPr>
        <p:spPr>
          <a:xfrm>
            <a:off x="6453127" y="15240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6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10"/>
          <p:cNvSpPr/>
          <p:nvPr/>
        </p:nvSpPr>
        <p:spPr>
          <a:xfrm>
            <a:off x="7048703" y="15240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6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10"/>
          <p:cNvSpPr/>
          <p:nvPr/>
        </p:nvSpPr>
        <p:spPr>
          <a:xfrm>
            <a:off x="7644278" y="15240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6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10"/>
          <p:cNvSpPr/>
          <p:nvPr/>
        </p:nvSpPr>
        <p:spPr>
          <a:xfrm>
            <a:off x="6462732" y="137092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10"/>
          <p:cNvSpPr/>
          <p:nvPr/>
        </p:nvSpPr>
        <p:spPr>
          <a:xfrm>
            <a:off x="7677900" y="2487797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1184" name="Google Shape;1184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300398" y="2665948"/>
            <a:ext cx="317000" cy="33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1185" name="Google Shape;1185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300398" y="3168657"/>
            <a:ext cx="317000" cy="33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1186" name="Google Shape;1186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881565" y="2665948"/>
            <a:ext cx="317000" cy="33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1187" name="Google Shape;1187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6462732" y="2665948"/>
            <a:ext cx="317000" cy="33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1188" name="Google Shape;1188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096733" y="2665948"/>
            <a:ext cx="317000" cy="33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1189" name="Google Shape;1189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881565" y="3168657"/>
            <a:ext cx="317000" cy="33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1190" name="Google Shape;1190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6462732" y="3168657"/>
            <a:ext cx="317000" cy="33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1191" name="Google Shape;1191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096733" y="3168657"/>
            <a:ext cx="317000" cy="33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1192" name="Google Shape;1192;p10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701915" y="3168657"/>
            <a:ext cx="317000" cy="335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10"/>
          <p:cNvSpPr/>
          <p:nvPr/>
        </p:nvSpPr>
        <p:spPr>
          <a:xfrm>
            <a:off x="7063111" y="1929231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10"/>
          <p:cNvSpPr/>
          <p:nvPr/>
        </p:nvSpPr>
        <p:spPr>
          <a:xfrm>
            <a:off x="7658687" y="1373755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10"/>
          <p:cNvSpPr/>
          <p:nvPr/>
        </p:nvSpPr>
        <p:spPr>
          <a:xfrm>
            <a:off x="5266776" y="1905049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10"/>
          <p:cNvSpPr/>
          <p:nvPr/>
        </p:nvSpPr>
        <p:spPr>
          <a:xfrm>
            <a:off x="5257800" y="713508"/>
            <a:ext cx="369834" cy="646331"/>
          </a:xfrm>
          <a:prstGeom prst="rect">
            <a:avLst/>
          </a:prstGeom>
          <a:noFill/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10"/>
          <p:cNvSpPr/>
          <p:nvPr/>
        </p:nvSpPr>
        <p:spPr>
          <a:xfrm>
            <a:off x="5257800" y="1371600"/>
            <a:ext cx="369834" cy="646331"/>
          </a:xfrm>
          <a:prstGeom prst="rect">
            <a:avLst/>
          </a:prstGeom>
          <a:noFill/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10"/>
          <p:cNvSpPr/>
          <p:nvPr/>
        </p:nvSpPr>
        <p:spPr>
          <a:xfrm>
            <a:off x="5857784" y="1371600"/>
            <a:ext cx="369834" cy="646331"/>
          </a:xfrm>
          <a:prstGeom prst="rect">
            <a:avLst/>
          </a:prstGeom>
          <a:noFill/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0"/>
          <p:cNvSpPr/>
          <p:nvPr/>
        </p:nvSpPr>
        <p:spPr>
          <a:xfrm>
            <a:off x="7093528" y="137160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0"/>
          <p:cNvSpPr/>
          <p:nvPr/>
        </p:nvSpPr>
        <p:spPr>
          <a:xfrm>
            <a:off x="5867400" y="1911928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10"/>
          <p:cNvSpPr/>
          <p:nvPr/>
        </p:nvSpPr>
        <p:spPr>
          <a:xfrm>
            <a:off x="6477000" y="1925782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10"/>
          <p:cNvSpPr/>
          <p:nvPr/>
        </p:nvSpPr>
        <p:spPr>
          <a:xfrm>
            <a:off x="7661564" y="1925782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10"/>
          <p:cNvSpPr/>
          <p:nvPr/>
        </p:nvSpPr>
        <p:spPr>
          <a:xfrm>
            <a:off x="4405746" y="3863788"/>
            <a:ext cx="3429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Ambil nilai di baris 1, kolom 5 = 4  </a:t>
            </a:r>
            <a:endParaRPr/>
          </a:p>
        </p:txBody>
      </p:sp>
      <p:sp>
        <p:nvSpPr>
          <p:cNvPr id="1204" name="Google Shape;1204;p10"/>
          <p:cNvSpPr/>
          <p:nvPr/>
        </p:nvSpPr>
        <p:spPr>
          <a:xfrm>
            <a:off x="4426528" y="4607858"/>
            <a:ext cx="3429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Ambil nilai di baris 1, kolom  4 = 3 </a:t>
            </a:r>
            <a:endParaRPr/>
          </a:p>
        </p:txBody>
      </p:sp>
      <p:sp>
        <p:nvSpPr>
          <p:cNvPr id="1205" name="Google Shape;1205;p10"/>
          <p:cNvSpPr/>
          <p:nvPr/>
        </p:nvSpPr>
        <p:spPr>
          <a:xfrm>
            <a:off x="4397188" y="5334000"/>
            <a:ext cx="3429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Ambil nilai di baris 1, kolom 3 = 2  </a:t>
            </a:r>
            <a:endParaRPr/>
          </a:p>
        </p:txBody>
      </p:sp>
      <p:sp>
        <p:nvSpPr>
          <p:cNvPr id="1206" name="Google Shape;1206;p10"/>
          <p:cNvSpPr/>
          <p:nvPr/>
        </p:nvSpPr>
        <p:spPr>
          <a:xfrm>
            <a:off x="4419600" y="6019800"/>
            <a:ext cx="3429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Ambil nilai di baris 1, kolom 2 = 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(stop)  </a:t>
            </a:r>
            <a:endParaRPr/>
          </a:p>
        </p:txBody>
      </p:sp>
      <p:sp>
        <p:nvSpPr>
          <p:cNvPr id="1207" name="Google Shape;1207;p10"/>
          <p:cNvSpPr/>
          <p:nvPr/>
        </p:nvSpPr>
        <p:spPr>
          <a:xfrm>
            <a:off x="8001000" y="3810000"/>
            <a:ext cx="838200" cy="609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/>
          </a:p>
        </p:txBody>
      </p:sp>
      <p:sp>
        <p:nvSpPr>
          <p:cNvPr id="1208" name="Google Shape;1208;p10"/>
          <p:cNvSpPr/>
          <p:nvPr/>
        </p:nvSpPr>
        <p:spPr>
          <a:xfrm>
            <a:off x="8001000" y="4572000"/>
            <a:ext cx="838200" cy="609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/>
          </a:p>
        </p:txBody>
      </p:sp>
      <p:sp>
        <p:nvSpPr>
          <p:cNvPr id="1209" name="Google Shape;1209;p10"/>
          <p:cNvSpPr/>
          <p:nvPr/>
        </p:nvSpPr>
        <p:spPr>
          <a:xfrm>
            <a:off x="8001000" y="5278582"/>
            <a:ext cx="838200" cy="609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/>
          </a:p>
        </p:txBody>
      </p:sp>
      <p:sp>
        <p:nvSpPr>
          <p:cNvPr id="1210" name="Google Shape;1210;p10"/>
          <p:cNvSpPr/>
          <p:nvPr/>
        </p:nvSpPr>
        <p:spPr>
          <a:xfrm>
            <a:off x="8001000" y="5943600"/>
            <a:ext cx="838200" cy="609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1211" name="Google Shape;1211;p10"/>
          <p:cNvSpPr/>
          <p:nvPr/>
        </p:nvSpPr>
        <p:spPr>
          <a:xfrm>
            <a:off x="7640782" y="762000"/>
            <a:ext cx="38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10"/>
          <p:cNvSpPr/>
          <p:nvPr/>
        </p:nvSpPr>
        <p:spPr>
          <a:xfrm>
            <a:off x="7086600" y="746051"/>
            <a:ext cx="38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10"/>
          <p:cNvSpPr/>
          <p:nvPr/>
        </p:nvSpPr>
        <p:spPr>
          <a:xfrm>
            <a:off x="6437147" y="741009"/>
            <a:ext cx="38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0"/>
          <p:cNvSpPr/>
          <p:nvPr/>
        </p:nvSpPr>
        <p:spPr>
          <a:xfrm>
            <a:off x="5843142" y="732315"/>
            <a:ext cx="369834" cy="646331"/>
          </a:xfrm>
          <a:prstGeom prst="rect">
            <a:avLst/>
          </a:prstGeom>
          <a:noFill/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10"/>
          <p:cNvSpPr/>
          <p:nvPr/>
        </p:nvSpPr>
        <p:spPr>
          <a:xfrm>
            <a:off x="-1066800" y="358140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10"/>
          <p:cNvSpPr/>
          <p:nvPr/>
        </p:nvSpPr>
        <p:spPr>
          <a:xfrm>
            <a:off x="-1676400" y="2057400"/>
            <a:ext cx="1143000" cy="52322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10"/>
          <p:cNvSpPr/>
          <p:nvPr/>
        </p:nvSpPr>
        <p:spPr>
          <a:xfrm>
            <a:off x="-1600200" y="4724400"/>
            <a:ext cx="36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bar-Kartun-Masjid-Ilustrasi.jpg" id="1222" name="Google Shape;1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376" y="1833282"/>
            <a:ext cx="2026024" cy="2033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3" name="Google Shape;1223;p11"/>
          <p:cNvCxnSpPr/>
          <p:nvPr/>
        </p:nvCxnSpPr>
        <p:spPr>
          <a:xfrm rot="10800000">
            <a:off x="1529783" y="4229657"/>
            <a:ext cx="2248200" cy="2105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grpSp>
        <p:nvGrpSpPr>
          <p:cNvPr id="1224" name="Google Shape;1224;p11"/>
          <p:cNvGrpSpPr/>
          <p:nvPr/>
        </p:nvGrpSpPr>
        <p:grpSpPr>
          <a:xfrm>
            <a:off x="2667000" y="463474"/>
            <a:ext cx="2188029" cy="1670126"/>
            <a:chOff x="3352799" y="609600"/>
            <a:chExt cx="2304208" cy="1752601"/>
          </a:xfrm>
        </p:grpSpPr>
        <p:sp>
          <p:nvSpPr>
            <p:cNvPr id="1225" name="Google Shape;1225;p11"/>
            <p:cNvSpPr/>
            <p:nvPr/>
          </p:nvSpPr>
          <p:spPr>
            <a:xfrm>
              <a:off x="4244913" y="981033"/>
              <a:ext cx="174688" cy="138116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6" name="Google Shape;1226;p11"/>
            <p:cNvGrpSpPr/>
            <p:nvPr/>
          </p:nvGrpSpPr>
          <p:grpSpPr>
            <a:xfrm>
              <a:off x="3352799" y="609600"/>
              <a:ext cx="2304208" cy="914400"/>
              <a:chOff x="3352799" y="609600"/>
              <a:chExt cx="2304208" cy="914400"/>
            </a:xfrm>
          </p:grpSpPr>
          <p:sp>
            <p:nvSpPr>
              <p:cNvPr id="1227" name="Google Shape;1227;p11"/>
              <p:cNvSpPr/>
              <p:nvPr/>
            </p:nvSpPr>
            <p:spPr>
              <a:xfrm>
                <a:off x="3352799" y="609600"/>
                <a:ext cx="2304208" cy="9144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1"/>
              <p:cNvSpPr/>
              <p:nvPr/>
            </p:nvSpPr>
            <p:spPr>
              <a:xfrm>
                <a:off x="3475776" y="762000"/>
                <a:ext cx="2071562" cy="609600"/>
              </a:xfrm>
              <a:prstGeom prst="rect">
                <a:avLst/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00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lang="id-ID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1" lang="id-ID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 MARKET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9" name="Google Shape;1229;p11"/>
          <p:cNvGrpSpPr/>
          <p:nvPr/>
        </p:nvGrpSpPr>
        <p:grpSpPr>
          <a:xfrm>
            <a:off x="304800" y="2486809"/>
            <a:ext cx="2026024" cy="1597510"/>
            <a:chOff x="228600" y="2514600"/>
            <a:chExt cx="2133600" cy="1676400"/>
          </a:xfrm>
        </p:grpSpPr>
        <p:sp>
          <p:nvSpPr>
            <p:cNvPr id="1230" name="Google Shape;1230;p11"/>
            <p:cNvSpPr/>
            <p:nvPr/>
          </p:nvSpPr>
          <p:spPr>
            <a:xfrm>
              <a:off x="1132237" y="2657433"/>
              <a:ext cx="163163" cy="1533567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228600" y="2514600"/>
              <a:ext cx="2133600" cy="914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381000" y="2667000"/>
              <a:ext cx="1828800" cy="609600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id-ID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id-ID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HOME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11"/>
          <p:cNvGrpSpPr/>
          <p:nvPr/>
        </p:nvGrpSpPr>
        <p:grpSpPr>
          <a:xfrm>
            <a:off x="6238155" y="1179755"/>
            <a:ext cx="2315455" cy="1670125"/>
            <a:chOff x="6477000" y="1143000"/>
            <a:chExt cx="2438400" cy="1752600"/>
          </a:xfrm>
        </p:grpSpPr>
        <p:sp>
          <p:nvSpPr>
            <p:cNvPr id="1234" name="Google Shape;1234;p11"/>
            <p:cNvSpPr/>
            <p:nvPr/>
          </p:nvSpPr>
          <p:spPr>
            <a:xfrm>
              <a:off x="7694517" y="1333291"/>
              <a:ext cx="154084" cy="1562309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5" name="Google Shape;1235;p11"/>
            <p:cNvGrpSpPr/>
            <p:nvPr/>
          </p:nvGrpSpPr>
          <p:grpSpPr>
            <a:xfrm>
              <a:off x="6477000" y="1143000"/>
              <a:ext cx="2438400" cy="914400"/>
              <a:chOff x="3352800" y="609600"/>
              <a:chExt cx="2133600" cy="914400"/>
            </a:xfrm>
          </p:grpSpPr>
          <p:sp>
            <p:nvSpPr>
              <p:cNvPr id="1236" name="Google Shape;1236;p11"/>
              <p:cNvSpPr/>
              <p:nvPr/>
            </p:nvSpPr>
            <p:spPr>
              <a:xfrm>
                <a:off x="3352800" y="609600"/>
                <a:ext cx="2133600" cy="9144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11"/>
              <p:cNvSpPr/>
              <p:nvPr/>
            </p:nvSpPr>
            <p:spPr>
              <a:xfrm>
                <a:off x="3505200" y="762000"/>
                <a:ext cx="1828800" cy="609600"/>
              </a:xfrm>
              <a:prstGeom prst="rect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lang="id-ID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1" lang="id-ID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5. MOSQUE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8" name="Google Shape;1238;p11"/>
          <p:cNvGrpSpPr/>
          <p:nvPr/>
        </p:nvGrpSpPr>
        <p:grpSpPr>
          <a:xfrm>
            <a:off x="6599944" y="4737847"/>
            <a:ext cx="1953666" cy="1379669"/>
            <a:chOff x="2971800" y="3886200"/>
            <a:chExt cx="2057400" cy="1447801"/>
          </a:xfrm>
        </p:grpSpPr>
        <p:sp>
          <p:nvSpPr>
            <p:cNvPr id="1239" name="Google Shape;1239;p11"/>
            <p:cNvSpPr/>
            <p:nvPr/>
          </p:nvSpPr>
          <p:spPr>
            <a:xfrm>
              <a:off x="3927529" y="4233633"/>
              <a:ext cx="187271" cy="110036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2971800" y="3886200"/>
              <a:ext cx="2057400" cy="685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125190" y="3983182"/>
              <a:ext cx="1763485" cy="457200"/>
            </a:xfrm>
            <a:prstGeom prst="rect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id-ID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id-ID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PENS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11"/>
          <p:cNvGrpSpPr/>
          <p:nvPr/>
        </p:nvGrpSpPr>
        <p:grpSpPr>
          <a:xfrm>
            <a:off x="3126761" y="4447390"/>
            <a:ext cx="1953666" cy="1452247"/>
            <a:chOff x="6096000" y="3886200"/>
            <a:chExt cx="2057400" cy="1523963"/>
          </a:xfrm>
        </p:grpSpPr>
        <p:sp>
          <p:nvSpPr>
            <p:cNvPr id="1243" name="Google Shape;1243;p11"/>
            <p:cNvSpPr/>
            <p:nvPr/>
          </p:nvSpPr>
          <p:spPr>
            <a:xfrm>
              <a:off x="7010400" y="3962400"/>
              <a:ext cx="191146" cy="1447763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4" name="Google Shape;1244;p11"/>
            <p:cNvGrpSpPr/>
            <p:nvPr/>
          </p:nvGrpSpPr>
          <p:grpSpPr>
            <a:xfrm>
              <a:off x="6096000" y="3886200"/>
              <a:ext cx="2057400" cy="762000"/>
              <a:chOff x="4876801" y="3505200"/>
              <a:chExt cx="2438400" cy="914400"/>
            </a:xfrm>
          </p:grpSpPr>
          <p:sp>
            <p:nvSpPr>
              <p:cNvPr id="1245" name="Google Shape;1245;p11"/>
              <p:cNvSpPr/>
              <p:nvPr/>
            </p:nvSpPr>
            <p:spPr>
              <a:xfrm>
                <a:off x="4876801" y="3505200"/>
                <a:ext cx="2438400" cy="9144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11"/>
              <p:cNvSpPr/>
              <p:nvPr/>
            </p:nvSpPr>
            <p:spPr>
              <a:xfrm>
                <a:off x="5050971" y="3657600"/>
                <a:ext cx="2090057" cy="609600"/>
              </a:xfrm>
              <a:prstGeom prst="rect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lang="id-ID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1" lang="id-ID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 BANK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7" name="Google Shape;1247;p11"/>
          <p:cNvSpPr/>
          <p:nvPr/>
        </p:nvSpPr>
        <p:spPr>
          <a:xfrm flipH="1" rot="7982813">
            <a:off x="2042454" y="2784917"/>
            <a:ext cx="1985939" cy="2688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1"/>
          <p:cNvSpPr/>
          <p:nvPr/>
        </p:nvSpPr>
        <p:spPr>
          <a:xfrm rot="638384">
            <a:off x="3871899" y="2304665"/>
            <a:ext cx="3434412" cy="2271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1"/>
          <p:cNvSpPr/>
          <p:nvPr/>
        </p:nvSpPr>
        <p:spPr>
          <a:xfrm rot="5400000">
            <a:off x="2761129" y="3140849"/>
            <a:ext cx="2178423" cy="2894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11"/>
          <p:cNvSpPr/>
          <p:nvPr/>
        </p:nvSpPr>
        <p:spPr>
          <a:xfrm flipH="1" rot="-7862589">
            <a:off x="1521584" y="4992936"/>
            <a:ext cx="2833989" cy="2595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11"/>
          <p:cNvSpPr/>
          <p:nvPr/>
        </p:nvSpPr>
        <p:spPr>
          <a:xfrm flipH="1" rot="10800000">
            <a:off x="5369859" y="5719925"/>
            <a:ext cx="2014655" cy="2523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11"/>
          <p:cNvSpPr/>
          <p:nvPr/>
        </p:nvSpPr>
        <p:spPr>
          <a:xfrm rot="-5400000">
            <a:off x="7187654" y="3989040"/>
            <a:ext cx="1029797" cy="2843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11"/>
          <p:cNvSpPr/>
          <p:nvPr/>
        </p:nvSpPr>
        <p:spPr>
          <a:xfrm>
            <a:off x="5152785" y="1798280"/>
            <a:ext cx="361790" cy="6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 cap="none">
                <a:solidFill>
                  <a:srgbClr val="FBF2F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600" cap="none">
              <a:solidFill>
                <a:srgbClr val="FB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11"/>
          <p:cNvSpPr/>
          <p:nvPr/>
        </p:nvSpPr>
        <p:spPr>
          <a:xfrm>
            <a:off x="3995057" y="2922494"/>
            <a:ext cx="289432" cy="6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FBF2F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 cap="none">
              <a:solidFill>
                <a:srgbClr val="FB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11"/>
          <p:cNvSpPr/>
          <p:nvPr/>
        </p:nvSpPr>
        <p:spPr>
          <a:xfrm>
            <a:off x="2837329" y="2306579"/>
            <a:ext cx="217074" cy="6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FBF2F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 cap="none">
              <a:solidFill>
                <a:srgbClr val="FB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11"/>
          <p:cNvSpPr/>
          <p:nvPr/>
        </p:nvSpPr>
        <p:spPr>
          <a:xfrm>
            <a:off x="2475539" y="4848072"/>
            <a:ext cx="361790" cy="6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FBF2F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600" cap="none">
              <a:solidFill>
                <a:srgbClr val="FB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11"/>
          <p:cNvSpPr/>
          <p:nvPr/>
        </p:nvSpPr>
        <p:spPr>
          <a:xfrm>
            <a:off x="1751960" y="5211143"/>
            <a:ext cx="289432" cy="6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FBF2F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600" cap="none">
              <a:solidFill>
                <a:srgbClr val="FB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11"/>
          <p:cNvSpPr/>
          <p:nvPr/>
        </p:nvSpPr>
        <p:spPr>
          <a:xfrm>
            <a:off x="5948723" y="5211143"/>
            <a:ext cx="217074" cy="6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FBF2F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600" cap="none">
              <a:solidFill>
                <a:srgbClr val="FB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1"/>
          <p:cNvSpPr/>
          <p:nvPr/>
        </p:nvSpPr>
        <p:spPr>
          <a:xfrm>
            <a:off x="7251166" y="3793863"/>
            <a:ext cx="289432" cy="6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FBF2F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 cap="none">
              <a:solidFill>
                <a:srgbClr val="FB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11"/>
          <p:cNvSpPr/>
          <p:nvPr/>
        </p:nvSpPr>
        <p:spPr>
          <a:xfrm>
            <a:off x="3922699" y="5972287"/>
            <a:ext cx="506506" cy="508299"/>
          </a:xfrm>
          <a:prstGeom prst="ellipse">
            <a:avLst/>
          </a:prstGeom>
          <a:solidFill>
            <a:srgbClr val="DA8AD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1261" name="Google Shape;1261;p11"/>
          <p:cNvSpPr/>
          <p:nvPr/>
        </p:nvSpPr>
        <p:spPr>
          <a:xfrm>
            <a:off x="609600" y="3505200"/>
            <a:ext cx="506506" cy="508299"/>
          </a:xfrm>
          <a:prstGeom prst="ellipse">
            <a:avLst/>
          </a:prstGeom>
          <a:solidFill>
            <a:srgbClr val="DA8AD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grpSp>
        <p:nvGrpSpPr>
          <p:cNvPr id="1262" name="Google Shape;1262;p11"/>
          <p:cNvGrpSpPr/>
          <p:nvPr/>
        </p:nvGrpSpPr>
        <p:grpSpPr>
          <a:xfrm>
            <a:off x="3688976" y="4495800"/>
            <a:ext cx="2026024" cy="2022596"/>
            <a:chOff x="2257" y="3366"/>
            <a:chExt cx="959" cy="954"/>
          </a:xfrm>
        </p:grpSpPr>
        <p:sp>
          <p:nvSpPr>
            <p:cNvPr id="1263" name="Google Shape;1263;p11"/>
            <p:cNvSpPr/>
            <p:nvPr/>
          </p:nvSpPr>
          <p:spPr>
            <a:xfrm>
              <a:off x="2257" y="3366"/>
              <a:ext cx="959" cy="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2496" y="3511"/>
              <a:ext cx="526" cy="550"/>
            </a:xfrm>
            <a:custGeom>
              <a:rect b="b" l="l" r="r" t="t"/>
              <a:pathLst>
                <a:path extrusionOk="0" h="1651" w="1577">
                  <a:moveTo>
                    <a:pt x="1570" y="843"/>
                  </a:moveTo>
                  <a:lnTo>
                    <a:pt x="1550" y="829"/>
                  </a:lnTo>
                  <a:lnTo>
                    <a:pt x="1529" y="814"/>
                  </a:lnTo>
                  <a:lnTo>
                    <a:pt x="1509" y="800"/>
                  </a:lnTo>
                  <a:lnTo>
                    <a:pt x="1489" y="785"/>
                  </a:lnTo>
                  <a:lnTo>
                    <a:pt x="1470" y="771"/>
                  </a:lnTo>
                  <a:lnTo>
                    <a:pt x="1450" y="756"/>
                  </a:lnTo>
                  <a:lnTo>
                    <a:pt x="1430" y="742"/>
                  </a:lnTo>
                  <a:lnTo>
                    <a:pt x="1411" y="729"/>
                  </a:lnTo>
                  <a:lnTo>
                    <a:pt x="1390" y="714"/>
                  </a:lnTo>
                  <a:lnTo>
                    <a:pt x="1372" y="700"/>
                  </a:lnTo>
                  <a:lnTo>
                    <a:pt x="1351" y="685"/>
                  </a:lnTo>
                  <a:lnTo>
                    <a:pt x="1331" y="671"/>
                  </a:lnTo>
                  <a:lnTo>
                    <a:pt x="1312" y="658"/>
                  </a:lnTo>
                  <a:lnTo>
                    <a:pt x="1292" y="643"/>
                  </a:lnTo>
                  <a:lnTo>
                    <a:pt x="1273" y="629"/>
                  </a:lnTo>
                  <a:lnTo>
                    <a:pt x="1253" y="614"/>
                  </a:lnTo>
                  <a:lnTo>
                    <a:pt x="1253" y="614"/>
                  </a:lnTo>
                  <a:lnTo>
                    <a:pt x="1252" y="613"/>
                  </a:lnTo>
                  <a:lnTo>
                    <a:pt x="1252" y="613"/>
                  </a:lnTo>
                  <a:lnTo>
                    <a:pt x="1250" y="613"/>
                  </a:lnTo>
                  <a:lnTo>
                    <a:pt x="1224" y="617"/>
                  </a:lnTo>
                  <a:lnTo>
                    <a:pt x="1198" y="623"/>
                  </a:lnTo>
                  <a:lnTo>
                    <a:pt x="1174" y="627"/>
                  </a:lnTo>
                  <a:lnTo>
                    <a:pt x="1147" y="633"/>
                  </a:lnTo>
                  <a:lnTo>
                    <a:pt x="1121" y="638"/>
                  </a:lnTo>
                  <a:lnTo>
                    <a:pt x="1097" y="643"/>
                  </a:lnTo>
                  <a:lnTo>
                    <a:pt x="1071" y="649"/>
                  </a:lnTo>
                  <a:lnTo>
                    <a:pt x="1045" y="655"/>
                  </a:lnTo>
                  <a:lnTo>
                    <a:pt x="1038" y="561"/>
                  </a:lnTo>
                  <a:lnTo>
                    <a:pt x="1029" y="468"/>
                  </a:lnTo>
                  <a:lnTo>
                    <a:pt x="1019" y="376"/>
                  </a:lnTo>
                  <a:lnTo>
                    <a:pt x="1007" y="282"/>
                  </a:lnTo>
                  <a:lnTo>
                    <a:pt x="990" y="265"/>
                  </a:lnTo>
                  <a:lnTo>
                    <a:pt x="971" y="246"/>
                  </a:lnTo>
                  <a:lnTo>
                    <a:pt x="954" y="228"/>
                  </a:lnTo>
                  <a:lnTo>
                    <a:pt x="936" y="211"/>
                  </a:lnTo>
                  <a:lnTo>
                    <a:pt x="919" y="194"/>
                  </a:lnTo>
                  <a:lnTo>
                    <a:pt x="902" y="176"/>
                  </a:lnTo>
                  <a:lnTo>
                    <a:pt x="886" y="159"/>
                  </a:lnTo>
                  <a:lnTo>
                    <a:pt x="868" y="142"/>
                  </a:lnTo>
                  <a:lnTo>
                    <a:pt x="851" y="126"/>
                  </a:lnTo>
                  <a:lnTo>
                    <a:pt x="834" y="108"/>
                  </a:lnTo>
                  <a:lnTo>
                    <a:pt x="816" y="91"/>
                  </a:lnTo>
                  <a:lnTo>
                    <a:pt x="800" y="74"/>
                  </a:lnTo>
                  <a:lnTo>
                    <a:pt x="783" y="56"/>
                  </a:lnTo>
                  <a:lnTo>
                    <a:pt x="766" y="40"/>
                  </a:lnTo>
                  <a:lnTo>
                    <a:pt x="748" y="23"/>
                  </a:lnTo>
                  <a:lnTo>
                    <a:pt x="731" y="6"/>
                  </a:lnTo>
                  <a:lnTo>
                    <a:pt x="731" y="6"/>
                  </a:lnTo>
                  <a:lnTo>
                    <a:pt x="731" y="6"/>
                  </a:lnTo>
                  <a:lnTo>
                    <a:pt x="731" y="6"/>
                  </a:lnTo>
                  <a:lnTo>
                    <a:pt x="731" y="6"/>
                  </a:lnTo>
                  <a:lnTo>
                    <a:pt x="729" y="4"/>
                  </a:lnTo>
                  <a:lnTo>
                    <a:pt x="728" y="3"/>
                  </a:lnTo>
                  <a:lnTo>
                    <a:pt x="727" y="1"/>
                  </a:lnTo>
                  <a:lnTo>
                    <a:pt x="725" y="0"/>
                  </a:lnTo>
                  <a:lnTo>
                    <a:pt x="698" y="19"/>
                  </a:lnTo>
                  <a:lnTo>
                    <a:pt x="669" y="39"/>
                  </a:lnTo>
                  <a:lnTo>
                    <a:pt x="641" y="59"/>
                  </a:lnTo>
                  <a:lnTo>
                    <a:pt x="612" y="79"/>
                  </a:lnTo>
                  <a:lnTo>
                    <a:pt x="585" y="100"/>
                  </a:lnTo>
                  <a:lnTo>
                    <a:pt x="556" y="120"/>
                  </a:lnTo>
                  <a:lnTo>
                    <a:pt x="528" y="140"/>
                  </a:lnTo>
                  <a:lnTo>
                    <a:pt x="501" y="162"/>
                  </a:lnTo>
                  <a:lnTo>
                    <a:pt x="472" y="182"/>
                  </a:lnTo>
                  <a:lnTo>
                    <a:pt x="445" y="204"/>
                  </a:lnTo>
                  <a:lnTo>
                    <a:pt x="416" y="225"/>
                  </a:lnTo>
                  <a:lnTo>
                    <a:pt x="388" y="247"/>
                  </a:lnTo>
                  <a:lnTo>
                    <a:pt x="359" y="269"/>
                  </a:lnTo>
                  <a:lnTo>
                    <a:pt x="332" y="292"/>
                  </a:lnTo>
                  <a:lnTo>
                    <a:pt x="303" y="314"/>
                  </a:lnTo>
                  <a:lnTo>
                    <a:pt x="275" y="337"/>
                  </a:lnTo>
                  <a:lnTo>
                    <a:pt x="285" y="442"/>
                  </a:lnTo>
                  <a:lnTo>
                    <a:pt x="294" y="548"/>
                  </a:lnTo>
                  <a:lnTo>
                    <a:pt x="303" y="654"/>
                  </a:lnTo>
                  <a:lnTo>
                    <a:pt x="309" y="759"/>
                  </a:lnTo>
                  <a:lnTo>
                    <a:pt x="301" y="756"/>
                  </a:lnTo>
                  <a:lnTo>
                    <a:pt x="294" y="753"/>
                  </a:lnTo>
                  <a:lnTo>
                    <a:pt x="285" y="750"/>
                  </a:lnTo>
                  <a:lnTo>
                    <a:pt x="278" y="748"/>
                  </a:lnTo>
                  <a:lnTo>
                    <a:pt x="271" y="746"/>
                  </a:lnTo>
                  <a:lnTo>
                    <a:pt x="264" y="743"/>
                  </a:lnTo>
                  <a:lnTo>
                    <a:pt x="255" y="740"/>
                  </a:lnTo>
                  <a:lnTo>
                    <a:pt x="248" y="737"/>
                  </a:lnTo>
                  <a:lnTo>
                    <a:pt x="248" y="739"/>
                  </a:lnTo>
                  <a:lnTo>
                    <a:pt x="248" y="739"/>
                  </a:lnTo>
                  <a:lnTo>
                    <a:pt x="248" y="739"/>
                  </a:lnTo>
                  <a:lnTo>
                    <a:pt x="248" y="739"/>
                  </a:lnTo>
                  <a:lnTo>
                    <a:pt x="232" y="748"/>
                  </a:lnTo>
                  <a:lnTo>
                    <a:pt x="217" y="755"/>
                  </a:lnTo>
                  <a:lnTo>
                    <a:pt x="201" y="763"/>
                  </a:lnTo>
                  <a:lnTo>
                    <a:pt x="187" y="771"/>
                  </a:lnTo>
                  <a:lnTo>
                    <a:pt x="173" y="779"/>
                  </a:lnTo>
                  <a:lnTo>
                    <a:pt x="157" y="787"/>
                  </a:lnTo>
                  <a:lnTo>
                    <a:pt x="142" y="795"/>
                  </a:lnTo>
                  <a:lnTo>
                    <a:pt x="128" y="804"/>
                  </a:lnTo>
                  <a:lnTo>
                    <a:pt x="113" y="811"/>
                  </a:lnTo>
                  <a:lnTo>
                    <a:pt x="97" y="820"/>
                  </a:lnTo>
                  <a:lnTo>
                    <a:pt x="83" y="827"/>
                  </a:lnTo>
                  <a:lnTo>
                    <a:pt x="68" y="836"/>
                  </a:lnTo>
                  <a:lnTo>
                    <a:pt x="54" y="844"/>
                  </a:lnTo>
                  <a:lnTo>
                    <a:pt x="39" y="852"/>
                  </a:lnTo>
                  <a:lnTo>
                    <a:pt x="24" y="860"/>
                  </a:lnTo>
                  <a:lnTo>
                    <a:pt x="9" y="869"/>
                  </a:lnTo>
                  <a:lnTo>
                    <a:pt x="16" y="1053"/>
                  </a:lnTo>
                  <a:lnTo>
                    <a:pt x="16" y="1233"/>
                  </a:lnTo>
                  <a:lnTo>
                    <a:pt x="12" y="1413"/>
                  </a:lnTo>
                  <a:lnTo>
                    <a:pt x="0" y="1589"/>
                  </a:lnTo>
                  <a:lnTo>
                    <a:pt x="42" y="1579"/>
                  </a:lnTo>
                  <a:lnTo>
                    <a:pt x="86" y="1570"/>
                  </a:lnTo>
                  <a:lnTo>
                    <a:pt x="128" y="1562"/>
                  </a:lnTo>
                  <a:lnTo>
                    <a:pt x="171" y="1553"/>
                  </a:lnTo>
                  <a:lnTo>
                    <a:pt x="213" y="1546"/>
                  </a:lnTo>
                  <a:lnTo>
                    <a:pt x="256" y="1540"/>
                  </a:lnTo>
                  <a:lnTo>
                    <a:pt x="298" y="1533"/>
                  </a:lnTo>
                  <a:lnTo>
                    <a:pt x="342" y="1527"/>
                  </a:lnTo>
                  <a:lnTo>
                    <a:pt x="384" y="1523"/>
                  </a:lnTo>
                  <a:lnTo>
                    <a:pt x="427" y="1518"/>
                  </a:lnTo>
                  <a:lnTo>
                    <a:pt x="471" y="1514"/>
                  </a:lnTo>
                  <a:lnTo>
                    <a:pt x="512" y="1511"/>
                  </a:lnTo>
                  <a:lnTo>
                    <a:pt x="556" y="1510"/>
                  </a:lnTo>
                  <a:lnTo>
                    <a:pt x="599" y="1507"/>
                  </a:lnTo>
                  <a:lnTo>
                    <a:pt x="641" y="1505"/>
                  </a:lnTo>
                  <a:lnTo>
                    <a:pt x="685" y="1505"/>
                  </a:lnTo>
                  <a:lnTo>
                    <a:pt x="742" y="1505"/>
                  </a:lnTo>
                  <a:lnTo>
                    <a:pt x="800" y="1508"/>
                  </a:lnTo>
                  <a:lnTo>
                    <a:pt x="858" y="1511"/>
                  </a:lnTo>
                  <a:lnTo>
                    <a:pt x="915" y="1515"/>
                  </a:lnTo>
                  <a:lnTo>
                    <a:pt x="970" y="1520"/>
                  </a:lnTo>
                  <a:lnTo>
                    <a:pt x="1023" y="1527"/>
                  </a:lnTo>
                  <a:lnTo>
                    <a:pt x="1078" y="1534"/>
                  </a:lnTo>
                  <a:lnTo>
                    <a:pt x="1130" y="1543"/>
                  </a:lnTo>
                  <a:lnTo>
                    <a:pt x="1182" y="1553"/>
                  </a:lnTo>
                  <a:lnTo>
                    <a:pt x="1233" y="1563"/>
                  </a:lnTo>
                  <a:lnTo>
                    <a:pt x="1283" y="1576"/>
                  </a:lnTo>
                  <a:lnTo>
                    <a:pt x="1333" y="1589"/>
                  </a:lnTo>
                  <a:lnTo>
                    <a:pt x="1382" y="1604"/>
                  </a:lnTo>
                  <a:lnTo>
                    <a:pt x="1428" y="1618"/>
                  </a:lnTo>
                  <a:lnTo>
                    <a:pt x="1476" y="1634"/>
                  </a:lnTo>
                  <a:lnTo>
                    <a:pt x="1521" y="1651"/>
                  </a:lnTo>
                  <a:lnTo>
                    <a:pt x="1539" y="1553"/>
                  </a:lnTo>
                  <a:lnTo>
                    <a:pt x="1554" y="1455"/>
                  </a:lnTo>
                  <a:lnTo>
                    <a:pt x="1564" y="1355"/>
                  </a:lnTo>
                  <a:lnTo>
                    <a:pt x="1573" y="1254"/>
                  </a:lnTo>
                  <a:lnTo>
                    <a:pt x="1577" y="1152"/>
                  </a:lnTo>
                  <a:lnTo>
                    <a:pt x="1577" y="1050"/>
                  </a:lnTo>
                  <a:lnTo>
                    <a:pt x="1576" y="947"/>
                  </a:lnTo>
                  <a:lnTo>
                    <a:pt x="1570" y="843"/>
                  </a:lnTo>
                  <a:close/>
                </a:path>
              </a:pathLst>
            </a:custGeom>
            <a:solidFill>
              <a:srgbClr val="B7B7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462" y="3788"/>
              <a:ext cx="87" cy="261"/>
            </a:xfrm>
            <a:custGeom>
              <a:rect b="b" l="l" r="r" t="t"/>
              <a:pathLst>
                <a:path extrusionOk="0" h="781" w="261">
                  <a:moveTo>
                    <a:pt x="248" y="0"/>
                  </a:moveTo>
                  <a:lnTo>
                    <a:pt x="232" y="7"/>
                  </a:lnTo>
                  <a:lnTo>
                    <a:pt x="217" y="14"/>
                  </a:lnTo>
                  <a:lnTo>
                    <a:pt x="201" y="23"/>
                  </a:lnTo>
                  <a:lnTo>
                    <a:pt x="187" y="30"/>
                  </a:lnTo>
                  <a:lnTo>
                    <a:pt x="172" y="37"/>
                  </a:lnTo>
                  <a:lnTo>
                    <a:pt x="156" y="45"/>
                  </a:lnTo>
                  <a:lnTo>
                    <a:pt x="142" y="52"/>
                  </a:lnTo>
                  <a:lnTo>
                    <a:pt x="127" y="61"/>
                  </a:lnTo>
                  <a:lnTo>
                    <a:pt x="113" y="68"/>
                  </a:lnTo>
                  <a:lnTo>
                    <a:pt x="97" y="75"/>
                  </a:lnTo>
                  <a:lnTo>
                    <a:pt x="83" y="82"/>
                  </a:lnTo>
                  <a:lnTo>
                    <a:pt x="68" y="91"/>
                  </a:lnTo>
                  <a:lnTo>
                    <a:pt x="54" y="98"/>
                  </a:lnTo>
                  <a:lnTo>
                    <a:pt x="39" y="105"/>
                  </a:lnTo>
                  <a:lnTo>
                    <a:pt x="23" y="114"/>
                  </a:lnTo>
                  <a:lnTo>
                    <a:pt x="9" y="121"/>
                  </a:lnTo>
                  <a:lnTo>
                    <a:pt x="16" y="291"/>
                  </a:lnTo>
                  <a:lnTo>
                    <a:pt x="16" y="455"/>
                  </a:lnTo>
                  <a:lnTo>
                    <a:pt x="12" y="619"/>
                  </a:lnTo>
                  <a:lnTo>
                    <a:pt x="0" y="781"/>
                  </a:lnTo>
                  <a:lnTo>
                    <a:pt x="16" y="776"/>
                  </a:lnTo>
                  <a:lnTo>
                    <a:pt x="32" y="774"/>
                  </a:lnTo>
                  <a:lnTo>
                    <a:pt x="48" y="769"/>
                  </a:lnTo>
                  <a:lnTo>
                    <a:pt x="64" y="766"/>
                  </a:lnTo>
                  <a:lnTo>
                    <a:pt x="78" y="762"/>
                  </a:lnTo>
                  <a:lnTo>
                    <a:pt x="94" y="759"/>
                  </a:lnTo>
                  <a:lnTo>
                    <a:pt x="110" y="756"/>
                  </a:lnTo>
                  <a:lnTo>
                    <a:pt x="126" y="752"/>
                  </a:lnTo>
                  <a:lnTo>
                    <a:pt x="142" y="749"/>
                  </a:lnTo>
                  <a:lnTo>
                    <a:pt x="158" y="746"/>
                  </a:lnTo>
                  <a:lnTo>
                    <a:pt x="174" y="743"/>
                  </a:lnTo>
                  <a:lnTo>
                    <a:pt x="190" y="740"/>
                  </a:lnTo>
                  <a:lnTo>
                    <a:pt x="206" y="737"/>
                  </a:lnTo>
                  <a:lnTo>
                    <a:pt x="221" y="735"/>
                  </a:lnTo>
                  <a:lnTo>
                    <a:pt x="237" y="732"/>
                  </a:lnTo>
                  <a:lnTo>
                    <a:pt x="253" y="729"/>
                  </a:lnTo>
                  <a:lnTo>
                    <a:pt x="259" y="549"/>
                  </a:lnTo>
                  <a:lnTo>
                    <a:pt x="261" y="369"/>
                  </a:lnTo>
                  <a:lnTo>
                    <a:pt x="256" y="186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2746" y="3748"/>
              <a:ext cx="143" cy="281"/>
            </a:xfrm>
            <a:custGeom>
              <a:rect b="b" l="l" r="r" t="t"/>
              <a:pathLst>
                <a:path extrusionOk="0" h="842" w="428">
                  <a:moveTo>
                    <a:pt x="13" y="801"/>
                  </a:moveTo>
                  <a:lnTo>
                    <a:pt x="39" y="802"/>
                  </a:lnTo>
                  <a:lnTo>
                    <a:pt x="65" y="802"/>
                  </a:lnTo>
                  <a:lnTo>
                    <a:pt x="91" y="804"/>
                  </a:lnTo>
                  <a:lnTo>
                    <a:pt x="116" y="805"/>
                  </a:lnTo>
                  <a:lnTo>
                    <a:pt x="142" y="808"/>
                  </a:lnTo>
                  <a:lnTo>
                    <a:pt x="166" y="810"/>
                  </a:lnTo>
                  <a:lnTo>
                    <a:pt x="193" y="811"/>
                  </a:lnTo>
                  <a:lnTo>
                    <a:pt x="217" y="814"/>
                  </a:lnTo>
                  <a:lnTo>
                    <a:pt x="242" y="817"/>
                  </a:lnTo>
                  <a:lnTo>
                    <a:pt x="266" y="820"/>
                  </a:lnTo>
                  <a:lnTo>
                    <a:pt x="291" y="823"/>
                  </a:lnTo>
                  <a:lnTo>
                    <a:pt x="315" y="826"/>
                  </a:lnTo>
                  <a:lnTo>
                    <a:pt x="340" y="830"/>
                  </a:lnTo>
                  <a:lnTo>
                    <a:pt x="363" y="833"/>
                  </a:lnTo>
                  <a:lnTo>
                    <a:pt x="388" y="837"/>
                  </a:lnTo>
                  <a:lnTo>
                    <a:pt x="411" y="842"/>
                  </a:lnTo>
                  <a:lnTo>
                    <a:pt x="425" y="635"/>
                  </a:lnTo>
                  <a:lnTo>
                    <a:pt x="428" y="426"/>
                  </a:lnTo>
                  <a:lnTo>
                    <a:pt x="420" y="215"/>
                  </a:lnTo>
                  <a:lnTo>
                    <a:pt x="401" y="1"/>
                  </a:lnTo>
                  <a:lnTo>
                    <a:pt x="399" y="1"/>
                  </a:lnTo>
                  <a:lnTo>
                    <a:pt x="399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72" y="4"/>
                  </a:lnTo>
                  <a:lnTo>
                    <a:pt x="346" y="9"/>
                  </a:lnTo>
                  <a:lnTo>
                    <a:pt x="320" y="13"/>
                  </a:lnTo>
                  <a:lnTo>
                    <a:pt x="294" y="19"/>
                  </a:lnTo>
                  <a:lnTo>
                    <a:pt x="269" y="23"/>
                  </a:lnTo>
                  <a:lnTo>
                    <a:pt x="243" y="29"/>
                  </a:lnTo>
                  <a:lnTo>
                    <a:pt x="219" y="35"/>
                  </a:lnTo>
                  <a:lnTo>
                    <a:pt x="193" y="40"/>
                  </a:lnTo>
                  <a:lnTo>
                    <a:pt x="168" y="46"/>
                  </a:lnTo>
                  <a:lnTo>
                    <a:pt x="143" y="52"/>
                  </a:lnTo>
                  <a:lnTo>
                    <a:pt x="120" y="58"/>
                  </a:lnTo>
                  <a:lnTo>
                    <a:pt x="96" y="63"/>
                  </a:lnTo>
                  <a:lnTo>
                    <a:pt x="72" y="69"/>
                  </a:lnTo>
                  <a:lnTo>
                    <a:pt x="48" y="75"/>
                  </a:lnTo>
                  <a:lnTo>
                    <a:pt x="25" y="82"/>
                  </a:lnTo>
                  <a:lnTo>
                    <a:pt x="0" y="88"/>
                  </a:lnTo>
                  <a:lnTo>
                    <a:pt x="10" y="270"/>
                  </a:lnTo>
                  <a:lnTo>
                    <a:pt x="16" y="450"/>
                  </a:lnTo>
                  <a:lnTo>
                    <a:pt x="16" y="626"/>
                  </a:lnTo>
                  <a:lnTo>
                    <a:pt x="13" y="80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2552" y="3560"/>
              <a:ext cx="182" cy="468"/>
            </a:xfrm>
            <a:custGeom>
              <a:rect b="b" l="l" r="r" t="t"/>
              <a:pathLst>
                <a:path extrusionOk="0" h="1405" w="547">
                  <a:moveTo>
                    <a:pt x="47" y="1405"/>
                  </a:moveTo>
                  <a:lnTo>
                    <a:pt x="75" y="1400"/>
                  </a:lnTo>
                  <a:lnTo>
                    <a:pt x="103" y="1396"/>
                  </a:lnTo>
                  <a:lnTo>
                    <a:pt x="132" y="1393"/>
                  </a:lnTo>
                  <a:lnTo>
                    <a:pt x="161" y="1389"/>
                  </a:lnTo>
                  <a:lnTo>
                    <a:pt x="188" y="1386"/>
                  </a:lnTo>
                  <a:lnTo>
                    <a:pt x="217" y="1383"/>
                  </a:lnTo>
                  <a:lnTo>
                    <a:pt x="246" y="1380"/>
                  </a:lnTo>
                  <a:lnTo>
                    <a:pt x="275" y="1377"/>
                  </a:lnTo>
                  <a:lnTo>
                    <a:pt x="303" y="1376"/>
                  </a:lnTo>
                  <a:lnTo>
                    <a:pt x="331" y="1374"/>
                  </a:lnTo>
                  <a:lnTo>
                    <a:pt x="360" y="1373"/>
                  </a:lnTo>
                  <a:lnTo>
                    <a:pt x="389" y="1371"/>
                  </a:lnTo>
                  <a:lnTo>
                    <a:pt x="417" y="1370"/>
                  </a:lnTo>
                  <a:lnTo>
                    <a:pt x="446" y="1368"/>
                  </a:lnTo>
                  <a:lnTo>
                    <a:pt x="475" y="1368"/>
                  </a:lnTo>
                  <a:lnTo>
                    <a:pt x="504" y="1368"/>
                  </a:lnTo>
                  <a:lnTo>
                    <a:pt x="514" y="1368"/>
                  </a:lnTo>
                  <a:lnTo>
                    <a:pt x="524" y="1368"/>
                  </a:lnTo>
                  <a:lnTo>
                    <a:pt x="534" y="1368"/>
                  </a:lnTo>
                  <a:lnTo>
                    <a:pt x="544" y="1368"/>
                  </a:lnTo>
                  <a:lnTo>
                    <a:pt x="547" y="1202"/>
                  </a:lnTo>
                  <a:lnTo>
                    <a:pt x="547" y="1034"/>
                  </a:lnTo>
                  <a:lnTo>
                    <a:pt x="543" y="867"/>
                  </a:lnTo>
                  <a:lnTo>
                    <a:pt x="534" y="697"/>
                  </a:lnTo>
                  <a:lnTo>
                    <a:pt x="521" y="527"/>
                  </a:lnTo>
                  <a:lnTo>
                    <a:pt x="505" y="355"/>
                  </a:lnTo>
                  <a:lnTo>
                    <a:pt x="485" y="181"/>
                  </a:lnTo>
                  <a:lnTo>
                    <a:pt x="460" y="6"/>
                  </a:lnTo>
                  <a:lnTo>
                    <a:pt x="459" y="5"/>
                  </a:lnTo>
                  <a:lnTo>
                    <a:pt x="457" y="3"/>
                  </a:lnTo>
                  <a:lnTo>
                    <a:pt x="456" y="2"/>
                  </a:lnTo>
                  <a:lnTo>
                    <a:pt x="454" y="0"/>
                  </a:lnTo>
                  <a:lnTo>
                    <a:pt x="427" y="19"/>
                  </a:lnTo>
                  <a:lnTo>
                    <a:pt x="398" y="37"/>
                  </a:lnTo>
                  <a:lnTo>
                    <a:pt x="371" y="55"/>
                  </a:lnTo>
                  <a:lnTo>
                    <a:pt x="342" y="74"/>
                  </a:lnTo>
                  <a:lnTo>
                    <a:pt x="314" y="93"/>
                  </a:lnTo>
                  <a:lnTo>
                    <a:pt x="287" y="112"/>
                  </a:lnTo>
                  <a:lnTo>
                    <a:pt x="258" y="132"/>
                  </a:lnTo>
                  <a:lnTo>
                    <a:pt x="230" y="151"/>
                  </a:lnTo>
                  <a:lnTo>
                    <a:pt x="203" y="171"/>
                  </a:lnTo>
                  <a:lnTo>
                    <a:pt x="174" y="190"/>
                  </a:lnTo>
                  <a:lnTo>
                    <a:pt x="146" y="210"/>
                  </a:lnTo>
                  <a:lnTo>
                    <a:pt x="117" y="230"/>
                  </a:lnTo>
                  <a:lnTo>
                    <a:pt x="90" y="251"/>
                  </a:lnTo>
                  <a:lnTo>
                    <a:pt x="61" y="271"/>
                  </a:lnTo>
                  <a:lnTo>
                    <a:pt x="33" y="292"/>
                  </a:lnTo>
                  <a:lnTo>
                    <a:pt x="5" y="313"/>
                  </a:lnTo>
                  <a:lnTo>
                    <a:pt x="16" y="411"/>
                  </a:lnTo>
                  <a:lnTo>
                    <a:pt x="25" y="509"/>
                  </a:lnTo>
                  <a:lnTo>
                    <a:pt x="32" y="606"/>
                  </a:lnTo>
                  <a:lnTo>
                    <a:pt x="39" y="705"/>
                  </a:lnTo>
                  <a:lnTo>
                    <a:pt x="29" y="702"/>
                  </a:lnTo>
                  <a:lnTo>
                    <a:pt x="20" y="699"/>
                  </a:lnTo>
                  <a:lnTo>
                    <a:pt x="10" y="696"/>
                  </a:lnTo>
                  <a:lnTo>
                    <a:pt x="0" y="693"/>
                  </a:lnTo>
                  <a:lnTo>
                    <a:pt x="10" y="696"/>
                  </a:lnTo>
                  <a:lnTo>
                    <a:pt x="19" y="699"/>
                  </a:lnTo>
                  <a:lnTo>
                    <a:pt x="28" y="703"/>
                  </a:lnTo>
                  <a:lnTo>
                    <a:pt x="38" y="706"/>
                  </a:lnTo>
                  <a:lnTo>
                    <a:pt x="47" y="884"/>
                  </a:lnTo>
                  <a:lnTo>
                    <a:pt x="51" y="1059"/>
                  </a:lnTo>
                  <a:lnTo>
                    <a:pt x="51" y="1233"/>
                  </a:lnTo>
                  <a:lnTo>
                    <a:pt x="47" y="1405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880" y="3748"/>
              <a:ext cx="108" cy="303"/>
            </a:xfrm>
            <a:custGeom>
              <a:rect b="b" l="l" r="r" t="t"/>
              <a:pathLst>
                <a:path extrusionOk="0" h="907" w="324">
                  <a:moveTo>
                    <a:pt x="316" y="210"/>
                  </a:moveTo>
                  <a:lnTo>
                    <a:pt x="295" y="197"/>
                  </a:lnTo>
                  <a:lnTo>
                    <a:pt x="275" y="183"/>
                  </a:lnTo>
                  <a:lnTo>
                    <a:pt x="256" y="170"/>
                  </a:lnTo>
                  <a:lnTo>
                    <a:pt x="236" y="157"/>
                  </a:lnTo>
                  <a:lnTo>
                    <a:pt x="216" y="144"/>
                  </a:lnTo>
                  <a:lnTo>
                    <a:pt x="197" y="131"/>
                  </a:lnTo>
                  <a:lnTo>
                    <a:pt x="177" y="118"/>
                  </a:lnTo>
                  <a:lnTo>
                    <a:pt x="158" y="104"/>
                  </a:lnTo>
                  <a:lnTo>
                    <a:pt x="138" y="91"/>
                  </a:lnTo>
                  <a:lnTo>
                    <a:pt x="119" y="78"/>
                  </a:lnTo>
                  <a:lnTo>
                    <a:pt x="99" y="65"/>
                  </a:lnTo>
                  <a:lnTo>
                    <a:pt x="78" y="52"/>
                  </a:lnTo>
                  <a:lnTo>
                    <a:pt x="60" y="39"/>
                  </a:lnTo>
                  <a:lnTo>
                    <a:pt x="39" y="26"/>
                  </a:lnTo>
                  <a:lnTo>
                    <a:pt x="21" y="13"/>
                  </a:lnTo>
                  <a:lnTo>
                    <a:pt x="0" y="0"/>
                  </a:lnTo>
                  <a:lnTo>
                    <a:pt x="19" y="214"/>
                  </a:lnTo>
                  <a:lnTo>
                    <a:pt x="28" y="425"/>
                  </a:lnTo>
                  <a:lnTo>
                    <a:pt x="25" y="633"/>
                  </a:lnTo>
                  <a:lnTo>
                    <a:pt x="10" y="840"/>
                  </a:lnTo>
                  <a:lnTo>
                    <a:pt x="28" y="843"/>
                  </a:lnTo>
                  <a:lnTo>
                    <a:pt x="45" y="847"/>
                  </a:lnTo>
                  <a:lnTo>
                    <a:pt x="62" y="850"/>
                  </a:lnTo>
                  <a:lnTo>
                    <a:pt x="80" y="855"/>
                  </a:lnTo>
                  <a:lnTo>
                    <a:pt x="97" y="857"/>
                  </a:lnTo>
                  <a:lnTo>
                    <a:pt x="115" y="862"/>
                  </a:lnTo>
                  <a:lnTo>
                    <a:pt x="132" y="866"/>
                  </a:lnTo>
                  <a:lnTo>
                    <a:pt x="148" y="869"/>
                  </a:lnTo>
                  <a:lnTo>
                    <a:pt x="165" y="873"/>
                  </a:lnTo>
                  <a:lnTo>
                    <a:pt x="181" y="878"/>
                  </a:lnTo>
                  <a:lnTo>
                    <a:pt x="197" y="882"/>
                  </a:lnTo>
                  <a:lnTo>
                    <a:pt x="214" y="886"/>
                  </a:lnTo>
                  <a:lnTo>
                    <a:pt x="230" y="892"/>
                  </a:lnTo>
                  <a:lnTo>
                    <a:pt x="246" y="896"/>
                  </a:lnTo>
                  <a:lnTo>
                    <a:pt x="262" y="901"/>
                  </a:lnTo>
                  <a:lnTo>
                    <a:pt x="278" y="907"/>
                  </a:lnTo>
                  <a:lnTo>
                    <a:pt x="294" y="821"/>
                  </a:lnTo>
                  <a:lnTo>
                    <a:pt x="305" y="736"/>
                  </a:lnTo>
                  <a:lnTo>
                    <a:pt x="314" y="651"/>
                  </a:lnTo>
                  <a:lnTo>
                    <a:pt x="321" y="564"/>
                  </a:lnTo>
                  <a:lnTo>
                    <a:pt x="324" y="476"/>
                  </a:lnTo>
                  <a:lnTo>
                    <a:pt x="324" y="387"/>
                  </a:lnTo>
                  <a:lnTo>
                    <a:pt x="321" y="299"/>
                  </a:lnTo>
                  <a:lnTo>
                    <a:pt x="316" y="210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2545" y="3788"/>
              <a:ext cx="7" cy="2"/>
            </a:xfrm>
            <a:custGeom>
              <a:rect b="b" l="l" r="r" t="t"/>
              <a:pathLst>
                <a:path extrusionOk="0" h="8" w="21">
                  <a:moveTo>
                    <a:pt x="21" y="8"/>
                  </a:moveTo>
                  <a:lnTo>
                    <a:pt x="15" y="6"/>
                  </a:lnTo>
                  <a:lnTo>
                    <a:pt x="11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2545" y="3788"/>
              <a:ext cx="24" cy="243"/>
            </a:xfrm>
            <a:custGeom>
              <a:rect b="b" l="l" r="r" t="t"/>
              <a:pathLst>
                <a:path extrusionOk="0" h="729" w="72">
                  <a:moveTo>
                    <a:pt x="5" y="729"/>
                  </a:moveTo>
                  <a:lnTo>
                    <a:pt x="13" y="728"/>
                  </a:lnTo>
                  <a:lnTo>
                    <a:pt x="21" y="726"/>
                  </a:lnTo>
                  <a:lnTo>
                    <a:pt x="28" y="725"/>
                  </a:lnTo>
                  <a:lnTo>
                    <a:pt x="36" y="724"/>
                  </a:lnTo>
                  <a:lnTo>
                    <a:pt x="43" y="722"/>
                  </a:lnTo>
                  <a:lnTo>
                    <a:pt x="52" y="722"/>
                  </a:lnTo>
                  <a:lnTo>
                    <a:pt x="59" y="721"/>
                  </a:lnTo>
                  <a:lnTo>
                    <a:pt x="68" y="719"/>
                  </a:lnTo>
                  <a:lnTo>
                    <a:pt x="72" y="547"/>
                  </a:lnTo>
                  <a:lnTo>
                    <a:pt x="72" y="374"/>
                  </a:lnTo>
                  <a:lnTo>
                    <a:pt x="68" y="199"/>
                  </a:lnTo>
                  <a:lnTo>
                    <a:pt x="59" y="21"/>
                  </a:lnTo>
                  <a:lnTo>
                    <a:pt x="52" y="18"/>
                  </a:lnTo>
                  <a:lnTo>
                    <a:pt x="44" y="15"/>
                  </a:lnTo>
                  <a:lnTo>
                    <a:pt x="37" y="12"/>
                  </a:lnTo>
                  <a:lnTo>
                    <a:pt x="30" y="11"/>
                  </a:lnTo>
                  <a:lnTo>
                    <a:pt x="21" y="8"/>
                  </a:lnTo>
                  <a:lnTo>
                    <a:pt x="14" y="5"/>
                  </a:ln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87"/>
                  </a:lnTo>
                  <a:lnTo>
                    <a:pt x="13" y="369"/>
                  </a:lnTo>
                  <a:lnTo>
                    <a:pt x="11" y="550"/>
                  </a:lnTo>
                  <a:lnTo>
                    <a:pt x="5" y="729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2705" y="3561"/>
              <a:ext cx="2" cy="2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5" y="4"/>
                  </a:lnTo>
                  <a:lnTo>
                    <a:pt x="3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2705" y="3561"/>
              <a:ext cx="106" cy="454"/>
            </a:xfrm>
            <a:custGeom>
              <a:rect b="b" l="l" r="r" t="t"/>
              <a:pathLst>
                <a:path extrusionOk="0" h="1362" w="316">
                  <a:moveTo>
                    <a:pt x="84" y="1362"/>
                  </a:moveTo>
                  <a:lnTo>
                    <a:pt x="91" y="1362"/>
                  </a:lnTo>
                  <a:lnTo>
                    <a:pt x="97" y="1362"/>
                  </a:lnTo>
                  <a:lnTo>
                    <a:pt x="104" y="1362"/>
                  </a:lnTo>
                  <a:lnTo>
                    <a:pt x="110" y="1362"/>
                  </a:lnTo>
                  <a:lnTo>
                    <a:pt x="117" y="1362"/>
                  </a:lnTo>
                  <a:lnTo>
                    <a:pt x="123" y="1362"/>
                  </a:lnTo>
                  <a:lnTo>
                    <a:pt x="130" y="1362"/>
                  </a:lnTo>
                  <a:lnTo>
                    <a:pt x="136" y="1362"/>
                  </a:lnTo>
                  <a:lnTo>
                    <a:pt x="139" y="1187"/>
                  </a:lnTo>
                  <a:lnTo>
                    <a:pt x="139" y="1011"/>
                  </a:lnTo>
                  <a:lnTo>
                    <a:pt x="133" y="831"/>
                  </a:lnTo>
                  <a:lnTo>
                    <a:pt x="123" y="649"/>
                  </a:lnTo>
                  <a:lnTo>
                    <a:pt x="148" y="643"/>
                  </a:lnTo>
                  <a:lnTo>
                    <a:pt x="171" y="636"/>
                  </a:lnTo>
                  <a:lnTo>
                    <a:pt x="195" y="630"/>
                  </a:lnTo>
                  <a:lnTo>
                    <a:pt x="219" y="624"/>
                  </a:lnTo>
                  <a:lnTo>
                    <a:pt x="243" y="619"/>
                  </a:lnTo>
                  <a:lnTo>
                    <a:pt x="266" y="613"/>
                  </a:lnTo>
                  <a:lnTo>
                    <a:pt x="291" y="607"/>
                  </a:lnTo>
                  <a:lnTo>
                    <a:pt x="316" y="601"/>
                  </a:lnTo>
                  <a:lnTo>
                    <a:pt x="307" y="513"/>
                  </a:lnTo>
                  <a:lnTo>
                    <a:pt x="298" y="426"/>
                  </a:lnTo>
                  <a:lnTo>
                    <a:pt x="287" y="341"/>
                  </a:lnTo>
                  <a:lnTo>
                    <a:pt x="275" y="253"/>
                  </a:lnTo>
                  <a:lnTo>
                    <a:pt x="258" y="237"/>
                  </a:lnTo>
                  <a:lnTo>
                    <a:pt x="240" y="221"/>
                  </a:lnTo>
                  <a:lnTo>
                    <a:pt x="223" y="205"/>
                  </a:lnTo>
                  <a:lnTo>
                    <a:pt x="206" y="188"/>
                  </a:lnTo>
                  <a:lnTo>
                    <a:pt x="188" y="173"/>
                  </a:lnTo>
                  <a:lnTo>
                    <a:pt x="172" y="157"/>
                  </a:lnTo>
                  <a:lnTo>
                    <a:pt x="155" y="141"/>
                  </a:lnTo>
                  <a:lnTo>
                    <a:pt x="138" y="126"/>
                  </a:lnTo>
                  <a:lnTo>
                    <a:pt x="120" y="110"/>
                  </a:lnTo>
                  <a:lnTo>
                    <a:pt x="103" y="94"/>
                  </a:lnTo>
                  <a:lnTo>
                    <a:pt x="87" y="78"/>
                  </a:lnTo>
                  <a:lnTo>
                    <a:pt x="70" y="62"/>
                  </a:lnTo>
                  <a:lnTo>
                    <a:pt x="52" y="47"/>
                  </a:lnTo>
                  <a:lnTo>
                    <a:pt x="35" y="32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25" y="175"/>
                  </a:lnTo>
                  <a:lnTo>
                    <a:pt x="45" y="348"/>
                  </a:lnTo>
                  <a:lnTo>
                    <a:pt x="61" y="520"/>
                  </a:lnTo>
                  <a:lnTo>
                    <a:pt x="74" y="691"/>
                  </a:lnTo>
                  <a:lnTo>
                    <a:pt x="83" y="860"/>
                  </a:lnTo>
                  <a:lnTo>
                    <a:pt x="87" y="1028"/>
                  </a:lnTo>
                  <a:lnTo>
                    <a:pt x="87" y="1196"/>
                  </a:lnTo>
                  <a:lnTo>
                    <a:pt x="84" y="1362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2586" y="3822"/>
              <a:ext cx="25" cy="41"/>
            </a:xfrm>
            <a:custGeom>
              <a:rect b="b" l="l" r="r" t="t"/>
              <a:pathLst>
                <a:path extrusionOk="0" h="125" w="76">
                  <a:moveTo>
                    <a:pt x="71" y="0"/>
                  </a:moveTo>
                  <a:lnTo>
                    <a:pt x="63" y="3"/>
                  </a:lnTo>
                  <a:lnTo>
                    <a:pt x="53" y="5"/>
                  </a:lnTo>
                  <a:lnTo>
                    <a:pt x="44" y="8"/>
                  </a:lnTo>
                  <a:lnTo>
                    <a:pt x="35" y="11"/>
                  </a:lnTo>
                  <a:lnTo>
                    <a:pt x="27" y="16"/>
                  </a:lnTo>
                  <a:lnTo>
                    <a:pt x="18" y="18"/>
                  </a:lnTo>
                  <a:lnTo>
                    <a:pt x="9" y="21"/>
                  </a:lnTo>
                  <a:lnTo>
                    <a:pt x="0" y="24"/>
                  </a:lnTo>
                  <a:lnTo>
                    <a:pt x="2" y="50"/>
                  </a:lnTo>
                  <a:lnTo>
                    <a:pt x="2" y="75"/>
                  </a:lnTo>
                  <a:lnTo>
                    <a:pt x="3" y="101"/>
                  </a:lnTo>
                  <a:lnTo>
                    <a:pt x="3" y="125"/>
                  </a:lnTo>
                  <a:lnTo>
                    <a:pt x="12" y="123"/>
                  </a:lnTo>
                  <a:lnTo>
                    <a:pt x="22" y="120"/>
                  </a:lnTo>
                  <a:lnTo>
                    <a:pt x="31" y="118"/>
                  </a:lnTo>
                  <a:lnTo>
                    <a:pt x="40" y="115"/>
                  </a:lnTo>
                  <a:lnTo>
                    <a:pt x="48" y="112"/>
                  </a:lnTo>
                  <a:lnTo>
                    <a:pt x="57" y="111"/>
                  </a:lnTo>
                  <a:lnTo>
                    <a:pt x="67" y="108"/>
                  </a:lnTo>
                  <a:lnTo>
                    <a:pt x="76" y="105"/>
                  </a:lnTo>
                  <a:lnTo>
                    <a:pt x="74" y="79"/>
                  </a:lnTo>
                  <a:lnTo>
                    <a:pt x="74" y="52"/>
                  </a:lnTo>
                  <a:lnTo>
                    <a:pt x="73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2588" y="3957"/>
              <a:ext cx="24" cy="34"/>
            </a:xfrm>
            <a:custGeom>
              <a:rect b="b" l="l" r="r" t="t"/>
              <a:pathLst>
                <a:path extrusionOk="0" h="102" w="74">
                  <a:moveTo>
                    <a:pt x="2" y="11"/>
                  </a:moveTo>
                  <a:lnTo>
                    <a:pt x="2" y="34"/>
                  </a:lnTo>
                  <a:lnTo>
                    <a:pt x="2" y="55"/>
                  </a:lnTo>
                  <a:lnTo>
                    <a:pt x="0" y="79"/>
                  </a:lnTo>
                  <a:lnTo>
                    <a:pt x="0" y="102"/>
                  </a:lnTo>
                  <a:lnTo>
                    <a:pt x="9" y="102"/>
                  </a:lnTo>
                  <a:lnTo>
                    <a:pt x="19" y="100"/>
                  </a:lnTo>
                  <a:lnTo>
                    <a:pt x="28" y="100"/>
                  </a:lnTo>
                  <a:lnTo>
                    <a:pt x="36" y="99"/>
                  </a:lnTo>
                  <a:lnTo>
                    <a:pt x="45" y="99"/>
                  </a:lnTo>
                  <a:lnTo>
                    <a:pt x="54" y="99"/>
                  </a:lnTo>
                  <a:lnTo>
                    <a:pt x="64" y="97"/>
                  </a:lnTo>
                  <a:lnTo>
                    <a:pt x="73" y="97"/>
                  </a:lnTo>
                  <a:lnTo>
                    <a:pt x="74" y="73"/>
                  </a:lnTo>
                  <a:lnTo>
                    <a:pt x="74" y="48"/>
                  </a:lnTo>
                  <a:lnTo>
                    <a:pt x="74" y="25"/>
                  </a:lnTo>
                  <a:lnTo>
                    <a:pt x="74" y="0"/>
                  </a:lnTo>
                  <a:lnTo>
                    <a:pt x="65" y="2"/>
                  </a:lnTo>
                  <a:lnTo>
                    <a:pt x="55" y="3"/>
                  </a:lnTo>
                  <a:lnTo>
                    <a:pt x="47" y="3"/>
                  </a:lnTo>
                  <a:lnTo>
                    <a:pt x="38" y="5"/>
                  </a:lnTo>
                  <a:lnTo>
                    <a:pt x="29" y="6"/>
                  </a:lnTo>
                  <a:lnTo>
                    <a:pt x="21" y="8"/>
                  </a:lnTo>
                  <a:lnTo>
                    <a:pt x="10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2581" y="3749"/>
              <a:ext cx="27" cy="47"/>
            </a:xfrm>
            <a:custGeom>
              <a:rect b="b" l="l" r="r" t="t"/>
              <a:pathLst>
                <a:path extrusionOk="0" h="141" w="79">
                  <a:moveTo>
                    <a:pt x="71" y="0"/>
                  </a:moveTo>
                  <a:lnTo>
                    <a:pt x="63" y="5"/>
                  </a:lnTo>
                  <a:lnTo>
                    <a:pt x="54" y="9"/>
                  </a:lnTo>
                  <a:lnTo>
                    <a:pt x="45" y="13"/>
                  </a:lnTo>
                  <a:lnTo>
                    <a:pt x="37" y="16"/>
                  </a:lnTo>
                  <a:lnTo>
                    <a:pt x="27" y="21"/>
                  </a:lnTo>
                  <a:lnTo>
                    <a:pt x="18" y="25"/>
                  </a:lnTo>
                  <a:lnTo>
                    <a:pt x="9" y="29"/>
                  </a:lnTo>
                  <a:lnTo>
                    <a:pt x="0" y="34"/>
                  </a:lnTo>
                  <a:lnTo>
                    <a:pt x="2" y="61"/>
                  </a:lnTo>
                  <a:lnTo>
                    <a:pt x="5" y="87"/>
                  </a:lnTo>
                  <a:lnTo>
                    <a:pt x="6" y="113"/>
                  </a:lnTo>
                  <a:lnTo>
                    <a:pt x="8" y="141"/>
                  </a:lnTo>
                  <a:lnTo>
                    <a:pt x="16" y="136"/>
                  </a:lnTo>
                  <a:lnTo>
                    <a:pt x="25" y="133"/>
                  </a:lnTo>
                  <a:lnTo>
                    <a:pt x="34" y="129"/>
                  </a:lnTo>
                  <a:lnTo>
                    <a:pt x="42" y="125"/>
                  </a:lnTo>
                  <a:lnTo>
                    <a:pt x="51" y="122"/>
                  </a:lnTo>
                  <a:lnTo>
                    <a:pt x="60" y="117"/>
                  </a:lnTo>
                  <a:lnTo>
                    <a:pt x="70" y="115"/>
                  </a:lnTo>
                  <a:lnTo>
                    <a:pt x="79" y="110"/>
                  </a:lnTo>
                  <a:lnTo>
                    <a:pt x="77" y="83"/>
                  </a:lnTo>
                  <a:lnTo>
                    <a:pt x="76" y="55"/>
                  </a:lnTo>
                  <a:lnTo>
                    <a:pt x="73" y="2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2588" y="3891"/>
              <a:ext cx="24" cy="38"/>
            </a:xfrm>
            <a:custGeom>
              <a:rect b="b" l="l" r="r" t="t"/>
              <a:pathLst>
                <a:path extrusionOk="0" h="114" w="74">
                  <a:moveTo>
                    <a:pt x="73" y="0"/>
                  </a:moveTo>
                  <a:lnTo>
                    <a:pt x="64" y="1"/>
                  </a:lnTo>
                  <a:lnTo>
                    <a:pt x="54" y="4"/>
                  </a:lnTo>
                  <a:lnTo>
                    <a:pt x="45" y="6"/>
                  </a:lnTo>
                  <a:lnTo>
                    <a:pt x="36" y="9"/>
                  </a:lnTo>
                  <a:lnTo>
                    <a:pt x="28" y="10"/>
                  </a:lnTo>
                  <a:lnTo>
                    <a:pt x="19" y="13"/>
                  </a:lnTo>
                  <a:lnTo>
                    <a:pt x="9" y="14"/>
                  </a:lnTo>
                  <a:lnTo>
                    <a:pt x="0" y="17"/>
                  </a:lnTo>
                  <a:lnTo>
                    <a:pt x="2" y="42"/>
                  </a:lnTo>
                  <a:lnTo>
                    <a:pt x="2" y="65"/>
                  </a:lnTo>
                  <a:lnTo>
                    <a:pt x="2" y="90"/>
                  </a:lnTo>
                  <a:lnTo>
                    <a:pt x="2" y="114"/>
                  </a:lnTo>
                  <a:lnTo>
                    <a:pt x="10" y="113"/>
                  </a:lnTo>
                  <a:lnTo>
                    <a:pt x="21" y="111"/>
                  </a:lnTo>
                  <a:lnTo>
                    <a:pt x="29" y="110"/>
                  </a:lnTo>
                  <a:lnTo>
                    <a:pt x="38" y="107"/>
                  </a:lnTo>
                  <a:lnTo>
                    <a:pt x="47" y="105"/>
                  </a:lnTo>
                  <a:lnTo>
                    <a:pt x="55" y="104"/>
                  </a:lnTo>
                  <a:lnTo>
                    <a:pt x="65" y="103"/>
                  </a:lnTo>
                  <a:lnTo>
                    <a:pt x="74" y="101"/>
                  </a:lnTo>
                  <a:lnTo>
                    <a:pt x="74" y="75"/>
                  </a:lnTo>
                  <a:lnTo>
                    <a:pt x="74" y="51"/>
                  </a:lnTo>
                  <a:lnTo>
                    <a:pt x="73" y="2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2575" y="3673"/>
              <a:ext cx="27" cy="51"/>
            </a:xfrm>
            <a:custGeom>
              <a:rect b="b" l="l" r="r" t="t"/>
              <a:pathLst>
                <a:path extrusionOk="0" h="153" w="79">
                  <a:moveTo>
                    <a:pt x="69" y="0"/>
                  </a:moveTo>
                  <a:lnTo>
                    <a:pt x="60" y="6"/>
                  </a:lnTo>
                  <a:lnTo>
                    <a:pt x="52" y="10"/>
                  </a:lnTo>
                  <a:lnTo>
                    <a:pt x="43" y="16"/>
                  </a:lnTo>
                  <a:lnTo>
                    <a:pt x="34" y="20"/>
                  </a:lnTo>
                  <a:lnTo>
                    <a:pt x="26" y="26"/>
                  </a:lnTo>
                  <a:lnTo>
                    <a:pt x="17" y="32"/>
                  </a:lnTo>
                  <a:lnTo>
                    <a:pt x="8" y="36"/>
                  </a:lnTo>
                  <a:lnTo>
                    <a:pt x="0" y="42"/>
                  </a:lnTo>
                  <a:lnTo>
                    <a:pt x="3" y="69"/>
                  </a:lnTo>
                  <a:lnTo>
                    <a:pt x="5" y="97"/>
                  </a:lnTo>
                  <a:lnTo>
                    <a:pt x="8" y="126"/>
                  </a:lnTo>
                  <a:lnTo>
                    <a:pt x="11" y="153"/>
                  </a:lnTo>
                  <a:lnTo>
                    <a:pt x="20" y="149"/>
                  </a:lnTo>
                  <a:lnTo>
                    <a:pt x="29" y="143"/>
                  </a:lnTo>
                  <a:lnTo>
                    <a:pt x="37" y="139"/>
                  </a:lnTo>
                  <a:lnTo>
                    <a:pt x="46" y="134"/>
                  </a:lnTo>
                  <a:lnTo>
                    <a:pt x="53" y="130"/>
                  </a:lnTo>
                  <a:lnTo>
                    <a:pt x="62" y="126"/>
                  </a:lnTo>
                  <a:lnTo>
                    <a:pt x="71" y="120"/>
                  </a:lnTo>
                  <a:lnTo>
                    <a:pt x="79" y="115"/>
                  </a:lnTo>
                  <a:lnTo>
                    <a:pt x="76" y="87"/>
                  </a:lnTo>
                  <a:lnTo>
                    <a:pt x="75" y="58"/>
                  </a:lnTo>
                  <a:lnTo>
                    <a:pt x="72" y="2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2627" y="3728"/>
              <a:ext cx="26" cy="49"/>
            </a:xfrm>
            <a:custGeom>
              <a:rect b="b" l="l" r="r" t="t"/>
              <a:pathLst>
                <a:path extrusionOk="0" h="147" w="80">
                  <a:moveTo>
                    <a:pt x="71" y="0"/>
                  </a:move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7" y="16"/>
                  </a:lnTo>
                  <a:lnTo>
                    <a:pt x="28" y="20"/>
                  </a:lnTo>
                  <a:lnTo>
                    <a:pt x="19" y="24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3" y="60"/>
                  </a:lnTo>
                  <a:lnTo>
                    <a:pt x="5" y="89"/>
                  </a:lnTo>
                  <a:lnTo>
                    <a:pt x="8" y="118"/>
                  </a:lnTo>
                  <a:lnTo>
                    <a:pt x="9" y="147"/>
                  </a:lnTo>
                  <a:lnTo>
                    <a:pt x="18" y="143"/>
                  </a:lnTo>
                  <a:lnTo>
                    <a:pt x="26" y="140"/>
                  </a:lnTo>
                  <a:lnTo>
                    <a:pt x="35" y="136"/>
                  </a:lnTo>
                  <a:lnTo>
                    <a:pt x="44" y="133"/>
                  </a:lnTo>
                  <a:lnTo>
                    <a:pt x="53" y="130"/>
                  </a:lnTo>
                  <a:lnTo>
                    <a:pt x="61" y="125"/>
                  </a:lnTo>
                  <a:lnTo>
                    <a:pt x="71" y="123"/>
                  </a:lnTo>
                  <a:lnTo>
                    <a:pt x="80" y="118"/>
                  </a:lnTo>
                  <a:lnTo>
                    <a:pt x="79" y="88"/>
                  </a:lnTo>
                  <a:lnTo>
                    <a:pt x="77" y="59"/>
                  </a:lnTo>
                  <a:lnTo>
                    <a:pt x="74" y="3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2635" y="3881"/>
              <a:ext cx="25" cy="40"/>
            </a:xfrm>
            <a:custGeom>
              <a:rect b="b" l="l" r="r" t="t"/>
              <a:pathLst>
                <a:path extrusionOk="0" h="120" w="75">
                  <a:moveTo>
                    <a:pt x="0" y="15"/>
                  </a:moveTo>
                  <a:lnTo>
                    <a:pt x="0" y="41"/>
                  </a:lnTo>
                  <a:lnTo>
                    <a:pt x="1" y="67"/>
                  </a:lnTo>
                  <a:lnTo>
                    <a:pt x="1" y="94"/>
                  </a:lnTo>
                  <a:lnTo>
                    <a:pt x="1" y="120"/>
                  </a:lnTo>
                  <a:lnTo>
                    <a:pt x="10" y="118"/>
                  </a:lnTo>
                  <a:lnTo>
                    <a:pt x="20" y="117"/>
                  </a:lnTo>
                  <a:lnTo>
                    <a:pt x="29" y="115"/>
                  </a:lnTo>
                  <a:lnTo>
                    <a:pt x="37" y="114"/>
                  </a:lnTo>
                  <a:lnTo>
                    <a:pt x="46" y="112"/>
                  </a:lnTo>
                  <a:lnTo>
                    <a:pt x="56" y="111"/>
                  </a:lnTo>
                  <a:lnTo>
                    <a:pt x="65" y="109"/>
                  </a:lnTo>
                  <a:lnTo>
                    <a:pt x="75" y="108"/>
                  </a:lnTo>
                  <a:lnTo>
                    <a:pt x="75" y="81"/>
                  </a:lnTo>
                  <a:lnTo>
                    <a:pt x="73" y="53"/>
                  </a:lnTo>
                  <a:lnTo>
                    <a:pt x="73" y="27"/>
                  </a:lnTo>
                  <a:lnTo>
                    <a:pt x="72" y="0"/>
                  </a:lnTo>
                  <a:lnTo>
                    <a:pt x="63" y="1"/>
                  </a:lnTo>
                  <a:lnTo>
                    <a:pt x="53" y="2"/>
                  </a:lnTo>
                  <a:lnTo>
                    <a:pt x="44" y="5"/>
                  </a:lnTo>
                  <a:lnTo>
                    <a:pt x="36" y="7"/>
                  </a:lnTo>
                  <a:lnTo>
                    <a:pt x="27" y="10"/>
                  </a:lnTo>
                  <a:lnTo>
                    <a:pt x="18" y="11"/>
                  </a:lnTo>
                  <a:lnTo>
                    <a:pt x="8" y="1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2632" y="3806"/>
              <a:ext cx="26" cy="44"/>
            </a:xfrm>
            <a:custGeom>
              <a:rect b="b" l="l" r="r" t="t"/>
              <a:pathLst>
                <a:path extrusionOk="0" h="134" w="78">
                  <a:moveTo>
                    <a:pt x="72" y="0"/>
                  </a:moveTo>
                  <a:lnTo>
                    <a:pt x="64" y="3"/>
                  </a:lnTo>
                  <a:lnTo>
                    <a:pt x="53" y="6"/>
                  </a:lnTo>
                  <a:lnTo>
                    <a:pt x="45" y="9"/>
                  </a:lnTo>
                  <a:lnTo>
                    <a:pt x="36" y="11"/>
                  </a:lnTo>
                  <a:lnTo>
                    <a:pt x="27" y="16"/>
                  </a:lnTo>
                  <a:lnTo>
                    <a:pt x="19" y="19"/>
                  </a:lnTo>
                  <a:lnTo>
                    <a:pt x="9" y="22"/>
                  </a:lnTo>
                  <a:lnTo>
                    <a:pt x="0" y="25"/>
                  </a:lnTo>
                  <a:lnTo>
                    <a:pt x="1" y="52"/>
                  </a:lnTo>
                  <a:lnTo>
                    <a:pt x="3" y="79"/>
                  </a:lnTo>
                  <a:lnTo>
                    <a:pt x="3" y="107"/>
                  </a:lnTo>
                  <a:lnTo>
                    <a:pt x="4" y="134"/>
                  </a:lnTo>
                  <a:lnTo>
                    <a:pt x="13" y="132"/>
                  </a:lnTo>
                  <a:lnTo>
                    <a:pt x="23" y="129"/>
                  </a:lnTo>
                  <a:lnTo>
                    <a:pt x="32" y="127"/>
                  </a:lnTo>
                  <a:lnTo>
                    <a:pt x="42" y="124"/>
                  </a:lnTo>
                  <a:lnTo>
                    <a:pt x="51" y="121"/>
                  </a:lnTo>
                  <a:lnTo>
                    <a:pt x="59" y="120"/>
                  </a:lnTo>
                  <a:lnTo>
                    <a:pt x="69" y="117"/>
                  </a:lnTo>
                  <a:lnTo>
                    <a:pt x="78" y="114"/>
                  </a:lnTo>
                  <a:lnTo>
                    <a:pt x="77" y="85"/>
                  </a:lnTo>
                  <a:lnTo>
                    <a:pt x="75" y="56"/>
                  </a:lnTo>
                  <a:lnTo>
                    <a:pt x="74" y="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2635" y="3952"/>
              <a:ext cx="25" cy="36"/>
            </a:xfrm>
            <a:custGeom>
              <a:rect b="b" l="l" r="r" t="t"/>
              <a:pathLst>
                <a:path extrusionOk="0" h="108" w="74">
                  <a:moveTo>
                    <a:pt x="0" y="8"/>
                  </a:moveTo>
                  <a:lnTo>
                    <a:pt x="0" y="33"/>
                  </a:lnTo>
                  <a:lnTo>
                    <a:pt x="0" y="57"/>
                  </a:lnTo>
                  <a:lnTo>
                    <a:pt x="0" y="82"/>
                  </a:lnTo>
                  <a:lnTo>
                    <a:pt x="0" y="108"/>
                  </a:lnTo>
                  <a:lnTo>
                    <a:pt x="9" y="107"/>
                  </a:lnTo>
                  <a:lnTo>
                    <a:pt x="19" y="107"/>
                  </a:lnTo>
                  <a:lnTo>
                    <a:pt x="28" y="105"/>
                  </a:lnTo>
                  <a:lnTo>
                    <a:pt x="36" y="105"/>
                  </a:lnTo>
                  <a:lnTo>
                    <a:pt x="45" y="104"/>
                  </a:lnTo>
                  <a:lnTo>
                    <a:pt x="55" y="104"/>
                  </a:lnTo>
                  <a:lnTo>
                    <a:pt x="64" y="102"/>
                  </a:lnTo>
                  <a:lnTo>
                    <a:pt x="74" y="102"/>
                  </a:lnTo>
                  <a:lnTo>
                    <a:pt x="74" y="76"/>
                  </a:lnTo>
                  <a:lnTo>
                    <a:pt x="74" y="50"/>
                  </a:lnTo>
                  <a:lnTo>
                    <a:pt x="74" y="26"/>
                  </a:lnTo>
                  <a:lnTo>
                    <a:pt x="74" y="0"/>
                  </a:lnTo>
                  <a:lnTo>
                    <a:pt x="65" y="1"/>
                  </a:lnTo>
                  <a:lnTo>
                    <a:pt x="55" y="1"/>
                  </a:lnTo>
                  <a:lnTo>
                    <a:pt x="46" y="2"/>
                  </a:lnTo>
                  <a:lnTo>
                    <a:pt x="38" y="4"/>
                  </a:lnTo>
                  <a:lnTo>
                    <a:pt x="28" y="5"/>
                  </a:lnTo>
                  <a:lnTo>
                    <a:pt x="19" y="5"/>
                  </a:lnTo>
                  <a:lnTo>
                    <a:pt x="9" y="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2620" y="3646"/>
              <a:ext cx="27" cy="53"/>
            </a:xfrm>
            <a:custGeom>
              <a:rect b="b" l="l" r="r" t="t"/>
              <a:pathLst>
                <a:path extrusionOk="0" h="160" w="82">
                  <a:moveTo>
                    <a:pt x="82" y="124"/>
                  </a:moveTo>
                  <a:lnTo>
                    <a:pt x="79" y="92"/>
                  </a:lnTo>
                  <a:lnTo>
                    <a:pt x="76" y="62"/>
                  </a:lnTo>
                  <a:lnTo>
                    <a:pt x="72" y="32"/>
                  </a:lnTo>
                  <a:lnTo>
                    <a:pt x="69" y="0"/>
                  </a:lnTo>
                  <a:lnTo>
                    <a:pt x="60" y="4"/>
                  </a:lnTo>
                  <a:lnTo>
                    <a:pt x="52" y="10"/>
                  </a:lnTo>
                  <a:lnTo>
                    <a:pt x="43" y="14"/>
                  </a:lnTo>
                  <a:lnTo>
                    <a:pt x="34" y="20"/>
                  </a:lnTo>
                  <a:lnTo>
                    <a:pt x="26" y="26"/>
                  </a:lnTo>
                  <a:lnTo>
                    <a:pt x="17" y="30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3" y="71"/>
                  </a:lnTo>
                  <a:lnTo>
                    <a:pt x="6" y="101"/>
                  </a:lnTo>
                  <a:lnTo>
                    <a:pt x="8" y="130"/>
                  </a:lnTo>
                  <a:lnTo>
                    <a:pt x="11" y="160"/>
                  </a:lnTo>
                  <a:lnTo>
                    <a:pt x="20" y="156"/>
                  </a:lnTo>
                  <a:lnTo>
                    <a:pt x="30" y="152"/>
                  </a:lnTo>
                  <a:lnTo>
                    <a:pt x="39" y="147"/>
                  </a:lnTo>
                  <a:lnTo>
                    <a:pt x="47" y="142"/>
                  </a:lnTo>
                  <a:lnTo>
                    <a:pt x="56" y="137"/>
                  </a:lnTo>
                  <a:lnTo>
                    <a:pt x="65" y="133"/>
                  </a:lnTo>
                  <a:lnTo>
                    <a:pt x="74" y="128"/>
                  </a:lnTo>
                  <a:lnTo>
                    <a:pt x="82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2673" y="3707"/>
              <a:ext cx="28" cy="51"/>
            </a:xfrm>
            <a:custGeom>
              <a:rect b="b" l="l" r="r" t="t"/>
              <a:pathLst>
                <a:path extrusionOk="0" h="153" w="84">
                  <a:moveTo>
                    <a:pt x="10" y="153"/>
                  </a:moveTo>
                  <a:lnTo>
                    <a:pt x="19" y="150"/>
                  </a:lnTo>
                  <a:lnTo>
                    <a:pt x="29" y="146"/>
                  </a:lnTo>
                  <a:lnTo>
                    <a:pt x="37" y="143"/>
                  </a:lnTo>
                  <a:lnTo>
                    <a:pt x="46" y="140"/>
                  </a:lnTo>
                  <a:lnTo>
                    <a:pt x="55" y="137"/>
                  </a:lnTo>
                  <a:lnTo>
                    <a:pt x="65" y="133"/>
                  </a:lnTo>
                  <a:lnTo>
                    <a:pt x="74" y="130"/>
                  </a:lnTo>
                  <a:lnTo>
                    <a:pt x="84" y="127"/>
                  </a:lnTo>
                  <a:lnTo>
                    <a:pt x="81" y="95"/>
                  </a:lnTo>
                  <a:lnTo>
                    <a:pt x="78" y="64"/>
                  </a:lnTo>
                  <a:lnTo>
                    <a:pt x="75" y="32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3" y="7"/>
                  </a:lnTo>
                  <a:lnTo>
                    <a:pt x="45" y="11"/>
                  </a:lnTo>
                  <a:lnTo>
                    <a:pt x="36" y="14"/>
                  </a:lnTo>
                  <a:lnTo>
                    <a:pt x="27" y="19"/>
                  </a:lnTo>
                  <a:lnTo>
                    <a:pt x="19" y="23"/>
                  </a:lnTo>
                  <a:lnTo>
                    <a:pt x="9" y="26"/>
                  </a:lnTo>
                  <a:lnTo>
                    <a:pt x="0" y="30"/>
                  </a:lnTo>
                  <a:lnTo>
                    <a:pt x="3" y="62"/>
                  </a:lnTo>
                  <a:lnTo>
                    <a:pt x="6" y="92"/>
                  </a:lnTo>
                  <a:lnTo>
                    <a:pt x="7" y="123"/>
                  </a:lnTo>
                  <a:lnTo>
                    <a:pt x="10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2664" y="3620"/>
              <a:ext cx="29" cy="56"/>
            </a:xfrm>
            <a:custGeom>
              <a:rect b="b" l="l" r="r" t="t"/>
              <a:pathLst>
                <a:path extrusionOk="0" h="168" w="86">
                  <a:moveTo>
                    <a:pt x="86" y="132"/>
                  </a:moveTo>
                  <a:lnTo>
                    <a:pt x="81" y="98"/>
                  </a:lnTo>
                  <a:lnTo>
                    <a:pt x="78" y="65"/>
                  </a:lnTo>
                  <a:lnTo>
                    <a:pt x="74" y="33"/>
                  </a:lnTo>
                  <a:lnTo>
                    <a:pt x="70" y="0"/>
                  </a:lnTo>
                  <a:lnTo>
                    <a:pt x="61" y="4"/>
                  </a:lnTo>
                  <a:lnTo>
                    <a:pt x="52" y="10"/>
                  </a:lnTo>
                  <a:lnTo>
                    <a:pt x="44" y="15"/>
                  </a:lnTo>
                  <a:lnTo>
                    <a:pt x="35" y="19"/>
                  </a:lnTo>
                  <a:lnTo>
                    <a:pt x="26" y="23"/>
                  </a:lnTo>
                  <a:lnTo>
                    <a:pt x="18" y="29"/>
                  </a:lnTo>
                  <a:lnTo>
                    <a:pt x="9" y="33"/>
                  </a:lnTo>
                  <a:lnTo>
                    <a:pt x="0" y="39"/>
                  </a:lnTo>
                  <a:lnTo>
                    <a:pt x="3" y="71"/>
                  </a:lnTo>
                  <a:lnTo>
                    <a:pt x="7" y="103"/>
                  </a:lnTo>
                  <a:lnTo>
                    <a:pt x="10" y="136"/>
                  </a:lnTo>
                  <a:lnTo>
                    <a:pt x="13" y="168"/>
                  </a:lnTo>
                  <a:lnTo>
                    <a:pt x="22" y="164"/>
                  </a:lnTo>
                  <a:lnTo>
                    <a:pt x="32" y="158"/>
                  </a:lnTo>
                  <a:lnTo>
                    <a:pt x="41" y="153"/>
                  </a:lnTo>
                  <a:lnTo>
                    <a:pt x="49" y="149"/>
                  </a:lnTo>
                  <a:lnTo>
                    <a:pt x="58" y="145"/>
                  </a:lnTo>
                  <a:lnTo>
                    <a:pt x="67" y="140"/>
                  </a:lnTo>
                  <a:lnTo>
                    <a:pt x="77" y="136"/>
                  </a:lnTo>
                  <a:lnTo>
                    <a:pt x="86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2682" y="3871"/>
              <a:ext cx="26" cy="42"/>
            </a:xfrm>
            <a:custGeom>
              <a:rect b="b" l="l" r="r" t="t"/>
              <a:pathLst>
                <a:path extrusionOk="0" h="125" w="78">
                  <a:moveTo>
                    <a:pt x="3" y="125"/>
                  </a:moveTo>
                  <a:lnTo>
                    <a:pt x="12" y="124"/>
                  </a:lnTo>
                  <a:lnTo>
                    <a:pt x="22" y="123"/>
                  </a:lnTo>
                  <a:lnTo>
                    <a:pt x="31" y="121"/>
                  </a:lnTo>
                  <a:lnTo>
                    <a:pt x="41" y="120"/>
                  </a:lnTo>
                  <a:lnTo>
                    <a:pt x="50" y="120"/>
                  </a:lnTo>
                  <a:lnTo>
                    <a:pt x="60" y="118"/>
                  </a:lnTo>
                  <a:lnTo>
                    <a:pt x="68" y="117"/>
                  </a:lnTo>
                  <a:lnTo>
                    <a:pt x="78" y="115"/>
                  </a:lnTo>
                  <a:lnTo>
                    <a:pt x="77" y="86"/>
                  </a:lnTo>
                  <a:lnTo>
                    <a:pt x="77" y="57"/>
                  </a:lnTo>
                  <a:lnTo>
                    <a:pt x="77" y="29"/>
                  </a:lnTo>
                  <a:lnTo>
                    <a:pt x="76" y="0"/>
                  </a:lnTo>
                  <a:lnTo>
                    <a:pt x="65" y="1"/>
                  </a:lnTo>
                  <a:lnTo>
                    <a:pt x="57" y="2"/>
                  </a:lnTo>
                  <a:lnTo>
                    <a:pt x="47" y="4"/>
                  </a:lnTo>
                  <a:lnTo>
                    <a:pt x="38" y="7"/>
                  </a:lnTo>
                  <a:lnTo>
                    <a:pt x="29" y="8"/>
                  </a:lnTo>
                  <a:lnTo>
                    <a:pt x="19" y="10"/>
                  </a:lnTo>
                  <a:lnTo>
                    <a:pt x="10" y="13"/>
                  </a:lnTo>
                  <a:lnTo>
                    <a:pt x="0" y="14"/>
                  </a:lnTo>
                  <a:lnTo>
                    <a:pt x="2" y="42"/>
                  </a:lnTo>
                  <a:lnTo>
                    <a:pt x="2" y="69"/>
                  </a:lnTo>
                  <a:lnTo>
                    <a:pt x="2" y="98"/>
                  </a:lnTo>
                  <a:lnTo>
                    <a:pt x="3" y="125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2678" y="3791"/>
              <a:ext cx="27" cy="47"/>
            </a:xfrm>
            <a:custGeom>
              <a:rect b="b" l="l" r="r" t="t"/>
              <a:pathLst>
                <a:path extrusionOk="0" h="140" w="81">
                  <a:moveTo>
                    <a:pt x="6" y="140"/>
                  </a:moveTo>
                  <a:lnTo>
                    <a:pt x="16" y="137"/>
                  </a:lnTo>
                  <a:lnTo>
                    <a:pt x="25" y="134"/>
                  </a:lnTo>
                  <a:lnTo>
                    <a:pt x="35" y="133"/>
                  </a:lnTo>
                  <a:lnTo>
                    <a:pt x="44" y="130"/>
                  </a:lnTo>
                  <a:lnTo>
                    <a:pt x="52" y="128"/>
                  </a:lnTo>
                  <a:lnTo>
                    <a:pt x="62" y="125"/>
                  </a:lnTo>
                  <a:lnTo>
                    <a:pt x="71" y="124"/>
                  </a:lnTo>
                  <a:lnTo>
                    <a:pt x="81" y="121"/>
                  </a:lnTo>
                  <a:lnTo>
                    <a:pt x="80" y="91"/>
                  </a:lnTo>
                  <a:lnTo>
                    <a:pt x="78" y="60"/>
                  </a:lnTo>
                  <a:lnTo>
                    <a:pt x="75" y="30"/>
                  </a:lnTo>
                  <a:lnTo>
                    <a:pt x="74" y="0"/>
                  </a:lnTo>
                  <a:lnTo>
                    <a:pt x="65" y="2"/>
                  </a:lnTo>
                  <a:lnTo>
                    <a:pt x="55" y="5"/>
                  </a:lnTo>
                  <a:lnTo>
                    <a:pt x="46" y="8"/>
                  </a:lnTo>
                  <a:lnTo>
                    <a:pt x="38" y="10"/>
                  </a:lnTo>
                  <a:lnTo>
                    <a:pt x="29" y="13"/>
                  </a:lnTo>
                  <a:lnTo>
                    <a:pt x="19" y="15"/>
                  </a:lnTo>
                  <a:lnTo>
                    <a:pt x="10" y="18"/>
                  </a:lnTo>
                  <a:lnTo>
                    <a:pt x="0" y="21"/>
                  </a:lnTo>
                  <a:lnTo>
                    <a:pt x="2" y="52"/>
                  </a:lnTo>
                  <a:lnTo>
                    <a:pt x="3" y="81"/>
                  </a:lnTo>
                  <a:lnTo>
                    <a:pt x="5" y="109"/>
                  </a:lnTo>
                  <a:lnTo>
                    <a:pt x="6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2683" y="3947"/>
              <a:ext cx="25" cy="38"/>
            </a:xfrm>
            <a:custGeom>
              <a:rect b="b" l="l" r="r" t="t"/>
              <a:pathLst>
                <a:path extrusionOk="0" h="114" w="77">
                  <a:moveTo>
                    <a:pt x="77" y="0"/>
                  </a:moveTo>
                  <a:lnTo>
                    <a:pt x="67" y="0"/>
                  </a:lnTo>
                  <a:lnTo>
                    <a:pt x="58" y="2"/>
                  </a:lnTo>
                  <a:lnTo>
                    <a:pt x="48" y="2"/>
                  </a:lnTo>
                  <a:lnTo>
                    <a:pt x="39" y="3"/>
                  </a:lnTo>
                  <a:lnTo>
                    <a:pt x="29" y="4"/>
                  </a:lnTo>
                  <a:lnTo>
                    <a:pt x="19" y="6"/>
                  </a:lnTo>
                  <a:lnTo>
                    <a:pt x="10" y="6"/>
                  </a:lnTo>
                  <a:lnTo>
                    <a:pt x="0" y="7"/>
                  </a:lnTo>
                  <a:lnTo>
                    <a:pt x="0" y="35"/>
                  </a:lnTo>
                  <a:lnTo>
                    <a:pt x="0" y="61"/>
                  </a:lnTo>
                  <a:lnTo>
                    <a:pt x="0" y="87"/>
                  </a:lnTo>
                  <a:lnTo>
                    <a:pt x="0" y="114"/>
                  </a:lnTo>
                  <a:lnTo>
                    <a:pt x="9" y="114"/>
                  </a:lnTo>
                  <a:lnTo>
                    <a:pt x="19" y="113"/>
                  </a:lnTo>
                  <a:lnTo>
                    <a:pt x="28" y="113"/>
                  </a:lnTo>
                  <a:lnTo>
                    <a:pt x="38" y="111"/>
                  </a:lnTo>
                  <a:lnTo>
                    <a:pt x="47" y="111"/>
                  </a:lnTo>
                  <a:lnTo>
                    <a:pt x="57" y="111"/>
                  </a:lnTo>
                  <a:lnTo>
                    <a:pt x="65" y="110"/>
                  </a:lnTo>
                  <a:lnTo>
                    <a:pt x="75" y="110"/>
                  </a:lnTo>
                  <a:lnTo>
                    <a:pt x="75" y="83"/>
                  </a:lnTo>
                  <a:lnTo>
                    <a:pt x="77" y="55"/>
                  </a:lnTo>
                  <a:lnTo>
                    <a:pt x="77" y="2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2773" y="3807"/>
              <a:ext cx="27" cy="43"/>
            </a:xfrm>
            <a:custGeom>
              <a:rect b="b" l="l" r="r" t="t"/>
              <a:pathLst>
                <a:path extrusionOk="0" h="130" w="81">
                  <a:moveTo>
                    <a:pt x="75" y="0"/>
                  </a:moveTo>
                  <a:lnTo>
                    <a:pt x="65" y="2"/>
                  </a:lnTo>
                  <a:lnTo>
                    <a:pt x="56" y="5"/>
                  </a:lnTo>
                  <a:lnTo>
                    <a:pt x="46" y="6"/>
                  </a:lnTo>
                  <a:lnTo>
                    <a:pt x="37" y="7"/>
                  </a:lnTo>
                  <a:lnTo>
                    <a:pt x="27" y="10"/>
                  </a:lnTo>
                  <a:lnTo>
                    <a:pt x="19" y="12"/>
                  </a:lnTo>
                  <a:lnTo>
                    <a:pt x="8" y="15"/>
                  </a:lnTo>
                  <a:lnTo>
                    <a:pt x="0" y="16"/>
                  </a:lnTo>
                  <a:lnTo>
                    <a:pt x="1" y="45"/>
                  </a:lnTo>
                  <a:lnTo>
                    <a:pt x="3" y="73"/>
                  </a:lnTo>
                  <a:lnTo>
                    <a:pt x="4" y="101"/>
                  </a:lnTo>
                  <a:lnTo>
                    <a:pt x="5" y="130"/>
                  </a:lnTo>
                  <a:lnTo>
                    <a:pt x="14" y="129"/>
                  </a:lnTo>
                  <a:lnTo>
                    <a:pt x="24" y="128"/>
                  </a:lnTo>
                  <a:lnTo>
                    <a:pt x="33" y="126"/>
                  </a:lnTo>
                  <a:lnTo>
                    <a:pt x="43" y="125"/>
                  </a:lnTo>
                  <a:lnTo>
                    <a:pt x="52" y="123"/>
                  </a:lnTo>
                  <a:lnTo>
                    <a:pt x="62" y="122"/>
                  </a:lnTo>
                  <a:lnTo>
                    <a:pt x="71" y="120"/>
                  </a:lnTo>
                  <a:lnTo>
                    <a:pt x="81" y="119"/>
                  </a:lnTo>
                  <a:lnTo>
                    <a:pt x="79" y="88"/>
                  </a:lnTo>
                  <a:lnTo>
                    <a:pt x="78" y="60"/>
                  </a:lnTo>
                  <a:lnTo>
                    <a:pt x="76" y="3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2776" y="3886"/>
              <a:ext cx="26" cy="41"/>
            </a:xfrm>
            <a:custGeom>
              <a:rect b="b" l="l" r="r" t="t"/>
              <a:pathLst>
                <a:path extrusionOk="0" h="123" w="78">
                  <a:moveTo>
                    <a:pt x="77" y="0"/>
                  </a:moveTo>
                  <a:lnTo>
                    <a:pt x="67" y="1"/>
                  </a:lnTo>
                  <a:lnTo>
                    <a:pt x="57" y="1"/>
                  </a:lnTo>
                  <a:lnTo>
                    <a:pt x="47" y="3"/>
                  </a:lnTo>
                  <a:lnTo>
                    <a:pt x="38" y="4"/>
                  </a:lnTo>
                  <a:lnTo>
                    <a:pt x="28" y="6"/>
                  </a:lnTo>
                  <a:lnTo>
                    <a:pt x="19" y="6"/>
                  </a:lnTo>
                  <a:lnTo>
                    <a:pt x="9" y="7"/>
                  </a:lnTo>
                  <a:lnTo>
                    <a:pt x="0" y="9"/>
                  </a:lnTo>
                  <a:lnTo>
                    <a:pt x="2" y="38"/>
                  </a:lnTo>
                  <a:lnTo>
                    <a:pt x="2" y="65"/>
                  </a:lnTo>
                  <a:lnTo>
                    <a:pt x="2" y="94"/>
                  </a:lnTo>
                  <a:lnTo>
                    <a:pt x="2" y="123"/>
                  </a:lnTo>
                  <a:lnTo>
                    <a:pt x="11" y="121"/>
                  </a:lnTo>
                  <a:lnTo>
                    <a:pt x="21" y="121"/>
                  </a:lnTo>
                  <a:lnTo>
                    <a:pt x="29" y="120"/>
                  </a:lnTo>
                  <a:lnTo>
                    <a:pt x="39" y="119"/>
                  </a:lnTo>
                  <a:lnTo>
                    <a:pt x="48" y="119"/>
                  </a:lnTo>
                  <a:lnTo>
                    <a:pt x="58" y="117"/>
                  </a:lnTo>
                  <a:lnTo>
                    <a:pt x="68" y="117"/>
                  </a:lnTo>
                  <a:lnTo>
                    <a:pt x="78" y="116"/>
                  </a:lnTo>
                  <a:lnTo>
                    <a:pt x="78" y="87"/>
                  </a:lnTo>
                  <a:lnTo>
                    <a:pt x="78" y="58"/>
                  </a:lnTo>
                  <a:lnTo>
                    <a:pt x="77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2775" y="3963"/>
              <a:ext cx="26" cy="38"/>
            </a:xfrm>
            <a:custGeom>
              <a:rect b="b" l="l" r="r" t="t"/>
              <a:pathLst>
                <a:path extrusionOk="0" h="114" w="78">
                  <a:moveTo>
                    <a:pt x="3" y="3"/>
                  </a:moveTo>
                  <a:lnTo>
                    <a:pt x="3" y="30"/>
                  </a:lnTo>
                  <a:lnTo>
                    <a:pt x="1" y="58"/>
                  </a:lnTo>
                  <a:lnTo>
                    <a:pt x="1" y="87"/>
                  </a:lnTo>
                  <a:lnTo>
                    <a:pt x="0" y="114"/>
                  </a:lnTo>
                  <a:lnTo>
                    <a:pt x="9" y="114"/>
                  </a:lnTo>
                  <a:lnTo>
                    <a:pt x="19" y="114"/>
                  </a:lnTo>
                  <a:lnTo>
                    <a:pt x="27" y="114"/>
                  </a:lnTo>
                  <a:lnTo>
                    <a:pt x="38" y="114"/>
                  </a:lnTo>
                  <a:lnTo>
                    <a:pt x="46" y="114"/>
                  </a:lnTo>
                  <a:lnTo>
                    <a:pt x="56" y="114"/>
                  </a:lnTo>
                  <a:lnTo>
                    <a:pt x="65" y="114"/>
                  </a:lnTo>
                  <a:lnTo>
                    <a:pt x="75" y="114"/>
                  </a:lnTo>
                  <a:lnTo>
                    <a:pt x="77" y="85"/>
                  </a:lnTo>
                  <a:lnTo>
                    <a:pt x="77" y="56"/>
                  </a:lnTo>
                  <a:lnTo>
                    <a:pt x="78" y="29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2827" y="3961"/>
              <a:ext cx="27" cy="41"/>
            </a:xfrm>
            <a:custGeom>
              <a:rect b="b" l="l" r="r" t="t"/>
              <a:pathLst>
                <a:path extrusionOk="0" h="122" w="81">
                  <a:moveTo>
                    <a:pt x="81" y="0"/>
                  </a:moveTo>
                  <a:lnTo>
                    <a:pt x="71" y="0"/>
                  </a:lnTo>
                  <a:lnTo>
                    <a:pt x="62" y="1"/>
                  </a:lnTo>
                  <a:lnTo>
                    <a:pt x="52" y="1"/>
                  </a:lnTo>
                  <a:lnTo>
                    <a:pt x="42" y="1"/>
                  </a:lnTo>
                  <a:lnTo>
                    <a:pt x="33" y="1"/>
                  </a:lnTo>
                  <a:lnTo>
                    <a:pt x="23" y="1"/>
                  </a:lnTo>
                  <a:lnTo>
                    <a:pt x="13" y="3"/>
                  </a:lnTo>
                  <a:lnTo>
                    <a:pt x="3" y="3"/>
                  </a:lnTo>
                  <a:lnTo>
                    <a:pt x="3" y="32"/>
                  </a:lnTo>
                  <a:lnTo>
                    <a:pt x="2" y="62"/>
                  </a:lnTo>
                  <a:lnTo>
                    <a:pt x="2" y="91"/>
                  </a:lnTo>
                  <a:lnTo>
                    <a:pt x="0" y="122"/>
                  </a:lnTo>
                  <a:lnTo>
                    <a:pt x="10" y="122"/>
                  </a:lnTo>
                  <a:lnTo>
                    <a:pt x="19" y="122"/>
                  </a:lnTo>
                  <a:lnTo>
                    <a:pt x="29" y="122"/>
                  </a:lnTo>
                  <a:lnTo>
                    <a:pt x="39" y="122"/>
                  </a:lnTo>
                  <a:lnTo>
                    <a:pt x="48" y="122"/>
                  </a:lnTo>
                  <a:lnTo>
                    <a:pt x="58" y="122"/>
                  </a:lnTo>
                  <a:lnTo>
                    <a:pt x="67" y="122"/>
                  </a:lnTo>
                  <a:lnTo>
                    <a:pt x="77" y="122"/>
                  </a:lnTo>
                  <a:lnTo>
                    <a:pt x="78" y="91"/>
                  </a:lnTo>
                  <a:lnTo>
                    <a:pt x="80" y="61"/>
                  </a:lnTo>
                  <a:lnTo>
                    <a:pt x="81" y="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2829" y="3880"/>
              <a:ext cx="26" cy="42"/>
            </a:xfrm>
            <a:custGeom>
              <a:rect b="b" l="l" r="r" t="t"/>
              <a:pathLst>
                <a:path extrusionOk="0" h="127" w="80">
                  <a:moveTo>
                    <a:pt x="0" y="127"/>
                  </a:moveTo>
                  <a:lnTo>
                    <a:pt x="11" y="127"/>
                  </a:lnTo>
                  <a:lnTo>
                    <a:pt x="21" y="125"/>
                  </a:lnTo>
                  <a:lnTo>
                    <a:pt x="31" y="125"/>
                  </a:lnTo>
                  <a:lnTo>
                    <a:pt x="41" y="124"/>
                  </a:lnTo>
                  <a:lnTo>
                    <a:pt x="50" y="124"/>
                  </a:lnTo>
                  <a:lnTo>
                    <a:pt x="60" y="124"/>
                  </a:lnTo>
                  <a:lnTo>
                    <a:pt x="70" y="123"/>
                  </a:lnTo>
                  <a:lnTo>
                    <a:pt x="80" y="123"/>
                  </a:lnTo>
                  <a:lnTo>
                    <a:pt x="80" y="91"/>
                  </a:lnTo>
                  <a:lnTo>
                    <a:pt x="80" y="60"/>
                  </a:lnTo>
                  <a:lnTo>
                    <a:pt x="80" y="30"/>
                  </a:lnTo>
                  <a:lnTo>
                    <a:pt x="79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0" y="1"/>
                  </a:lnTo>
                  <a:lnTo>
                    <a:pt x="40" y="3"/>
                  </a:lnTo>
                  <a:lnTo>
                    <a:pt x="29" y="4"/>
                  </a:lnTo>
                  <a:lnTo>
                    <a:pt x="21" y="5"/>
                  </a:lnTo>
                  <a:lnTo>
                    <a:pt x="11" y="5"/>
                  </a:lnTo>
                  <a:lnTo>
                    <a:pt x="0" y="7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2825" y="3797"/>
              <a:ext cx="28" cy="45"/>
            </a:xfrm>
            <a:custGeom>
              <a:rect b="b" l="l" r="r" t="t"/>
              <a:pathLst>
                <a:path extrusionOk="0" h="135" w="85">
                  <a:moveTo>
                    <a:pt x="85" y="123"/>
                  </a:moveTo>
                  <a:lnTo>
                    <a:pt x="84" y="93"/>
                  </a:lnTo>
                  <a:lnTo>
                    <a:pt x="82" y="61"/>
                  </a:lnTo>
                  <a:lnTo>
                    <a:pt x="79" y="31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9" y="3"/>
                  </a:lnTo>
                  <a:lnTo>
                    <a:pt x="49" y="5"/>
                  </a:lnTo>
                  <a:lnTo>
                    <a:pt x="39" y="6"/>
                  </a:lnTo>
                  <a:lnTo>
                    <a:pt x="29" y="9"/>
                  </a:lnTo>
                  <a:lnTo>
                    <a:pt x="20" y="10"/>
                  </a:lnTo>
                  <a:lnTo>
                    <a:pt x="10" y="12"/>
                  </a:lnTo>
                  <a:lnTo>
                    <a:pt x="0" y="13"/>
                  </a:lnTo>
                  <a:lnTo>
                    <a:pt x="1" y="44"/>
                  </a:lnTo>
                  <a:lnTo>
                    <a:pt x="4" y="74"/>
                  </a:lnTo>
                  <a:lnTo>
                    <a:pt x="6" y="104"/>
                  </a:lnTo>
                  <a:lnTo>
                    <a:pt x="7" y="135"/>
                  </a:lnTo>
                  <a:lnTo>
                    <a:pt x="17" y="133"/>
                  </a:lnTo>
                  <a:lnTo>
                    <a:pt x="27" y="132"/>
                  </a:lnTo>
                  <a:lnTo>
                    <a:pt x="36" y="130"/>
                  </a:lnTo>
                  <a:lnTo>
                    <a:pt x="46" y="129"/>
                  </a:lnTo>
                  <a:lnTo>
                    <a:pt x="56" y="128"/>
                  </a:lnTo>
                  <a:lnTo>
                    <a:pt x="66" y="126"/>
                  </a:lnTo>
                  <a:lnTo>
                    <a:pt x="75" y="125"/>
                  </a:lnTo>
                  <a:lnTo>
                    <a:pt x="85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2481" y="3944"/>
              <a:ext cx="19" cy="27"/>
            </a:xfrm>
            <a:custGeom>
              <a:rect b="b" l="l" r="r" t="t"/>
              <a:pathLst>
                <a:path extrusionOk="0" h="82" w="57">
                  <a:moveTo>
                    <a:pt x="57" y="0"/>
                  </a:moveTo>
                  <a:lnTo>
                    <a:pt x="49" y="1"/>
                  </a:lnTo>
                  <a:lnTo>
                    <a:pt x="42" y="3"/>
                  </a:lnTo>
                  <a:lnTo>
                    <a:pt x="36" y="4"/>
                  </a:lnTo>
                  <a:lnTo>
                    <a:pt x="29" y="6"/>
                  </a:lnTo>
                  <a:lnTo>
                    <a:pt x="22" y="9"/>
                  </a:lnTo>
                  <a:lnTo>
                    <a:pt x="16" y="10"/>
                  </a:lnTo>
                  <a:lnTo>
                    <a:pt x="9" y="12"/>
                  </a:lnTo>
                  <a:lnTo>
                    <a:pt x="2" y="13"/>
                  </a:lnTo>
                  <a:lnTo>
                    <a:pt x="2" y="30"/>
                  </a:lnTo>
                  <a:lnTo>
                    <a:pt x="2" y="48"/>
                  </a:lnTo>
                  <a:lnTo>
                    <a:pt x="0" y="65"/>
                  </a:lnTo>
                  <a:lnTo>
                    <a:pt x="0" y="82"/>
                  </a:lnTo>
                  <a:lnTo>
                    <a:pt x="7" y="81"/>
                  </a:lnTo>
                  <a:lnTo>
                    <a:pt x="15" y="80"/>
                  </a:lnTo>
                  <a:lnTo>
                    <a:pt x="20" y="80"/>
                  </a:lnTo>
                  <a:lnTo>
                    <a:pt x="28" y="78"/>
                  </a:lnTo>
                  <a:lnTo>
                    <a:pt x="35" y="77"/>
                  </a:lnTo>
                  <a:lnTo>
                    <a:pt x="41" y="75"/>
                  </a:lnTo>
                  <a:lnTo>
                    <a:pt x="48" y="75"/>
                  </a:lnTo>
                  <a:lnTo>
                    <a:pt x="55" y="74"/>
                  </a:lnTo>
                  <a:lnTo>
                    <a:pt x="57" y="55"/>
                  </a:lnTo>
                  <a:lnTo>
                    <a:pt x="57" y="36"/>
                  </a:lnTo>
                  <a:lnTo>
                    <a:pt x="57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2479" y="3992"/>
              <a:ext cx="20" cy="24"/>
            </a:xfrm>
            <a:custGeom>
              <a:rect b="b" l="l" r="r" t="t"/>
              <a:pathLst>
                <a:path extrusionOk="0" h="72" w="60">
                  <a:moveTo>
                    <a:pt x="3" y="7"/>
                  </a:moveTo>
                  <a:lnTo>
                    <a:pt x="3" y="23"/>
                  </a:lnTo>
                  <a:lnTo>
                    <a:pt x="2" y="39"/>
                  </a:lnTo>
                  <a:lnTo>
                    <a:pt x="2" y="55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5" y="70"/>
                  </a:lnTo>
                  <a:lnTo>
                    <a:pt x="21" y="70"/>
                  </a:lnTo>
                  <a:lnTo>
                    <a:pt x="28" y="69"/>
                  </a:lnTo>
                  <a:lnTo>
                    <a:pt x="35" y="69"/>
                  </a:lnTo>
                  <a:lnTo>
                    <a:pt x="42" y="69"/>
                  </a:lnTo>
                  <a:lnTo>
                    <a:pt x="50" y="68"/>
                  </a:lnTo>
                  <a:lnTo>
                    <a:pt x="57" y="68"/>
                  </a:lnTo>
                  <a:lnTo>
                    <a:pt x="57" y="50"/>
                  </a:lnTo>
                  <a:lnTo>
                    <a:pt x="58" y="33"/>
                  </a:lnTo>
                  <a:lnTo>
                    <a:pt x="58" y="17"/>
                  </a:lnTo>
                  <a:lnTo>
                    <a:pt x="60" y="0"/>
                  </a:lnTo>
                  <a:lnTo>
                    <a:pt x="52" y="1"/>
                  </a:lnTo>
                  <a:lnTo>
                    <a:pt x="45" y="1"/>
                  </a:lnTo>
                  <a:lnTo>
                    <a:pt x="38" y="2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2481" y="3894"/>
              <a:ext cx="19" cy="30"/>
            </a:xfrm>
            <a:custGeom>
              <a:rect b="b" l="l" r="r" t="t"/>
              <a:pathLst>
                <a:path extrusionOk="0" h="91" w="55">
                  <a:moveTo>
                    <a:pt x="55" y="0"/>
                  </a:moveTo>
                  <a:lnTo>
                    <a:pt x="47" y="2"/>
                  </a:lnTo>
                  <a:lnTo>
                    <a:pt x="40" y="4"/>
                  </a:lnTo>
                  <a:lnTo>
                    <a:pt x="34" y="7"/>
                  </a:lnTo>
                  <a:lnTo>
                    <a:pt x="27" y="8"/>
                  </a:lnTo>
                  <a:lnTo>
                    <a:pt x="20" y="11"/>
                  </a:lnTo>
                  <a:lnTo>
                    <a:pt x="14" y="13"/>
                  </a:lnTo>
                  <a:lnTo>
                    <a:pt x="7" y="15"/>
                  </a:lnTo>
                  <a:lnTo>
                    <a:pt x="0" y="18"/>
                  </a:lnTo>
                  <a:lnTo>
                    <a:pt x="0" y="37"/>
                  </a:lnTo>
                  <a:lnTo>
                    <a:pt x="0" y="55"/>
                  </a:lnTo>
                  <a:lnTo>
                    <a:pt x="0" y="72"/>
                  </a:lnTo>
                  <a:lnTo>
                    <a:pt x="0" y="91"/>
                  </a:lnTo>
                  <a:lnTo>
                    <a:pt x="7" y="89"/>
                  </a:lnTo>
                  <a:lnTo>
                    <a:pt x="14" y="88"/>
                  </a:lnTo>
                  <a:lnTo>
                    <a:pt x="20" y="85"/>
                  </a:lnTo>
                  <a:lnTo>
                    <a:pt x="27" y="83"/>
                  </a:lnTo>
                  <a:lnTo>
                    <a:pt x="34" y="82"/>
                  </a:lnTo>
                  <a:lnTo>
                    <a:pt x="40" y="79"/>
                  </a:lnTo>
                  <a:lnTo>
                    <a:pt x="47" y="78"/>
                  </a:lnTo>
                  <a:lnTo>
                    <a:pt x="55" y="76"/>
                  </a:lnTo>
                  <a:lnTo>
                    <a:pt x="55" y="57"/>
                  </a:lnTo>
                  <a:lnTo>
                    <a:pt x="55" y="37"/>
                  </a:lnTo>
                  <a:lnTo>
                    <a:pt x="55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2480" y="3841"/>
              <a:ext cx="19" cy="34"/>
            </a:xfrm>
            <a:custGeom>
              <a:rect b="b" l="l" r="r" t="t"/>
              <a:pathLst>
                <a:path extrusionOk="0" h="101" w="58">
                  <a:moveTo>
                    <a:pt x="54" y="0"/>
                  </a:moveTo>
                  <a:lnTo>
                    <a:pt x="47" y="3"/>
                  </a:lnTo>
                  <a:lnTo>
                    <a:pt x="41" y="6"/>
                  </a:lnTo>
                  <a:lnTo>
                    <a:pt x="34" y="9"/>
                  </a:lnTo>
                  <a:lnTo>
                    <a:pt x="28" y="12"/>
                  </a:lnTo>
                  <a:lnTo>
                    <a:pt x="21" y="16"/>
                  </a:lnTo>
                  <a:lnTo>
                    <a:pt x="15" y="19"/>
                  </a:lnTo>
                  <a:lnTo>
                    <a:pt x="7" y="22"/>
                  </a:lnTo>
                  <a:lnTo>
                    <a:pt x="0" y="25"/>
                  </a:lnTo>
                  <a:lnTo>
                    <a:pt x="2" y="43"/>
                  </a:lnTo>
                  <a:lnTo>
                    <a:pt x="2" y="62"/>
                  </a:lnTo>
                  <a:lnTo>
                    <a:pt x="3" y="82"/>
                  </a:lnTo>
                  <a:lnTo>
                    <a:pt x="3" y="101"/>
                  </a:lnTo>
                  <a:lnTo>
                    <a:pt x="10" y="98"/>
                  </a:lnTo>
                  <a:lnTo>
                    <a:pt x="18" y="95"/>
                  </a:lnTo>
                  <a:lnTo>
                    <a:pt x="23" y="92"/>
                  </a:lnTo>
                  <a:lnTo>
                    <a:pt x="31" y="90"/>
                  </a:lnTo>
                  <a:lnTo>
                    <a:pt x="38" y="88"/>
                  </a:lnTo>
                  <a:lnTo>
                    <a:pt x="44" y="85"/>
                  </a:lnTo>
                  <a:lnTo>
                    <a:pt x="51" y="82"/>
                  </a:lnTo>
                  <a:lnTo>
                    <a:pt x="58" y="79"/>
                  </a:lnTo>
                  <a:lnTo>
                    <a:pt x="57" y="59"/>
                  </a:lnTo>
                  <a:lnTo>
                    <a:pt x="57" y="40"/>
                  </a:lnTo>
                  <a:lnTo>
                    <a:pt x="55" y="2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2511" y="3828"/>
              <a:ext cx="19" cy="35"/>
            </a:xfrm>
            <a:custGeom>
              <a:rect b="b" l="l" r="r" t="t"/>
              <a:pathLst>
                <a:path extrusionOk="0" h="106" w="58">
                  <a:moveTo>
                    <a:pt x="58" y="84"/>
                  </a:moveTo>
                  <a:lnTo>
                    <a:pt x="58" y="63"/>
                  </a:lnTo>
                  <a:lnTo>
                    <a:pt x="56" y="42"/>
                  </a:lnTo>
                  <a:lnTo>
                    <a:pt x="56" y="21"/>
                  </a:lnTo>
                  <a:lnTo>
                    <a:pt x="55" y="0"/>
                  </a:lnTo>
                  <a:lnTo>
                    <a:pt x="48" y="3"/>
                  </a:lnTo>
                  <a:lnTo>
                    <a:pt x="40" y="6"/>
                  </a:lnTo>
                  <a:lnTo>
                    <a:pt x="35" y="9"/>
                  </a:lnTo>
                  <a:lnTo>
                    <a:pt x="27" y="12"/>
                  </a:lnTo>
                  <a:lnTo>
                    <a:pt x="20" y="15"/>
                  </a:lnTo>
                  <a:lnTo>
                    <a:pt x="14" y="18"/>
                  </a:lnTo>
                  <a:lnTo>
                    <a:pt x="7" y="21"/>
                  </a:lnTo>
                  <a:lnTo>
                    <a:pt x="0" y="24"/>
                  </a:lnTo>
                  <a:lnTo>
                    <a:pt x="1" y="44"/>
                  </a:lnTo>
                  <a:lnTo>
                    <a:pt x="1" y="64"/>
                  </a:lnTo>
                  <a:lnTo>
                    <a:pt x="3" y="86"/>
                  </a:lnTo>
                  <a:lnTo>
                    <a:pt x="3" y="106"/>
                  </a:lnTo>
                  <a:lnTo>
                    <a:pt x="10" y="103"/>
                  </a:lnTo>
                  <a:lnTo>
                    <a:pt x="17" y="100"/>
                  </a:lnTo>
                  <a:lnTo>
                    <a:pt x="24" y="97"/>
                  </a:lnTo>
                  <a:lnTo>
                    <a:pt x="30" y="94"/>
                  </a:lnTo>
                  <a:lnTo>
                    <a:pt x="37" y="93"/>
                  </a:lnTo>
                  <a:lnTo>
                    <a:pt x="45" y="90"/>
                  </a:lnTo>
                  <a:lnTo>
                    <a:pt x="50" y="87"/>
                  </a:lnTo>
                  <a:lnTo>
                    <a:pt x="58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2513" y="3884"/>
              <a:ext cx="18" cy="32"/>
            </a:xfrm>
            <a:custGeom>
              <a:rect b="b" l="l" r="r" t="t"/>
              <a:pathLst>
                <a:path extrusionOk="0" h="96" w="56">
                  <a:moveTo>
                    <a:pt x="1" y="96"/>
                  </a:moveTo>
                  <a:lnTo>
                    <a:pt x="8" y="94"/>
                  </a:lnTo>
                  <a:lnTo>
                    <a:pt x="14" y="93"/>
                  </a:lnTo>
                  <a:lnTo>
                    <a:pt x="21" y="91"/>
                  </a:lnTo>
                  <a:lnTo>
                    <a:pt x="29" y="88"/>
                  </a:lnTo>
                  <a:lnTo>
                    <a:pt x="34" y="87"/>
                  </a:lnTo>
                  <a:lnTo>
                    <a:pt x="42" y="86"/>
                  </a:lnTo>
                  <a:lnTo>
                    <a:pt x="49" y="83"/>
                  </a:lnTo>
                  <a:lnTo>
                    <a:pt x="56" y="81"/>
                  </a:lnTo>
                  <a:lnTo>
                    <a:pt x="56" y="61"/>
                  </a:lnTo>
                  <a:lnTo>
                    <a:pt x="56" y="41"/>
                  </a:lnTo>
                  <a:lnTo>
                    <a:pt x="56" y="20"/>
                  </a:lnTo>
                  <a:lnTo>
                    <a:pt x="55" y="0"/>
                  </a:lnTo>
                  <a:lnTo>
                    <a:pt x="47" y="2"/>
                  </a:lnTo>
                  <a:lnTo>
                    <a:pt x="40" y="5"/>
                  </a:lnTo>
                  <a:lnTo>
                    <a:pt x="34" y="6"/>
                  </a:lnTo>
                  <a:lnTo>
                    <a:pt x="27" y="9"/>
                  </a:lnTo>
                  <a:lnTo>
                    <a:pt x="20" y="10"/>
                  </a:lnTo>
                  <a:lnTo>
                    <a:pt x="14" y="13"/>
                  </a:lnTo>
                  <a:lnTo>
                    <a:pt x="7" y="15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1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2511" y="3989"/>
              <a:ext cx="20" cy="25"/>
            </a:xfrm>
            <a:custGeom>
              <a:rect b="b" l="l" r="r" t="t"/>
              <a:pathLst>
                <a:path extrusionOk="0" h="77" w="61">
                  <a:moveTo>
                    <a:pt x="61" y="0"/>
                  </a:moveTo>
                  <a:lnTo>
                    <a:pt x="53" y="0"/>
                  </a:lnTo>
                  <a:lnTo>
                    <a:pt x="46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4" y="3"/>
                  </a:lnTo>
                  <a:lnTo>
                    <a:pt x="17" y="5"/>
                  </a:lnTo>
                  <a:lnTo>
                    <a:pt x="10" y="5"/>
                  </a:lnTo>
                  <a:lnTo>
                    <a:pt x="3" y="6"/>
                  </a:lnTo>
                  <a:lnTo>
                    <a:pt x="3" y="24"/>
                  </a:lnTo>
                  <a:lnTo>
                    <a:pt x="1" y="41"/>
                  </a:lnTo>
                  <a:lnTo>
                    <a:pt x="1" y="60"/>
                  </a:lnTo>
                  <a:lnTo>
                    <a:pt x="0" y="77"/>
                  </a:lnTo>
                  <a:lnTo>
                    <a:pt x="7" y="77"/>
                  </a:lnTo>
                  <a:lnTo>
                    <a:pt x="14" y="76"/>
                  </a:lnTo>
                  <a:lnTo>
                    <a:pt x="22" y="76"/>
                  </a:lnTo>
                  <a:lnTo>
                    <a:pt x="29" y="74"/>
                  </a:lnTo>
                  <a:lnTo>
                    <a:pt x="36" y="74"/>
                  </a:lnTo>
                  <a:lnTo>
                    <a:pt x="43" y="74"/>
                  </a:lnTo>
                  <a:lnTo>
                    <a:pt x="50" y="73"/>
                  </a:lnTo>
                  <a:lnTo>
                    <a:pt x="58" y="73"/>
                  </a:lnTo>
                  <a:lnTo>
                    <a:pt x="58" y="54"/>
                  </a:lnTo>
                  <a:lnTo>
                    <a:pt x="59" y="37"/>
                  </a:lnTo>
                  <a:lnTo>
                    <a:pt x="59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2513" y="3937"/>
              <a:ext cx="18" cy="29"/>
            </a:xfrm>
            <a:custGeom>
              <a:rect b="b" l="l" r="r" t="t"/>
              <a:pathLst>
                <a:path extrusionOk="0" h="87" w="56">
                  <a:moveTo>
                    <a:pt x="0" y="87"/>
                  </a:moveTo>
                  <a:lnTo>
                    <a:pt x="7" y="85"/>
                  </a:lnTo>
                  <a:lnTo>
                    <a:pt x="14" y="84"/>
                  </a:lnTo>
                  <a:lnTo>
                    <a:pt x="20" y="84"/>
                  </a:lnTo>
                  <a:lnTo>
                    <a:pt x="27" y="82"/>
                  </a:lnTo>
                  <a:lnTo>
                    <a:pt x="34" y="81"/>
                  </a:lnTo>
                  <a:lnTo>
                    <a:pt x="42" y="79"/>
                  </a:lnTo>
                  <a:lnTo>
                    <a:pt x="49" y="79"/>
                  </a:lnTo>
                  <a:lnTo>
                    <a:pt x="56" y="78"/>
                  </a:lnTo>
                  <a:lnTo>
                    <a:pt x="56" y="58"/>
                  </a:lnTo>
                  <a:lnTo>
                    <a:pt x="56" y="39"/>
                  </a:lnTo>
                  <a:lnTo>
                    <a:pt x="56" y="19"/>
                  </a:lnTo>
                  <a:lnTo>
                    <a:pt x="56" y="0"/>
                  </a:lnTo>
                  <a:lnTo>
                    <a:pt x="49" y="1"/>
                  </a:lnTo>
                  <a:lnTo>
                    <a:pt x="42" y="3"/>
                  </a:lnTo>
                  <a:lnTo>
                    <a:pt x="36" y="4"/>
                  </a:lnTo>
                  <a:lnTo>
                    <a:pt x="29" y="6"/>
                  </a:lnTo>
                  <a:lnTo>
                    <a:pt x="21" y="7"/>
                  </a:lnTo>
                  <a:lnTo>
                    <a:pt x="16" y="8"/>
                  </a:lnTo>
                  <a:lnTo>
                    <a:pt x="8" y="10"/>
                  </a:lnTo>
                  <a:lnTo>
                    <a:pt x="1" y="11"/>
                  </a:lnTo>
                  <a:lnTo>
                    <a:pt x="0" y="30"/>
                  </a:lnTo>
                  <a:lnTo>
                    <a:pt x="0" y="49"/>
                  </a:lnTo>
                  <a:lnTo>
                    <a:pt x="0" y="68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26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11"/>
          <p:cNvGrpSpPr/>
          <p:nvPr/>
        </p:nvGrpSpPr>
        <p:grpSpPr>
          <a:xfrm>
            <a:off x="90656" y="9294"/>
            <a:ext cx="2071647" cy="936273"/>
            <a:chOff x="-14247" y="58056"/>
            <a:chExt cx="2071647" cy="936273"/>
          </a:xfrm>
        </p:grpSpPr>
        <p:sp>
          <p:nvSpPr>
            <p:cNvPr id="1303" name="Google Shape;1303;p11"/>
            <p:cNvSpPr/>
            <p:nvPr/>
          </p:nvSpPr>
          <p:spPr>
            <a:xfrm rot="-588749">
              <a:off x="28703" y="319105"/>
              <a:ext cx="1999994" cy="50852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1"/>
            <p:cNvSpPr/>
            <p:nvPr/>
          </p:nvSpPr>
          <p:spPr>
            <a:xfrm rot="-528428">
              <a:off x="23919" y="201162"/>
              <a:ext cx="19191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ANIMASI</a:t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5" name="Google Shape;1305;p11"/>
          <p:cNvSpPr/>
          <p:nvPr/>
        </p:nvSpPr>
        <p:spPr>
          <a:xfrm>
            <a:off x="2895600" y="1396701"/>
            <a:ext cx="506506" cy="508299"/>
          </a:xfrm>
          <a:prstGeom prst="ellipse">
            <a:avLst/>
          </a:prstGeom>
          <a:solidFill>
            <a:srgbClr val="DA8AD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pic>
        <p:nvPicPr>
          <p:cNvPr descr="Picture7.jpg" id="1306" name="Google Shape;13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2286000"/>
            <a:ext cx="603651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"/>
          <p:cNvGrpSpPr/>
          <p:nvPr/>
        </p:nvGrpSpPr>
        <p:grpSpPr>
          <a:xfrm>
            <a:off x="2514614" y="1371546"/>
            <a:ext cx="4191023" cy="4190787"/>
            <a:chOff x="3048000" y="1219200"/>
            <a:chExt cx="5105400" cy="4781820"/>
          </a:xfrm>
        </p:grpSpPr>
        <p:sp>
          <p:nvSpPr>
            <p:cNvPr id="140" name="Google Shape;140;p2"/>
            <p:cNvSpPr/>
            <p:nvPr/>
          </p:nvSpPr>
          <p:spPr>
            <a:xfrm>
              <a:off x="3048000" y="1295400"/>
              <a:ext cx="5105400" cy="4572000"/>
            </a:xfrm>
            <a:prstGeom prst="rect">
              <a:avLst/>
            </a:prstGeom>
            <a:solidFill>
              <a:srgbClr val="F9E2B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,3#73#%83#%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3#% 3#73#%</a:t>
              </a:r>
              <a:endParaRPr/>
            </a:p>
          </p:txBody>
        </p:sp>
        <p:cxnSp>
          <p:nvCxnSpPr>
            <p:cNvPr id="141" name="Google Shape;141;p2"/>
            <p:cNvCxnSpPr/>
            <p:nvPr/>
          </p:nvCxnSpPr>
          <p:spPr>
            <a:xfrm>
              <a:off x="3810000" y="1295400"/>
              <a:ext cx="6926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"/>
            <p:cNvCxnSpPr/>
            <p:nvPr/>
          </p:nvCxnSpPr>
          <p:spPr>
            <a:xfrm flipH="1">
              <a:off x="4627418" y="1295400"/>
              <a:ext cx="20782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5486400" y="1295400"/>
              <a:ext cx="20788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6400800" y="1295400"/>
              <a:ext cx="6940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7239000" y="1295400"/>
              <a:ext cx="27728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3048000" y="20574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3048000" y="28956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3048000" y="37338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3048000" y="44958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"/>
            <p:cNvCxnSpPr/>
            <p:nvPr/>
          </p:nvCxnSpPr>
          <p:spPr>
            <a:xfrm>
              <a:off x="3048000" y="5216236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2"/>
            <p:cNvSpPr/>
            <p:nvPr/>
          </p:nvSpPr>
          <p:spPr>
            <a:xfrm>
              <a:off x="3048000" y="1295400"/>
              <a:ext cx="762000" cy="76200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21382" y="2001046"/>
              <a:ext cx="533400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07328" y="20920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200400" y="3636818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5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200400" y="4398818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5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00400" y="507769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124200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983182" y="1219200"/>
              <a:ext cx="533400" cy="2585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		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2164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701146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60128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419110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15000" y="2839247"/>
              <a:ext cx="533400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467600" y="4372176"/>
              <a:ext cx="533400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990108" y="204847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666507" y="1978270"/>
              <a:ext cx="533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580908" y="2001982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419108" y="1981200"/>
              <a:ext cx="533400" cy="94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828308" y="2895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990108" y="2895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580908" y="288667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453745" y="2824465"/>
              <a:ext cx="533400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990108" y="4364182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828308" y="3657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666508" y="3657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580908" y="3610176"/>
              <a:ext cx="533400" cy="923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495308" y="3657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990108" y="3622964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828308" y="4419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01690" y="4364182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687290" y="440574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990108" y="5070764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835236" y="50638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615544" y="50638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708072" y="50638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495308" y="50638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"/>
          <p:cNvSpPr/>
          <p:nvPr/>
        </p:nvSpPr>
        <p:spPr>
          <a:xfrm>
            <a:off x="0" y="304800"/>
            <a:ext cx="9144000" cy="8001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MATRIKS JALUR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2635668" y="2722196"/>
            <a:ext cx="4380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54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"/>
          <p:cNvGrpSpPr/>
          <p:nvPr/>
        </p:nvGrpSpPr>
        <p:grpSpPr>
          <a:xfrm>
            <a:off x="2362200" y="1447800"/>
            <a:ext cx="4343400" cy="4419600"/>
            <a:chOff x="3048000" y="1219200"/>
            <a:chExt cx="5105400" cy="4781820"/>
          </a:xfrm>
        </p:grpSpPr>
        <p:sp>
          <p:nvSpPr>
            <p:cNvPr id="194" name="Google Shape;194;p3"/>
            <p:cNvSpPr/>
            <p:nvPr/>
          </p:nvSpPr>
          <p:spPr>
            <a:xfrm>
              <a:off x="3048000" y="1295400"/>
              <a:ext cx="5105400" cy="4572000"/>
            </a:xfrm>
            <a:prstGeom prst="rect">
              <a:avLst/>
            </a:prstGeom>
            <a:solidFill>
              <a:srgbClr val="F9E2B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,3#73#%83#%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3#% 3#73#%</a:t>
              </a:r>
              <a:endParaRPr/>
            </a:p>
          </p:txBody>
        </p:sp>
        <p:cxnSp>
          <p:nvCxnSpPr>
            <p:cNvPr id="195" name="Google Shape;195;p3"/>
            <p:cNvCxnSpPr/>
            <p:nvPr/>
          </p:nvCxnSpPr>
          <p:spPr>
            <a:xfrm>
              <a:off x="3810000" y="1295400"/>
              <a:ext cx="6926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3"/>
            <p:cNvCxnSpPr/>
            <p:nvPr/>
          </p:nvCxnSpPr>
          <p:spPr>
            <a:xfrm flipH="1">
              <a:off x="4627418" y="1295400"/>
              <a:ext cx="20782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5486400" y="1295400"/>
              <a:ext cx="20788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3"/>
            <p:cNvCxnSpPr/>
            <p:nvPr/>
          </p:nvCxnSpPr>
          <p:spPr>
            <a:xfrm>
              <a:off x="6400800" y="1295400"/>
              <a:ext cx="6940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3"/>
            <p:cNvCxnSpPr/>
            <p:nvPr/>
          </p:nvCxnSpPr>
          <p:spPr>
            <a:xfrm>
              <a:off x="7239000" y="1295400"/>
              <a:ext cx="27728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3"/>
            <p:cNvCxnSpPr/>
            <p:nvPr/>
          </p:nvCxnSpPr>
          <p:spPr>
            <a:xfrm>
              <a:off x="3048000" y="20574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3"/>
            <p:cNvCxnSpPr/>
            <p:nvPr/>
          </p:nvCxnSpPr>
          <p:spPr>
            <a:xfrm>
              <a:off x="3048000" y="28956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3"/>
            <p:cNvCxnSpPr/>
            <p:nvPr/>
          </p:nvCxnSpPr>
          <p:spPr>
            <a:xfrm>
              <a:off x="3048000" y="37338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3"/>
            <p:cNvCxnSpPr/>
            <p:nvPr/>
          </p:nvCxnSpPr>
          <p:spPr>
            <a:xfrm>
              <a:off x="3048000" y="44958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3"/>
            <p:cNvCxnSpPr/>
            <p:nvPr/>
          </p:nvCxnSpPr>
          <p:spPr>
            <a:xfrm>
              <a:off x="3048000" y="5216236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3"/>
            <p:cNvSpPr/>
            <p:nvPr/>
          </p:nvSpPr>
          <p:spPr>
            <a:xfrm>
              <a:off x="3048000" y="1295400"/>
              <a:ext cx="762000" cy="76200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206" name="Google Shape;206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4038600" y="2286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07" name="Google Shape;207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6594764" y="2286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08" name="Google Shape;208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467600" y="2286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3"/>
            <p:cNvSpPr/>
            <p:nvPr/>
          </p:nvSpPr>
          <p:spPr>
            <a:xfrm>
              <a:off x="4821382" y="2048470"/>
              <a:ext cx="533400" cy="923330"/>
            </a:xfrm>
            <a:prstGeom prst="rect">
              <a:avLst/>
            </a:prstGeom>
            <a:noFill/>
            <a:ln>
              <a:noFill/>
            </a:ln>
            <a:effectLst>
              <a:outerShdw blurRad="57785" algn="ctr" dir="3180000" dist="3302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200400" y="28540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5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07328" y="2092036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200400" y="3636818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5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200400" y="4398818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5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200400" y="507769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124200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983182" y="1219200"/>
              <a:ext cx="533400" cy="2585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		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842164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701146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560128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419110" y="12192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221" name="Google Shape;221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4038600" y="3124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22" name="Google Shape;222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4876800" y="3124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3"/>
            <p:cNvSpPr/>
            <p:nvPr/>
          </p:nvSpPr>
          <p:spPr>
            <a:xfrm>
              <a:off x="5715000" y="288667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224" name="Google Shape;224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6629400" y="3124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3"/>
            <p:cNvSpPr/>
            <p:nvPr/>
          </p:nvSpPr>
          <p:spPr>
            <a:xfrm>
              <a:off x="7467600" y="4419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226" name="Google Shape;226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4876800" y="3886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27" name="Google Shape;227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5715000" y="3886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28" name="Google Shape;228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467600" y="3886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29" name="Google Shape;229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40386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30" name="Google Shape;230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40386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31" name="Google Shape;231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48768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32" name="Google Shape;232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57150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33" name="Google Shape;233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66294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34" name="Google Shape;234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48768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35" name="Google Shape;235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57150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36" name="Google Shape;236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66294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237" name="Google Shape;237;p3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502236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3"/>
            <p:cNvSpPr/>
            <p:nvPr/>
          </p:nvSpPr>
          <p:spPr>
            <a:xfrm>
              <a:off x="6580908" y="3657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7439890" y="28194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708072" y="2036618"/>
              <a:ext cx="5541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990108" y="3657600"/>
              <a:ext cx="53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54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54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"/>
          <p:cNvSpPr/>
          <p:nvPr/>
        </p:nvSpPr>
        <p:spPr>
          <a:xfrm>
            <a:off x="0" y="304800"/>
            <a:ext cx="9144000" cy="8001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MATRIKS RUTE</a:t>
            </a:r>
            <a:endParaRPr/>
          </a:p>
        </p:txBody>
      </p:sp>
      <p:sp>
        <p:nvSpPr>
          <p:cNvPr id="243" name="Google Shape;243;p3"/>
          <p:cNvSpPr/>
          <p:nvPr/>
        </p:nvSpPr>
        <p:spPr>
          <a:xfrm>
            <a:off x="2798618" y="6167735"/>
            <a:ext cx="35998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 	</a:t>
            </a:r>
            <a:r>
              <a:rPr i="1"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//big integer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"/>
          <p:cNvGrpSpPr/>
          <p:nvPr/>
        </p:nvGrpSpPr>
        <p:grpSpPr>
          <a:xfrm>
            <a:off x="304800" y="381000"/>
            <a:ext cx="8610600" cy="6172200"/>
            <a:chOff x="76200" y="381000"/>
            <a:chExt cx="9067800" cy="6477000"/>
          </a:xfrm>
        </p:grpSpPr>
        <p:pic>
          <p:nvPicPr>
            <p:cNvPr descr="Gambar-Kartun-Masjid-Ilustrasi.jpg" id="249" name="Google Shape;24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10400" y="1905000"/>
              <a:ext cx="2133600" cy="2133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0" name="Google Shape;250;p4"/>
            <p:cNvGrpSpPr/>
            <p:nvPr/>
          </p:nvGrpSpPr>
          <p:grpSpPr>
            <a:xfrm>
              <a:off x="76200" y="381000"/>
              <a:ext cx="8686800" cy="6248400"/>
              <a:chOff x="76200" y="381000"/>
              <a:chExt cx="8686800" cy="6248400"/>
            </a:xfrm>
          </p:grpSpPr>
          <p:cxnSp>
            <p:nvCxnSpPr>
              <p:cNvPr id="251" name="Google Shape;251;p4"/>
              <p:cNvCxnSpPr/>
              <p:nvPr/>
            </p:nvCxnSpPr>
            <p:spPr>
              <a:xfrm rot="10800000">
                <a:off x="1366219" y="4419600"/>
                <a:ext cx="2367581" cy="2209800"/>
              </a:xfrm>
              <a:prstGeom prst="curvedConnector2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grpSp>
            <p:nvGrpSpPr>
              <p:cNvPr id="252" name="Google Shape;252;p4"/>
              <p:cNvGrpSpPr/>
              <p:nvPr/>
            </p:nvGrpSpPr>
            <p:grpSpPr>
              <a:xfrm>
                <a:off x="76200" y="381000"/>
                <a:ext cx="8686800" cy="6033086"/>
                <a:chOff x="76200" y="381000"/>
                <a:chExt cx="8686800" cy="6033086"/>
              </a:xfrm>
            </p:grpSpPr>
            <p:grpSp>
              <p:nvGrpSpPr>
                <p:cNvPr id="253" name="Google Shape;253;p4"/>
                <p:cNvGrpSpPr/>
                <p:nvPr/>
              </p:nvGrpSpPr>
              <p:grpSpPr>
                <a:xfrm>
                  <a:off x="2666999" y="381000"/>
                  <a:ext cx="2304208" cy="1752601"/>
                  <a:chOff x="3352799" y="609600"/>
                  <a:chExt cx="2304208" cy="1752601"/>
                </a:xfrm>
              </p:grpSpPr>
              <p:sp>
                <p:nvSpPr>
                  <p:cNvPr id="254" name="Google Shape;254;p4"/>
                  <p:cNvSpPr/>
                  <p:nvPr/>
                </p:nvSpPr>
                <p:spPr>
                  <a:xfrm>
                    <a:off x="4244913" y="981033"/>
                    <a:ext cx="174688" cy="1381168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55" name="Google Shape;255;p4"/>
                  <p:cNvGrpSpPr/>
                  <p:nvPr/>
                </p:nvGrpSpPr>
                <p:grpSpPr>
                  <a:xfrm>
                    <a:off x="3352799" y="609600"/>
                    <a:ext cx="2304208" cy="914400"/>
                    <a:chOff x="3352799" y="609600"/>
                    <a:chExt cx="2304208" cy="914400"/>
                  </a:xfrm>
                </p:grpSpPr>
                <p:sp>
                  <p:nvSpPr>
                    <p:cNvPr id="256" name="Google Shape;256;p4"/>
                    <p:cNvSpPr/>
                    <p:nvPr/>
                  </p:nvSpPr>
                  <p:spPr>
                    <a:xfrm>
                      <a:off x="3352799" y="609600"/>
                      <a:ext cx="2304208" cy="914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254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7" name="Google Shape;257;p4"/>
                    <p:cNvSpPr/>
                    <p:nvPr/>
                  </p:nvSpPr>
                  <p:spPr>
                    <a:xfrm>
                      <a:off x="3475776" y="762000"/>
                      <a:ext cx="2071562" cy="6096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AFEA4"/>
                        </a:gs>
                        <a:gs pos="35000">
                          <a:srgbClr val="E3FEBF"/>
                        </a:gs>
                        <a:gs pos="100000">
                          <a:srgbClr val="F4FEE6"/>
                        </a:gs>
                      </a:gsLst>
                      <a:lin ang="16200000" scaled="0"/>
                    </a:gradFill>
                    <a:ln cap="flat" cmpd="sng" w="9525">
                      <a:solidFill>
                        <a:srgbClr val="97B85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0000">
                        <a:srgbClr val="000000">
                          <a:alpha val="37647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id-ID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id-ID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MARKET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258" name="Google Shape;258;p4"/>
                <p:cNvGrpSpPr/>
                <p:nvPr/>
              </p:nvGrpSpPr>
              <p:grpSpPr>
                <a:xfrm>
                  <a:off x="76200" y="2590800"/>
                  <a:ext cx="2133600" cy="1676400"/>
                  <a:chOff x="228600" y="2514600"/>
                  <a:chExt cx="2133600" cy="1676400"/>
                </a:xfrm>
              </p:grpSpPr>
              <p:sp>
                <p:nvSpPr>
                  <p:cNvPr id="259" name="Google Shape;259;p4"/>
                  <p:cNvSpPr/>
                  <p:nvPr/>
                </p:nvSpPr>
                <p:spPr>
                  <a:xfrm>
                    <a:off x="1132237" y="2657433"/>
                    <a:ext cx="163163" cy="153356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4"/>
                  <p:cNvSpPr/>
                  <p:nvPr/>
                </p:nvSpPr>
                <p:spPr>
                  <a:xfrm>
                    <a:off x="228600" y="2514600"/>
                    <a:ext cx="2133600" cy="9144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accent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4"/>
                  <p:cNvSpPr/>
                  <p:nvPr/>
                </p:nvSpPr>
                <p:spPr>
                  <a:xfrm>
                    <a:off x="381000" y="2667000"/>
                    <a:ext cx="1828800" cy="609600"/>
                  </a:xfrm>
                  <a:prstGeom prst="rect">
                    <a:avLst/>
                  </a:prstGeom>
                  <a:gradFill>
                    <a:gsLst>
                      <a:gs pos="0">
                        <a:srgbClr val="FFBB82"/>
                      </a:gs>
                      <a:gs pos="35000">
                        <a:srgbClr val="FFCFA8"/>
                      </a:gs>
                      <a:gs pos="100000">
                        <a:srgbClr val="FFEBD9"/>
                      </a:gs>
                    </a:gsLst>
                    <a:lin ang="16200000" scaled="0"/>
                  </a:gradFill>
                  <a:ln cap="flat" cmpd="sng" w="9525">
                    <a:solidFill>
                      <a:srgbClr val="F5913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br>
                      <a:rPr b="1" lang="id-ID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b="1" lang="id-ID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1. HOME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2" name="Google Shape;262;p4"/>
                <p:cNvGrpSpPr/>
                <p:nvPr/>
              </p:nvGrpSpPr>
              <p:grpSpPr>
                <a:xfrm>
                  <a:off x="6324600" y="1219200"/>
                  <a:ext cx="2438400" cy="1752600"/>
                  <a:chOff x="6477000" y="1143000"/>
                  <a:chExt cx="2438400" cy="1752600"/>
                </a:xfrm>
              </p:grpSpPr>
              <p:sp>
                <p:nvSpPr>
                  <p:cNvPr id="263" name="Google Shape;263;p4"/>
                  <p:cNvSpPr/>
                  <p:nvPr/>
                </p:nvSpPr>
                <p:spPr>
                  <a:xfrm>
                    <a:off x="7694517" y="1333291"/>
                    <a:ext cx="154084" cy="1562309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64" name="Google Shape;264;p4"/>
                  <p:cNvGrpSpPr/>
                  <p:nvPr/>
                </p:nvGrpSpPr>
                <p:grpSpPr>
                  <a:xfrm>
                    <a:off x="6477000" y="1143000"/>
                    <a:ext cx="2438400" cy="914400"/>
                    <a:chOff x="3352800" y="609600"/>
                    <a:chExt cx="2133600" cy="914400"/>
                  </a:xfrm>
                </p:grpSpPr>
                <p:sp>
                  <p:nvSpPr>
                    <p:cNvPr id="265" name="Google Shape;265;p4"/>
                    <p:cNvSpPr/>
                    <p:nvPr/>
                  </p:nvSpPr>
                  <p:spPr>
                    <a:xfrm>
                      <a:off x="3352800" y="609600"/>
                      <a:ext cx="2133600" cy="914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6" name="Google Shape;266;p4"/>
                    <p:cNvSpPr/>
                    <p:nvPr/>
                  </p:nvSpPr>
                  <p:spPr>
                    <a:xfrm>
                      <a:off x="3505200" y="762000"/>
                      <a:ext cx="1828800" cy="6096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ABABA"/>
                        </a:gs>
                        <a:gs pos="35000">
                          <a:srgbClr val="CFCFCF"/>
                        </a:gs>
                        <a:gs pos="100000">
                          <a:srgbClr val="EDEDED"/>
                        </a:gs>
                      </a:gsLst>
                      <a:lin ang="162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0000">
                        <a:srgbClr val="000000">
                          <a:alpha val="37647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id-ID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id-ID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MOSQUE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267" name="Google Shape;267;p4"/>
                <p:cNvGrpSpPr/>
                <p:nvPr/>
              </p:nvGrpSpPr>
              <p:grpSpPr>
                <a:xfrm>
                  <a:off x="6705600" y="4953000"/>
                  <a:ext cx="2057400" cy="1447801"/>
                  <a:chOff x="2971800" y="3886200"/>
                  <a:chExt cx="2057400" cy="1447801"/>
                </a:xfrm>
              </p:grpSpPr>
              <p:sp>
                <p:nvSpPr>
                  <p:cNvPr id="268" name="Google Shape;268;p4"/>
                  <p:cNvSpPr/>
                  <p:nvPr/>
                </p:nvSpPr>
                <p:spPr>
                  <a:xfrm>
                    <a:off x="3927529" y="4233633"/>
                    <a:ext cx="187271" cy="1100368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4"/>
                  <p:cNvSpPr/>
                  <p:nvPr/>
                </p:nvSpPr>
                <p:spPr>
                  <a:xfrm>
                    <a:off x="2971800" y="3886200"/>
                    <a:ext cx="2057400" cy="6858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270;p4"/>
                  <p:cNvSpPr/>
                  <p:nvPr/>
                </p:nvSpPr>
                <p:spPr>
                  <a:xfrm>
                    <a:off x="3125190" y="3983182"/>
                    <a:ext cx="1763485" cy="457200"/>
                  </a:xfrm>
                  <a:prstGeom prst="rect">
                    <a:avLst/>
                  </a:prstGeom>
                  <a:gradFill>
                    <a:gsLst>
                      <a:gs pos="0">
                        <a:srgbClr val="FFA09D"/>
                      </a:gs>
                      <a:gs pos="35000">
                        <a:srgbClr val="FFBCBC"/>
                      </a:gs>
                      <a:gs pos="100000">
                        <a:srgbClr val="FFE2E2"/>
                      </a:gs>
                    </a:gsLst>
                    <a:lin ang="16200000" scaled="0"/>
                  </a:gradFill>
                  <a:ln cap="flat" cmpd="sng" w="9525">
                    <a:solidFill>
                      <a:srgbClr val="BD4B4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br>
                      <a:rPr b="1" lang="id-ID"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b="1" lang="id-ID"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4. PENS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2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1" name="Google Shape;271;p4"/>
                <p:cNvGrpSpPr/>
                <p:nvPr/>
              </p:nvGrpSpPr>
              <p:grpSpPr>
                <a:xfrm>
                  <a:off x="3048000" y="4648200"/>
                  <a:ext cx="2057400" cy="1523963"/>
                  <a:chOff x="6096000" y="3886200"/>
                  <a:chExt cx="2057400" cy="1523963"/>
                </a:xfrm>
              </p:grpSpPr>
              <p:sp>
                <p:nvSpPr>
                  <p:cNvPr id="272" name="Google Shape;272;p4"/>
                  <p:cNvSpPr/>
                  <p:nvPr/>
                </p:nvSpPr>
                <p:spPr>
                  <a:xfrm>
                    <a:off x="7010400" y="3962400"/>
                    <a:ext cx="191146" cy="1447763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73" name="Google Shape;273;p4"/>
                  <p:cNvGrpSpPr/>
                  <p:nvPr/>
                </p:nvGrpSpPr>
                <p:grpSpPr>
                  <a:xfrm>
                    <a:off x="6096000" y="3886200"/>
                    <a:ext cx="2057400" cy="762000"/>
                    <a:chOff x="4876801" y="3505200"/>
                    <a:chExt cx="2438400" cy="914400"/>
                  </a:xfrm>
                </p:grpSpPr>
                <p:sp>
                  <p:nvSpPr>
                    <p:cNvPr id="274" name="Google Shape;274;p4"/>
                    <p:cNvSpPr/>
                    <p:nvPr/>
                  </p:nvSpPr>
                  <p:spPr>
                    <a:xfrm>
                      <a:off x="4876801" y="3505200"/>
                      <a:ext cx="2438400" cy="914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" name="Google Shape;275;p4"/>
                    <p:cNvSpPr/>
                    <p:nvPr/>
                  </p:nvSpPr>
                  <p:spPr>
                    <a:xfrm>
                      <a:off x="5050971" y="3657600"/>
                      <a:ext cx="2090057" cy="6096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9FC3FF"/>
                        </a:gs>
                        <a:gs pos="35000">
                          <a:srgbClr val="BDD5FF"/>
                        </a:gs>
                        <a:gs pos="100000">
                          <a:srgbClr val="E4EEFF"/>
                        </a:gs>
                      </a:gsLst>
                      <a:lin ang="16200000" scaled="0"/>
                    </a:gradFill>
                    <a:ln cap="flat" cmpd="sng" w="9525">
                      <a:solidFill>
                        <a:srgbClr val="4A7DB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0000">
                        <a:srgbClr val="000000">
                          <a:alpha val="37647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id-ID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id-ID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BANK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pic>
              <p:nvPicPr>
                <p:cNvPr descr="Picture7.jpg" id="276" name="Google Shape;276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520628" y="1590168"/>
                  <a:ext cx="758782" cy="262905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77" name="Google Shape;277;p4"/>
                <p:cNvSpPr/>
                <p:nvPr/>
              </p:nvSpPr>
              <p:spPr>
                <a:xfrm flipH="1" rot="7617607">
                  <a:off x="1909807" y="2903130"/>
                  <a:ext cx="2084010" cy="283092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"/>
                <p:cNvSpPr/>
                <p:nvPr/>
              </p:nvSpPr>
              <p:spPr>
                <a:xfrm rot="663431">
                  <a:off x="3832702" y="2399661"/>
                  <a:ext cx="3616770" cy="23839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 rot="5400000">
                  <a:off x="2667000" y="3276600"/>
                  <a:ext cx="2286000" cy="3048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 flipH="1" rot="-8058787">
                  <a:off x="1560102" y="5212926"/>
                  <a:ext cx="2570129" cy="331635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 flipH="1" rot="10800000">
                  <a:off x="5410200" y="5983576"/>
                  <a:ext cx="2121628" cy="264824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 rot="-4359409">
                  <a:off x="7326428" y="4166687"/>
                  <a:ext cx="1080651" cy="299442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5181600" y="1868269"/>
                  <a:ext cx="38100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3600" cap="none">
                      <a:solidFill>
                        <a:srgbClr val="8C3A38"/>
                      </a:solidFill>
                      <a:highlight>
                        <a:schemeClr val="lt1"/>
                      </a:highlight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1" sz="3600" cap="none">
                    <a:solidFill>
                      <a:srgbClr val="8C3A38"/>
                    </a:solidFill>
                    <a:highlight>
                      <a:schemeClr val="lt1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3962400" y="3048000"/>
                  <a:ext cx="30480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3600">
                      <a:solidFill>
                        <a:srgbClr val="8C3A3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sz="3600" cap="none">
                    <a:solidFill>
                      <a:srgbClr val="8C3A38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743200" y="2401669"/>
                  <a:ext cx="22860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3600">
                      <a:solidFill>
                        <a:srgbClr val="8C3A3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sz="3600" cap="none">
                    <a:solidFill>
                      <a:srgbClr val="8C3A38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"/>
                <p:cNvSpPr/>
                <p:nvPr/>
              </p:nvSpPr>
              <p:spPr>
                <a:xfrm>
                  <a:off x="2362200" y="5068669"/>
                  <a:ext cx="38100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3600">
                      <a:solidFill>
                        <a:srgbClr val="8C3A38"/>
                      </a:solidFill>
                      <a:highlight>
                        <a:srgbClr val="FBF2F2"/>
                      </a:highlight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1" sz="3600" cap="none">
                    <a:solidFill>
                      <a:srgbClr val="8C3A38"/>
                    </a:solidFill>
                    <a:highlight>
                      <a:srgbClr val="FBF2F2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"/>
                <p:cNvSpPr/>
                <p:nvPr/>
              </p:nvSpPr>
              <p:spPr>
                <a:xfrm>
                  <a:off x="1600200" y="5449669"/>
                  <a:ext cx="30480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3600">
                      <a:solidFill>
                        <a:srgbClr val="8C3A38"/>
                      </a:solidFill>
                      <a:highlight>
                        <a:schemeClr val="lt1"/>
                      </a:highlight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1" sz="3600" cap="none">
                    <a:solidFill>
                      <a:srgbClr val="8C3A38"/>
                    </a:solidFill>
                    <a:highlight>
                      <a:schemeClr val="lt1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"/>
                <p:cNvSpPr/>
                <p:nvPr/>
              </p:nvSpPr>
              <p:spPr>
                <a:xfrm>
                  <a:off x="6019800" y="5449669"/>
                  <a:ext cx="22860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3600">
                      <a:solidFill>
                        <a:srgbClr val="8C3A38"/>
                      </a:solidFill>
                      <a:highlight>
                        <a:schemeClr val="lt1"/>
                      </a:highlight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1" sz="3600" cap="none">
                    <a:solidFill>
                      <a:srgbClr val="8C3A38"/>
                    </a:solidFill>
                    <a:highlight>
                      <a:schemeClr val="lt1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"/>
                <p:cNvSpPr/>
                <p:nvPr/>
              </p:nvSpPr>
              <p:spPr>
                <a:xfrm>
                  <a:off x="7391400" y="3962400"/>
                  <a:ext cx="30480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3600">
                      <a:solidFill>
                        <a:srgbClr val="8C3A38"/>
                      </a:solidFill>
                      <a:highlight>
                        <a:schemeClr val="lt1"/>
                      </a:highlight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sz="3600" cap="none">
                    <a:solidFill>
                      <a:srgbClr val="8C3A38"/>
                    </a:solidFill>
                    <a:highlight>
                      <a:schemeClr val="lt1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0" name="Google Shape;290;p4"/>
            <p:cNvSpPr/>
            <p:nvPr/>
          </p:nvSpPr>
          <p:spPr>
            <a:xfrm>
              <a:off x="3886200" y="6248400"/>
              <a:ext cx="533400" cy="533400"/>
            </a:xfrm>
            <a:prstGeom prst="ellipse">
              <a:avLst/>
            </a:prstGeom>
            <a:solidFill>
              <a:srgbClr val="DA8AD6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57200" y="3886200"/>
              <a:ext cx="533400" cy="533400"/>
            </a:xfrm>
            <a:prstGeom prst="ellipse">
              <a:avLst/>
            </a:prstGeom>
            <a:solidFill>
              <a:srgbClr val="DA8AD6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  <p:grpSp>
          <p:nvGrpSpPr>
            <p:cNvPr id="292" name="Google Shape;292;p4"/>
            <p:cNvGrpSpPr/>
            <p:nvPr/>
          </p:nvGrpSpPr>
          <p:grpSpPr>
            <a:xfrm>
              <a:off x="3505200" y="4735523"/>
              <a:ext cx="2133600" cy="2122477"/>
              <a:chOff x="2257" y="3366"/>
              <a:chExt cx="959" cy="954"/>
            </a:xfrm>
          </p:grpSpPr>
          <p:sp>
            <p:nvSpPr>
              <p:cNvPr id="293" name="Google Shape;293;p4"/>
              <p:cNvSpPr/>
              <p:nvPr/>
            </p:nvSpPr>
            <p:spPr>
              <a:xfrm>
                <a:off x="2257" y="3366"/>
                <a:ext cx="959" cy="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2496" y="3511"/>
                <a:ext cx="526" cy="550"/>
              </a:xfrm>
              <a:custGeom>
                <a:rect b="b" l="l" r="r" t="t"/>
                <a:pathLst>
                  <a:path extrusionOk="0" h="1651" w="1577">
                    <a:moveTo>
                      <a:pt x="1570" y="843"/>
                    </a:moveTo>
                    <a:lnTo>
                      <a:pt x="1550" y="829"/>
                    </a:lnTo>
                    <a:lnTo>
                      <a:pt x="1529" y="814"/>
                    </a:lnTo>
                    <a:lnTo>
                      <a:pt x="1509" y="800"/>
                    </a:lnTo>
                    <a:lnTo>
                      <a:pt x="1489" y="785"/>
                    </a:lnTo>
                    <a:lnTo>
                      <a:pt x="1470" y="771"/>
                    </a:lnTo>
                    <a:lnTo>
                      <a:pt x="1450" y="756"/>
                    </a:lnTo>
                    <a:lnTo>
                      <a:pt x="1430" y="742"/>
                    </a:lnTo>
                    <a:lnTo>
                      <a:pt x="1411" y="729"/>
                    </a:lnTo>
                    <a:lnTo>
                      <a:pt x="1390" y="714"/>
                    </a:lnTo>
                    <a:lnTo>
                      <a:pt x="1372" y="700"/>
                    </a:lnTo>
                    <a:lnTo>
                      <a:pt x="1351" y="685"/>
                    </a:lnTo>
                    <a:lnTo>
                      <a:pt x="1331" y="671"/>
                    </a:lnTo>
                    <a:lnTo>
                      <a:pt x="1312" y="658"/>
                    </a:lnTo>
                    <a:lnTo>
                      <a:pt x="1292" y="643"/>
                    </a:lnTo>
                    <a:lnTo>
                      <a:pt x="1273" y="629"/>
                    </a:lnTo>
                    <a:lnTo>
                      <a:pt x="1253" y="614"/>
                    </a:lnTo>
                    <a:lnTo>
                      <a:pt x="1253" y="614"/>
                    </a:lnTo>
                    <a:lnTo>
                      <a:pt x="1252" y="613"/>
                    </a:lnTo>
                    <a:lnTo>
                      <a:pt x="1252" y="613"/>
                    </a:lnTo>
                    <a:lnTo>
                      <a:pt x="1250" y="613"/>
                    </a:lnTo>
                    <a:lnTo>
                      <a:pt x="1224" y="617"/>
                    </a:lnTo>
                    <a:lnTo>
                      <a:pt x="1198" y="623"/>
                    </a:lnTo>
                    <a:lnTo>
                      <a:pt x="1174" y="627"/>
                    </a:lnTo>
                    <a:lnTo>
                      <a:pt x="1147" y="633"/>
                    </a:lnTo>
                    <a:lnTo>
                      <a:pt x="1121" y="638"/>
                    </a:lnTo>
                    <a:lnTo>
                      <a:pt x="1097" y="643"/>
                    </a:lnTo>
                    <a:lnTo>
                      <a:pt x="1071" y="649"/>
                    </a:lnTo>
                    <a:lnTo>
                      <a:pt x="1045" y="655"/>
                    </a:lnTo>
                    <a:lnTo>
                      <a:pt x="1038" y="561"/>
                    </a:lnTo>
                    <a:lnTo>
                      <a:pt x="1029" y="468"/>
                    </a:lnTo>
                    <a:lnTo>
                      <a:pt x="1019" y="376"/>
                    </a:lnTo>
                    <a:lnTo>
                      <a:pt x="1007" y="282"/>
                    </a:lnTo>
                    <a:lnTo>
                      <a:pt x="990" y="265"/>
                    </a:lnTo>
                    <a:lnTo>
                      <a:pt x="971" y="246"/>
                    </a:lnTo>
                    <a:lnTo>
                      <a:pt x="954" y="228"/>
                    </a:lnTo>
                    <a:lnTo>
                      <a:pt x="936" y="211"/>
                    </a:lnTo>
                    <a:lnTo>
                      <a:pt x="919" y="194"/>
                    </a:lnTo>
                    <a:lnTo>
                      <a:pt x="902" y="176"/>
                    </a:lnTo>
                    <a:lnTo>
                      <a:pt x="886" y="159"/>
                    </a:lnTo>
                    <a:lnTo>
                      <a:pt x="868" y="142"/>
                    </a:lnTo>
                    <a:lnTo>
                      <a:pt x="851" y="126"/>
                    </a:lnTo>
                    <a:lnTo>
                      <a:pt x="834" y="108"/>
                    </a:lnTo>
                    <a:lnTo>
                      <a:pt x="816" y="91"/>
                    </a:lnTo>
                    <a:lnTo>
                      <a:pt x="800" y="74"/>
                    </a:lnTo>
                    <a:lnTo>
                      <a:pt x="783" y="56"/>
                    </a:lnTo>
                    <a:lnTo>
                      <a:pt x="766" y="40"/>
                    </a:lnTo>
                    <a:lnTo>
                      <a:pt x="748" y="23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7" y="1"/>
                    </a:lnTo>
                    <a:lnTo>
                      <a:pt x="725" y="0"/>
                    </a:lnTo>
                    <a:lnTo>
                      <a:pt x="698" y="19"/>
                    </a:lnTo>
                    <a:lnTo>
                      <a:pt x="669" y="39"/>
                    </a:lnTo>
                    <a:lnTo>
                      <a:pt x="641" y="59"/>
                    </a:lnTo>
                    <a:lnTo>
                      <a:pt x="612" y="79"/>
                    </a:lnTo>
                    <a:lnTo>
                      <a:pt x="585" y="100"/>
                    </a:lnTo>
                    <a:lnTo>
                      <a:pt x="556" y="120"/>
                    </a:lnTo>
                    <a:lnTo>
                      <a:pt x="528" y="140"/>
                    </a:lnTo>
                    <a:lnTo>
                      <a:pt x="501" y="162"/>
                    </a:lnTo>
                    <a:lnTo>
                      <a:pt x="472" y="182"/>
                    </a:lnTo>
                    <a:lnTo>
                      <a:pt x="445" y="204"/>
                    </a:lnTo>
                    <a:lnTo>
                      <a:pt x="416" y="225"/>
                    </a:lnTo>
                    <a:lnTo>
                      <a:pt x="388" y="247"/>
                    </a:lnTo>
                    <a:lnTo>
                      <a:pt x="359" y="269"/>
                    </a:lnTo>
                    <a:lnTo>
                      <a:pt x="332" y="292"/>
                    </a:lnTo>
                    <a:lnTo>
                      <a:pt x="303" y="314"/>
                    </a:lnTo>
                    <a:lnTo>
                      <a:pt x="275" y="337"/>
                    </a:lnTo>
                    <a:lnTo>
                      <a:pt x="285" y="442"/>
                    </a:lnTo>
                    <a:lnTo>
                      <a:pt x="294" y="548"/>
                    </a:lnTo>
                    <a:lnTo>
                      <a:pt x="303" y="654"/>
                    </a:lnTo>
                    <a:lnTo>
                      <a:pt x="309" y="759"/>
                    </a:lnTo>
                    <a:lnTo>
                      <a:pt x="301" y="756"/>
                    </a:lnTo>
                    <a:lnTo>
                      <a:pt x="294" y="753"/>
                    </a:lnTo>
                    <a:lnTo>
                      <a:pt x="285" y="750"/>
                    </a:lnTo>
                    <a:lnTo>
                      <a:pt x="278" y="748"/>
                    </a:lnTo>
                    <a:lnTo>
                      <a:pt x="271" y="746"/>
                    </a:lnTo>
                    <a:lnTo>
                      <a:pt x="264" y="743"/>
                    </a:lnTo>
                    <a:lnTo>
                      <a:pt x="255" y="740"/>
                    </a:lnTo>
                    <a:lnTo>
                      <a:pt x="248" y="737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32" y="748"/>
                    </a:lnTo>
                    <a:lnTo>
                      <a:pt x="217" y="755"/>
                    </a:lnTo>
                    <a:lnTo>
                      <a:pt x="201" y="763"/>
                    </a:lnTo>
                    <a:lnTo>
                      <a:pt x="187" y="771"/>
                    </a:lnTo>
                    <a:lnTo>
                      <a:pt x="173" y="779"/>
                    </a:lnTo>
                    <a:lnTo>
                      <a:pt x="157" y="787"/>
                    </a:lnTo>
                    <a:lnTo>
                      <a:pt x="142" y="795"/>
                    </a:lnTo>
                    <a:lnTo>
                      <a:pt x="128" y="804"/>
                    </a:lnTo>
                    <a:lnTo>
                      <a:pt x="113" y="811"/>
                    </a:lnTo>
                    <a:lnTo>
                      <a:pt x="97" y="820"/>
                    </a:lnTo>
                    <a:lnTo>
                      <a:pt x="83" y="827"/>
                    </a:lnTo>
                    <a:lnTo>
                      <a:pt x="68" y="836"/>
                    </a:lnTo>
                    <a:lnTo>
                      <a:pt x="54" y="844"/>
                    </a:lnTo>
                    <a:lnTo>
                      <a:pt x="39" y="852"/>
                    </a:lnTo>
                    <a:lnTo>
                      <a:pt x="24" y="860"/>
                    </a:lnTo>
                    <a:lnTo>
                      <a:pt x="9" y="869"/>
                    </a:lnTo>
                    <a:lnTo>
                      <a:pt x="16" y="1053"/>
                    </a:lnTo>
                    <a:lnTo>
                      <a:pt x="16" y="1233"/>
                    </a:lnTo>
                    <a:lnTo>
                      <a:pt x="12" y="1413"/>
                    </a:lnTo>
                    <a:lnTo>
                      <a:pt x="0" y="1589"/>
                    </a:lnTo>
                    <a:lnTo>
                      <a:pt x="42" y="1579"/>
                    </a:lnTo>
                    <a:lnTo>
                      <a:pt x="86" y="1570"/>
                    </a:lnTo>
                    <a:lnTo>
                      <a:pt x="128" y="1562"/>
                    </a:lnTo>
                    <a:lnTo>
                      <a:pt x="171" y="1553"/>
                    </a:lnTo>
                    <a:lnTo>
                      <a:pt x="213" y="1546"/>
                    </a:lnTo>
                    <a:lnTo>
                      <a:pt x="256" y="1540"/>
                    </a:lnTo>
                    <a:lnTo>
                      <a:pt x="298" y="1533"/>
                    </a:lnTo>
                    <a:lnTo>
                      <a:pt x="342" y="1527"/>
                    </a:lnTo>
                    <a:lnTo>
                      <a:pt x="384" y="1523"/>
                    </a:lnTo>
                    <a:lnTo>
                      <a:pt x="427" y="1518"/>
                    </a:lnTo>
                    <a:lnTo>
                      <a:pt x="471" y="1514"/>
                    </a:lnTo>
                    <a:lnTo>
                      <a:pt x="512" y="1511"/>
                    </a:lnTo>
                    <a:lnTo>
                      <a:pt x="556" y="1510"/>
                    </a:lnTo>
                    <a:lnTo>
                      <a:pt x="599" y="1507"/>
                    </a:lnTo>
                    <a:lnTo>
                      <a:pt x="641" y="1505"/>
                    </a:lnTo>
                    <a:lnTo>
                      <a:pt x="685" y="1505"/>
                    </a:lnTo>
                    <a:lnTo>
                      <a:pt x="742" y="1505"/>
                    </a:lnTo>
                    <a:lnTo>
                      <a:pt x="800" y="1508"/>
                    </a:lnTo>
                    <a:lnTo>
                      <a:pt x="858" y="1511"/>
                    </a:lnTo>
                    <a:lnTo>
                      <a:pt x="915" y="1515"/>
                    </a:lnTo>
                    <a:lnTo>
                      <a:pt x="970" y="1520"/>
                    </a:lnTo>
                    <a:lnTo>
                      <a:pt x="1023" y="1527"/>
                    </a:lnTo>
                    <a:lnTo>
                      <a:pt x="1078" y="1534"/>
                    </a:lnTo>
                    <a:lnTo>
                      <a:pt x="1130" y="1543"/>
                    </a:lnTo>
                    <a:lnTo>
                      <a:pt x="1182" y="1553"/>
                    </a:lnTo>
                    <a:lnTo>
                      <a:pt x="1233" y="1563"/>
                    </a:lnTo>
                    <a:lnTo>
                      <a:pt x="1283" y="1576"/>
                    </a:lnTo>
                    <a:lnTo>
                      <a:pt x="1333" y="1589"/>
                    </a:lnTo>
                    <a:lnTo>
                      <a:pt x="1382" y="1604"/>
                    </a:lnTo>
                    <a:lnTo>
                      <a:pt x="1428" y="1618"/>
                    </a:lnTo>
                    <a:lnTo>
                      <a:pt x="1476" y="1634"/>
                    </a:lnTo>
                    <a:lnTo>
                      <a:pt x="1521" y="1651"/>
                    </a:lnTo>
                    <a:lnTo>
                      <a:pt x="1539" y="1553"/>
                    </a:lnTo>
                    <a:lnTo>
                      <a:pt x="1554" y="1455"/>
                    </a:lnTo>
                    <a:lnTo>
                      <a:pt x="1564" y="1355"/>
                    </a:lnTo>
                    <a:lnTo>
                      <a:pt x="1573" y="1254"/>
                    </a:lnTo>
                    <a:lnTo>
                      <a:pt x="1577" y="1152"/>
                    </a:lnTo>
                    <a:lnTo>
                      <a:pt x="1577" y="1050"/>
                    </a:lnTo>
                    <a:lnTo>
                      <a:pt x="1576" y="947"/>
                    </a:lnTo>
                    <a:lnTo>
                      <a:pt x="1570" y="843"/>
                    </a:lnTo>
                    <a:close/>
                  </a:path>
                </a:pathLst>
              </a:custGeom>
              <a:solidFill>
                <a:srgbClr val="B7B7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2462" y="3788"/>
                <a:ext cx="87" cy="261"/>
              </a:xfrm>
              <a:custGeom>
                <a:rect b="b" l="l" r="r" t="t"/>
                <a:pathLst>
                  <a:path extrusionOk="0" h="781" w="261">
                    <a:moveTo>
                      <a:pt x="248" y="0"/>
                    </a:moveTo>
                    <a:lnTo>
                      <a:pt x="232" y="7"/>
                    </a:lnTo>
                    <a:lnTo>
                      <a:pt x="217" y="14"/>
                    </a:lnTo>
                    <a:lnTo>
                      <a:pt x="201" y="23"/>
                    </a:lnTo>
                    <a:lnTo>
                      <a:pt x="187" y="30"/>
                    </a:lnTo>
                    <a:lnTo>
                      <a:pt x="172" y="37"/>
                    </a:lnTo>
                    <a:lnTo>
                      <a:pt x="156" y="45"/>
                    </a:lnTo>
                    <a:lnTo>
                      <a:pt x="142" y="52"/>
                    </a:lnTo>
                    <a:lnTo>
                      <a:pt x="127" y="61"/>
                    </a:lnTo>
                    <a:lnTo>
                      <a:pt x="113" y="68"/>
                    </a:lnTo>
                    <a:lnTo>
                      <a:pt x="97" y="75"/>
                    </a:lnTo>
                    <a:lnTo>
                      <a:pt x="83" y="82"/>
                    </a:lnTo>
                    <a:lnTo>
                      <a:pt x="68" y="91"/>
                    </a:lnTo>
                    <a:lnTo>
                      <a:pt x="54" y="98"/>
                    </a:lnTo>
                    <a:lnTo>
                      <a:pt x="39" y="105"/>
                    </a:lnTo>
                    <a:lnTo>
                      <a:pt x="23" y="114"/>
                    </a:lnTo>
                    <a:lnTo>
                      <a:pt x="9" y="121"/>
                    </a:lnTo>
                    <a:lnTo>
                      <a:pt x="16" y="291"/>
                    </a:lnTo>
                    <a:lnTo>
                      <a:pt x="16" y="455"/>
                    </a:lnTo>
                    <a:lnTo>
                      <a:pt x="12" y="619"/>
                    </a:lnTo>
                    <a:lnTo>
                      <a:pt x="0" y="781"/>
                    </a:lnTo>
                    <a:lnTo>
                      <a:pt x="16" y="776"/>
                    </a:lnTo>
                    <a:lnTo>
                      <a:pt x="32" y="774"/>
                    </a:lnTo>
                    <a:lnTo>
                      <a:pt x="48" y="769"/>
                    </a:lnTo>
                    <a:lnTo>
                      <a:pt x="64" y="766"/>
                    </a:lnTo>
                    <a:lnTo>
                      <a:pt x="78" y="762"/>
                    </a:lnTo>
                    <a:lnTo>
                      <a:pt x="94" y="759"/>
                    </a:lnTo>
                    <a:lnTo>
                      <a:pt x="110" y="756"/>
                    </a:lnTo>
                    <a:lnTo>
                      <a:pt x="126" y="752"/>
                    </a:lnTo>
                    <a:lnTo>
                      <a:pt x="142" y="749"/>
                    </a:lnTo>
                    <a:lnTo>
                      <a:pt x="158" y="746"/>
                    </a:lnTo>
                    <a:lnTo>
                      <a:pt x="174" y="743"/>
                    </a:lnTo>
                    <a:lnTo>
                      <a:pt x="190" y="740"/>
                    </a:lnTo>
                    <a:lnTo>
                      <a:pt x="206" y="737"/>
                    </a:lnTo>
                    <a:lnTo>
                      <a:pt x="221" y="735"/>
                    </a:lnTo>
                    <a:lnTo>
                      <a:pt x="237" y="732"/>
                    </a:lnTo>
                    <a:lnTo>
                      <a:pt x="253" y="729"/>
                    </a:lnTo>
                    <a:lnTo>
                      <a:pt x="259" y="549"/>
                    </a:lnTo>
                    <a:lnTo>
                      <a:pt x="261" y="369"/>
                    </a:lnTo>
                    <a:lnTo>
                      <a:pt x="256" y="186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3F9E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746" y="3748"/>
                <a:ext cx="143" cy="281"/>
              </a:xfrm>
              <a:custGeom>
                <a:rect b="b" l="l" r="r" t="t"/>
                <a:pathLst>
                  <a:path extrusionOk="0" h="842" w="428">
                    <a:moveTo>
                      <a:pt x="13" y="801"/>
                    </a:moveTo>
                    <a:lnTo>
                      <a:pt x="39" y="802"/>
                    </a:lnTo>
                    <a:lnTo>
                      <a:pt x="65" y="802"/>
                    </a:lnTo>
                    <a:lnTo>
                      <a:pt x="91" y="804"/>
                    </a:lnTo>
                    <a:lnTo>
                      <a:pt x="116" y="805"/>
                    </a:lnTo>
                    <a:lnTo>
                      <a:pt x="142" y="808"/>
                    </a:lnTo>
                    <a:lnTo>
                      <a:pt x="166" y="810"/>
                    </a:lnTo>
                    <a:lnTo>
                      <a:pt x="193" y="811"/>
                    </a:lnTo>
                    <a:lnTo>
                      <a:pt x="217" y="814"/>
                    </a:lnTo>
                    <a:lnTo>
                      <a:pt x="242" y="817"/>
                    </a:lnTo>
                    <a:lnTo>
                      <a:pt x="266" y="820"/>
                    </a:lnTo>
                    <a:lnTo>
                      <a:pt x="291" y="823"/>
                    </a:lnTo>
                    <a:lnTo>
                      <a:pt x="315" y="826"/>
                    </a:lnTo>
                    <a:lnTo>
                      <a:pt x="340" y="830"/>
                    </a:lnTo>
                    <a:lnTo>
                      <a:pt x="363" y="833"/>
                    </a:lnTo>
                    <a:lnTo>
                      <a:pt x="388" y="837"/>
                    </a:lnTo>
                    <a:lnTo>
                      <a:pt x="411" y="842"/>
                    </a:lnTo>
                    <a:lnTo>
                      <a:pt x="425" y="635"/>
                    </a:lnTo>
                    <a:lnTo>
                      <a:pt x="428" y="426"/>
                    </a:lnTo>
                    <a:lnTo>
                      <a:pt x="420" y="215"/>
                    </a:lnTo>
                    <a:lnTo>
                      <a:pt x="401" y="1"/>
                    </a:lnTo>
                    <a:lnTo>
                      <a:pt x="399" y="1"/>
                    </a:lnTo>
                    <a:lnTo>
                      <a:pt x="399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372" y="4"/>
                    </a:lnTo>
                    <a:lnTo>
                      <a:pt x="346" y="9"/>
                    </a:lnTo>
                    <a:lnTo>
                      <a:pt x="320" y="13"/>
                    </a:lnTo>
                    <a:lnTo>
                      <a:pt x="294" y="19"/>
                    </a:lnTo>
                    <a:lnTo>
                      <a:pt x="269" y="23"/>
                    </a:lnTo>
                    <a:lnTo>
                      <a:pt x="243" y="29"/>
                    </a:lnTo>
                    <a:lnTo>
                      <a:pt x="219" y="35"/>
                    </a:lnTo>
                    <a:lnTo>
                      <a:pt x="193" y="40"/>
                    </a:lnTo>
                    <a:lnTo>
                      <a:pt x="168" y="46"/>
                    </a:lnTo>
                    <a:lnTo>
                      <a:pt x="143" y="52"/>
                    </a:lnTo>
                    <a:lnTo>
                      <a:pt x="120" y="58"/>
                    </a:lnTo>
                    <a:lnTo>
                      <a:pt x="96" y="63"/>
                    </a:lnTo>
                    <a:lnTo>
                      <a:pt x="72" y="69"/>
                    </a:lnTo>
                    <a:lnTo>
                      <a:pt x="48" y="75"/>
                    </a:lnTo>
                    <a:lnTo>
                      <a:pt x="25" y="82"/>
                    </a:lnTo>
                    <a:lnTo>
                      <a:pt x="0" y="88"/>
                    </a:lnTo>
                    <a:lnTo>
                      <a:pt x="10" y="270"/>
                    </a:lnTo>
                    <a:lnTo>
                      <a:pt x="16" y="450"/>
                    </a:lnTo>
                    <a:lnTo>
                      <a:pt x="16" y="626"/>
                    </a:lnTo>
                    <a:lnTo>
                      <a:pt x="13" y="801"/>
                    </a:lnTo>
                    <a:close/>
                  </a:path>
                </a:pathLst>
              </a:custGeom>
              <a:solidFill>
                <a:srgbClr val="3F9E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552" y="3560"/>
                <a:ext cx="182" cy="468"/>
              </a:xfrm>
              <a:custGeom>
                <a:rect b="b" l="l" r="r" t="t"/>
                <a:pathLst>
                  <a:path extrusionOk="0" h="1405" w="547">
                    <a:moveTo>
                      <a:pt x="47" y="1405"/>
                    </a:moveTo>
                    <a:lnTo>
                      <a:pt x="75" y="1400"/>
                    </a:lnTo>
                    <a:lnTo>
                      <a:pt x="103" y="1396"/>
                    </a:lnTo>
                    <a:lnTo>
                      <a:pt x="132" y="1393"/>
                    </a:lnTo>
                    <a:lnTo>
                      <a:pt x="161" y="1389"/>
                    </a:lnTo>
                    <a:lnTo>
                      <a:pt x="188" y="1386"/>
                    </a:lnTo>
                    <a:lnTo>
                      <a:pt x="217" y="1383"/>
                    </a:lnTo>
                    <a:lnTo>
                      <a:pt x="246" y="1380"/>
                    </a:lnTo>
                    <a:lnTo>
                      <a:pt x="275" y="1377"/>
                    </a:lnTo>
                    <a:lnTo>
                      <a:pt x="303" y="1376"/>
                    </a:lnTo>
                    <a:lnTo>
                      <a:pt x="331" y="1374"/>
                    </a:lnTo>
                    <a:lnTo>
                      <a:pt x="360" y="1373"/>
                    </a:lnTo>
                    <a:lnTo>
                      <a:pt x="389" y="1371"/>
                    </a:lnTo>
                    <a:lnTo>
                      <a:pt x="417" y="1370"/>
                    </a:lnTo>
                    <a:lnTo>
                      <a:pt x="446" y="1368"/>
                    </a:lnTo>
                    <a:lnTo>
                      <a:pt x="475" y="1368"/>
                    </a:lnTo>
                    <a:lnTo>
                      <a:pt x="504" y="1368"/>
                    </a:lnTo>
                    <a:lnTo>
                      <a:pt x="514" y="1368"/>
                    </a:lnTo>
                    <a:lnTo>
                      <a:pt x="524" y="1368"/>
                    </a:lnTo>
                    <a:lnTo>
                      <a:pt x="534" y="1368"/>
                    </a:lnTo>
                    <a:lnTo>
                      <a:pt x="544" y="1368"/>
                    </a:lnTo>
                    <a:lnTo>
                      <a:pt x="547" y="1202"/>
                    </a:lnTo>
                    <a:lnTo>
                      <a:pt x="547" y="1034"/>
                    </a:lnTo>
                    <a:lnTo>
                      <a:pt x="543" y="867"/>
                    </a:lnTo>
                    <a:lnTo>
                      <a:pt x="534" y="697"/>
                    </a:lnTo>
                    <a:lnTo>
                      <a:pt x="521" y="527"/>
                    </a:lnTo>
                    <a:lnTo>
                      <a:pt x="505" y="355"/>
                    </a:lnTo>
                    <a:lnTo>
                      <a:pt x="485" y="181"/>
                    </a:lnTo>
                    <a:lnTo>
                      <a:pt x="460" y="6"/>
                    </a:lnTo>
                    <a:lnTo>
                      <a:pt x="459" y="5"/>
                    </a:lnTo>
                    <a:lnTo>
                      <a:pt x="457" y="3"/>
                    </a:lnTo>
                    <a:lnTo>
                      <a:pt x="456" y="2"/>
                    </a:lnTo>
                    <a:lnTo>
                      <a:pt x="454" y="0"/>
                    </a:lnTo>
                    <a:lnTo>
                      <a:pt x="427" y="19"/>
                    </a:lnTo>
                    <a:lnTo>
                      <a:pt x="398" y="37"/>
                    </a:lnTo>
                    <a:lnTo>
                      <a:pt x="371" y="55"/>
                    </a:lnTo>
                    <a:lnTo>
                      <a:pt x="342" y="74"/>
                    </a:lnTo>
                    <a:lnTo>
                      <a:pt x="314" y="93"/>
                    </a:lnTo>
                    <a:lnTo>
                      <a:pt x="287" y="112"/>
                    </a:lnTo>
                    <a:lnTo>
                      <a:pt x="258" y="132"/>
                    </a:lnTo>
                    <a:lnTo>
                      <a:pt x="230" y="151"/>
                    </a:lnTo>
                    <a:lnTo>
                      <a:pt x="203" y="171"/>
                    </a:lnTo>
                    <a:lnTo>
                      <a:pt x="174" y="190"/>
                    </a:lnTo>
                    <a:lnTo>
                      <a:pt x="146" y="210"/>
                    </a:lnTo>
                    <a:lnTo>
                      <a:pt x="117" y="230"/>
                    </a:lnTo>
                    <a:lnTo>
                      <a:pt x="90" y="251"/>
                    </a:lnTo>
                    <a:lnTo>
                      <a:pt x="61" y="271"/>
                    </a:lnTo>
                    <a:lnTo>
                      <a:pt x="33" y="292"/>
                    </a:lnTo>
                    <a:lnTo>
                      <a:pt x="5" y="313"/>
                    </a:lnTo>
                    <a:lnTo>
                      <a:pt x="16" y="411"/>
                    </a:lnTo>
                    <a:lnTo>
                      <a:pt x="25" y="509"/>
                    </a:lnTo>
                    <a:lnTo>
                      <a:pt x="32" y="606"/>
                    </a:lnTo>
                    <a:lnTo>
                      <a:pt x="39" y="705"/>
                    </a:lnTo>
                    <a:lnTo>
                      <a:pt x="29" y="702"/>
                    </a:lnTo>
                    <a:lnTo>
                      <a:pt x="20" y="699"/>
                    </a:lnTo>
                    <a:lnTo>
                      <a:pt x="10" y="696"/>
                    </a:lnTo>
                    <a:lnTo>
                      <a:pt x="0" y="693"/>
                    </a:lnTo>
                    <a:lnTo>
                      <a:pt x="10" y="696"/>
                    </a:lnTo>
                    <a:lnTo>
                      <a:pt x="19" y="699"/>
                    </a:lnTo>
                    <a:lnTo>
                      <a:pt x="28" y="703"/>
                    </a:lnTo>
                    <a:lnTo>
                      <a:pt x="38" y="706"/>
                    </a:lnTo>
                    <a:lnTo>
                      <a:pt x="47" y="884"/>
                    </a:lnTo>
                    <a:lnTo>
                      <a:pt x="51" y="1059"/>
                    </a:lnTo>
                    <a:lnTo>
                      <a:pt x="51" y="1233"/>
                    </a:lnTo>
                    <a:lnTo>
                      <a:pt x="47" y="1405"/>
                    </a:lnTo>
                    <a:close/>
                  </a:path>
                </a:pathLst>
              </a:custGeom>
              <a:solidFill>
                <a:srgbClr val="3F9E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880" y="3748"/>
                <a:ext cx="108" cy="303"/>
              </a:xfrm>
              <a:custGeom>
                <a:rect b="b" l="l" r="r" t="t"/>
                <a:pathLst>
                  <a:path extrusionOk="0" h="907" w="324">
                    <a:moveTo>
                      <a:pt x="316" y="210"/>
                    </a:moveTo>
                    <a:lnTo>
                      <a:pt x="295" y="197"/>
                    </a:lnTo>
                    <a:lnTo>
                      <a:pt x="275" y="183"/>
                    </a:lnTo>
                    <a:lnTo>
                      <a:pt x="256" y="170"/>
                    </a:lnTo>
                    <a:lnTo>
                      <a:pt x="236" y="157"/>
                    </a:lnTo>
                    <a:lnTo>
                      <a:pt x="216" y="144"/>
                    </a:lnTo>
                    <a:lnTo>
                      <a:pt x="197" y="131"/>
                    </a:lnTo>
                    <a:lnTo>
                      <a:pt x="177" y="118"/>
                    </a:lnTo>
                    <a:lnTo>
                      <a:pt x="158" y="104"/>
                    </a:lnTo>
                    <a:lnTo>
                      <a:pt x="138" y="91"/>
                    </a:lnTo>
                    <a:lnTo>
                      <a:pt x="119" y="78"/>
                    </a:lnTo>
                    <a:lnTo>
                      <a:pt x="99" y="65"/>
                    </a:lnTo>
                    <a:lnTo>
                      <a:pt x="78" y="52"/>
                    </a:lnTo>
                    <a:lnTo>
                      <a:pt x="60" y="39"/>
                    </a:lnTo>
                    <a:lnTo>
                      <a:pt x="39" y="26"/>
                    </a:lnTo>
                    <a:lnTo>
                      <a:pt x="21" y="13"/>
                    </a:lnTo>
                    <a:lnTo>
                      <a:pt x="0" y="0"/>
                    </a:lnTo>
                    <a:lnTo>
                      <a:pt x="19" y="214"/>
                    </a:lnTo>
                    <a:lnTo>
                      <a:pt x="28" y="425"/>
                    </a:lnTo>
                    <a:lnTo>
                      <a:pt x="25" y="633"/>
                    </a:lnTo>
                    <a:lnTo>
                      <a:pt x="10" y="840"/>
                    </a:lnTo>
                    <a:lnTo>
                      <a:pt x="28" y="843"/>
                    </a:lnTo>
                    <a:lnTo>
                      <a:pt x="45" y="847"/>
                    </a:lnTo>
                    <a:lnTo>
                      <a:pt x="62" y="850"/>
                    </a:lnTo>
                    <a:lnTo>
                      <a:pt x="80" y="855"/>
                    </a:lnTo>
                    <a:lnTo>
                      <a:pt x="97" y="857"/>
                    </a:lnTo>
                    <a:lnTo>
                      <a:pt x="115" y="862"/>
                    </a:lnTo>
                    <a:lnTo>
                      <a:pt x="132" y="866"/>
                    </a:lnTo>
                    <a:lnTo>
                      <a:pt x="148" y="869"/>
                    </a:lnTo>
                    <a:lnTo>
                      <a:pt x="165" y="873"/>
                    </a:lnTo>
                    <a:lnTo>
                      <a:pt x="181" y="878"/>
                    </a:lnTo>
                    <a:lnTo>
                      <a:pt x="197" y="882"/>
                    </a:lnTo>
                    <a:lnTo>
                      <a:pt x="214" y="886"/>
                    </a:lnTo>
                    <a:lnTo>
                      <a:pt x="230" y="892"/>
                    </a:lnTo>
                    <a:lnTo>
                      <a:pt x="246" y="896"/>
                    </a:lnTo>
                    <a:lnTo>
                      <a:pt x="262" y="901"/>
                    </a:lnTo>
                    <a:lnTo>
                      <a:pt x="278" y="907"/>
                    </a:lnTo>
                    <a:lnTo>
                      <a:pt x="294" y="821"/>
                    </a:lnTo>
                    <a:lnTo>
                      <a:pt x="305" y="736"/>
                    </a:lnTo>
                    <a:lnTo>
                      <a:pt x="314" y="651"/>
                    </a:lnTo>
                    <a:lnTo>
                      <a:pt x="321" y="564"/>
                    </a:lnTo>
                    <a:lnTo>
                      <a:pt x="324" y="476"/>
                    </a:lnTo>
                    <a:lnTo>
                      <a:pt x="324" y="387"/>
                    </a:lnTo>
                    <a:lnTo>
                      <a:pt x="321" y="299"/>
                    </a:lnTo>
                    <a:lnTo>
                      <a:pt x="316" y="21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545" y="3788"/>
                <a:ext cx="7" cy="2"/>
              </a:xfrm>
              <a:custGeom>
                <a:rect b="b" l="l" r="r" t="t"/>
                <a:pathLst>
                  <a:path extrusionOk="0" h="8" w="21">
                    <a:moveTo>
                      <a:pt x="21" y="8"/>
                    </a:moveTo>
                    <a:lnTo>
                      <a:pt x="15" y="6"/>
                    </a:lnTo>
                    <a:lnTo>
                      <a:pt x="11" y="3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1" y="3"/>
                    </a:lnTo>
                    <a:lnTo>
                      <a:pt x="15" y="6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45" y="3788"/>
                <a:ext cx="24" cy="243"/>
              </a:xfrm>
              <a:custGeom>
                <a:rect b="b" l="l" r="r" t="t"/>
                <a:pathLst>
                  <a:path extrusionOk="0" h="729" w="72">
                    <a:moveTo>
                      <a:pt x="5" y="729"/>
                    </a:moveTo>
                    <a:lnTo>
                      <a:pt x="13" y="728"/>
                    </a:lnTo>
                    <a:lnTo>
                      <a:pt x="21" y="726"/>
                    </a:lnTo>
                    <a:lnTo>
                      <a:pt x="28" y="725"/>
                    </a:lnTo>
                    <a:lnTo>
                      <a:pt x="36" y="724"/>
                    </a:lnTo>
                    <a:lnTo>
                      <a:pt x="43" y="722"/>
                    </a:lnTo>
                    <a:lnTo>
                      <a:pt x="52" y="722"/>
                    </a:lnTo>
                    <a:lnTo>
                      <a:pt x="59" y="721"/>
                    </a:lnTo>
                    <a:lnTo>
                      <a:pt x="68" y="719"/>
                    </a:lnTo>
                    <a:lnTo>
                      <a:pt x="72" y="547"/>
                    </a:lnTo>
                    <a:lnTo>
                      <a:pt x="72" y="374"/>
                    </a:lnTo>
                    <a:lnTo>
                      <a:pt x="68" y="199"/>
                    </a:lnTo>
                    <a:lnTo>
                      <a:pt x="59" y="21"/>
                    </a:lnTo>
                    <a:lnTo>
                      <a:pt x="52" y="18"/>
                    </a:lnTo>
                    <a:lnTo>
                      <a:pt x="44" y="15"/>
                    </a:lnTo>
                    <a:lnTo>
                      <a:pt x="37" y="12"/>
                    </a:lnTo>
                    <a:lnTo>
                      <a:pt x="30" y="11"/>
                    </a:lnTo>
                    <a:lnTo>
                      <a:pt x="21" y="8"/>
                    </a:lnTo>
                    <a:lnTo>
                      <a:pt x="14" y="5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187"/>
                    </a:lnTo>
                    <a:lnTo>
                      <a:pt x="13" y="369"/>
                    </a:lnTo>
                    <a:lnTo>
                      <a:pt x="11" y="550"/>
                    </a:lnTo>
                    <a:lnTo>
                      <a:pt x="5" y="729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705" y="3561"/>
                <a:ext cx="2" cy="2"/>
              </a:xfrm>
              <a:custGeom>
                <a:rect b="b" l="l" r="r" t="t"/>
                <a:pathLst>
                  <a:path extrusionOk="0" h="4"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05" y="3561"/>
                <a:ext cx="106" cy="454"/>
              </a:xfrm>
              <a:custGeom>
                <a:rect b="b" l="l" r="r" t="t"/>
                <a:pathLst>
                  <a:path extrusionOk="0" h="1362" w="316">
                    <a:moveTo>
                      <a:pt x="84" y="1362"/>
                    </a:moveTo>
                    <a:lnTo>
                      <a:pt x="91" y="1362"/>
                    </a:lnTo>
                    <a:lnTo>
                      <a:pt x="97" y="1362"/>
                    </a:lnTo>
                    <a:lnTo>
                      <a:pt x="104" y="1362"/>
                    </a:lnTo>
                    <a:lnTo>
                      <a:pt x="110" y="1362"/>
                    </a:lnTo>
                    <a:lnTo>
                      <a:pt x="117" y="1362"/>
                    </a:lnTo>
                    <a:lnTo>
                      <a:pt x="123" y="1362"/>
                    </a:lnTo>
                    <a:lnTo>
                      <a:pt x="130" y="1362"/>
                    </a:lnTo>
                    <a:lnTo>
                      <a:pt x="136" y="1362"/>
                    </a:lnTo>
                    <a:lnTo>
                      <a:pt x="139" y="1187"/>
                    </a:lnTo>
                    <a:lnTo>
                      <a:pt x="139" y="1011"/>
                    </a:lnTo>
                    <a:lnTo>
                      <a:pt x="133" y="831"/>
                    </a:lnTo>
                    <a:lnTo>
                      <a:pt x="123" y="649"/>
                    </a:lnTo>
                    <a:lnTo>
                      <a:pt x="148" y="643"/>
                    </a:lnTo>
                    <a:lnTo>
                      <a:pt x="171" y="636"/>
                    </a:lnTo>
                    <a:lnTo>
                      <a:pt x="195" y="630"/>
                    </a:lnTo>
                    <a:lnTo>
                      <a:pt x="219" y="624"/>
                    </a:lnTo>
                    <a:lnTo>
                      <a:pt x="243" y="619"/>
                    </a:lnTo>
                    <a:lnTo>
                      <a:pt x="266" y="613"/>
                    </a:lnTo>
                    <a:lnTo>
                      <a:pt x="291" y="607"/>
                    </a:lnTo>
                    <a:lnTo>
                      <a:pt x="316" y="601"/>
                    </a:lnTo>
                    <a:lnTo>
                      <a:pt x="307" y="513"/>
                    </a:lnTo>
                    <a:lnTo>
                      <a:pt x="298" y="426"/>
                    </a:lnTo>
                    <a:lnTo>
                      <a:pt x="287" y="341"/>
                    </a:lnTo>
                    <a:lnTo>
                      <a:pt x="275" y="253"/>
                    </a:lnTo>
                    <a:lnTo>
                      <a:pt x="258" y="237"/>
                    </a:lnTo>
                    <a:lnTo>
                      <a:pt x="240" y="221"/>
                    </a:lnTo>
                    <a:lnTo>
                      <a:pt x="223" y="205"/>
                    </a:lnTo>
                    <a:lnTo>
                      <a:pt x="206" y="188"/>
                    </a:lnTo>
                    <a:lnTo>
                      <a:pt x="188" y="173"/>
                    </a:lnTo>
                    <a:lnTo>
                      <a:pt x="172" y="157"/>
                    </a:lnTo>
                    <a:lnTo>
                      <a:pt x="155" y="141"/>
                    </a:lnTo>
                    <a:lnTo>
                      <a:pt x="138" y="126"/>
                    </a:lnTo>
                    <a:lnTo>
                      <a:pt x="120" y="110"/>
                    </a:lnTo>
                    <a:lnTo>
                      <a:pt x="103" y="94"/>
                    </a:lnTo>
                    <a:lnTo>
                      <a:pt x="87" y="78"/>
                    </a:lnTo>
                    <a:lnTo>
                      <a:pt x="70" y="62"/>
                    </a:lnTo>
                    <a:lnTo>
                      <a:pt x="52" y="47"/>
                    </a:lnTo>
                    <a:lnTo>
                      <a:pt x="35" y="32"/>
                    </a:lnTo>
                    <a:lnTo>
                      <a:pt x="18" y="16"/>
                    </a:lnTo>
                    <a:lnTo>
                      <a:pt x="0" y="0"/>
                    </a:lnTo>
                    <a:lnTo>
                      <a:pt x="25" y="175"/>
                    </a:lnTo>
                    <a:lnTo>
                      <a:pt x="45" y="348"/>
                    </a:lnTo>
                    <a:lnTo>
                      <a:pt x="61" y="520"/>
                    </a:lnTo>
                    <a:lnTo>
                      <a:pt x="74" y="691"/>
                    </a:lnTo>
                    <a:lnTo>
                      <a:pt x="83" y="860"/>
                    </a:lnTo>
                    <a:lnTo>
                      <a:pt x="87" y="1028"/>
                    </a:lnTo>
                    <a:lnTo>
                      <a:pt x="87" y="1196"/>
                    </a:lnTo>
                    <a:lnTo>
                      <a:pt x="84" y="1362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586" y="3822"/>
                <a:ext cx="25" cy="41"/>
              </a:xfrm>
              <a:custGeom>
                <a:rect b="b" l="l" r="r" t="t"/>
                <a:pathLst>
                  <a:path extrusionOk="0" h="125" w="76">
                    <a:moveTo>
                      <a:pt x="71" y="0"/>
                    </a:moveTo>
                    <a:lnTo>
                      <a:pt x="63" y="3"/>
                    </a:lnTo>
                    <a:lnTo>
                      <a:pt x="53" y="5"/>
                    </a:lnTo>
                    <a:lnTo>
                      <a:pt x="44" y="8"/>
                    </a:lnTo>
                    <a:lnTo>
                      <a:pt x="35" y="11"/>
                    </a:lnTo>
                    <a:lnTo>
                      <a:pt x="27" y="16"/>
                    </a:lnTo>
                    <a:lnTo>
                      <a:pt x="18" y="18"/>
                    </a:lnTo>
                    <a:lnTo>
                      <a:pt x="9" y="21"/>
                    </a:lnTo>
                    <a:lnTo>
                      <a:pt x="0" y="24"/>
                    </a:lnTo>
                    <a:lnTo>
                      <a:pt x="2" y="50"/>
                    </a:lnTo>
                    <a:lnTo>
                      <a:pt x="2" y="75"/>
                    </a:lnTo>
                    <a:lnTo>
                      <a:pt x="3" y="101"/>
                    </a:lnTo>
                    <a:lnTo>
                      <a:pt x="3" y="125"/>
                    </a:lnTo>
                    <a:lnTo>
                      <a:pt x="12" y="123"/>
                    </a:lnTo>
                    <a:lnTo>
                      <a:pt x="22" y="120"/>
                    </a:lnTo>
                    <a:lnTo>
                      <a:pt x="31" y="118"/>
                    </a:lnTo>
                    <a:lnTo>
                      <a:pt x="40" y="115"/>
                    </a:lnTo>
                    <a:lnTo>
                      <a:pt x="48" y="112"/>
                    </a:lnTo>
                    <a:lnTo>
                      <a:pt x="57" y="111"/>
                    </a:lnTo>
                    <a:lnTo>
                      <a:pt x="67" y="108"/>
                    </a:lnTo>
                    <a:lnTo>
                      <a:pt x="76" y="105"/>
                    </a:lnTo>
                    <a:lnTo>
                      <a:pt x="74" y="79"/>
                    </a:lnTo>
                    <a:lnTo>
                      <a:pt x="74" y="52"/>
                    </a:lnTo>
                    <a:lnTo>
                      <a:pt x="73" y="26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2588" y="3957"/>
                <a:ext cx="24" cy="34"/>
              </a:xfrm>
              <a:custGeom>
                <a:rect b="b" l="l" r="r" t="t"/>
                <a:pathLst>
                  <a:path extrusionOk="0" h="102" w="74">
                    <a:moveTo>
                      <a:pt x="2" y="11"/>
                    </a:moveTo>
                    <a:lnTo>
                      <a:pt x="2" y="34"/>
                    </a:lnTo>
                    <a:lnTo>
                      <a:pt x="2" y="55"/>
                    </a:lnTo>
                    <a:lnTo>
                      <a:pt x="0" y="79"/>
                    </a:lnTo>
                    <a:lnTo>
                      <a:pt x="0" y="102"/>
                    </a:lnTo>
                    <a:lnTo>
                      <a:pt x="9" y="102"/>
                    </a:lnTo>
                    <a:lnTo>
                      <a:pt x="19" y="100"/>
                    </a:lnTo>
                    <a:lnTo>
                      <a:pt x="28" y="100"/>
                    </a:lnTo>
                    <a:lnTo>
                      <a:pt x="36" y="99"/>
                    </a:lnTo>
                    <a:lnTo>
                      <a:pt x="45" y="99"/>
                    </a:lnTo>
                    <a:lnTo>
                      <a:pt x="54" y="99"/>
                    </a:lnTo>
                    <a:lnTo>
                      <a:pt x="64" y="97"/>
                    </a:lnTo>
                    <a:lnTo>
                      <a:pt x="73" y="97"/>
                    </a:lnTo>
                    <a:lnTo>
                      <a:pt x="74" y="73"/>
                    </a:lnTo>
                    <a:lnTo>
                      <a:pt x="74" y="48"/>
                    </a:lnTo>
                    <a:lnTo>
                      <a:pt x="74" y="25"/>
                    </a:lnTo>
                    <a:lnTo>
                      <a:pt x="74" y="0"/>
                    </a:lnTo>
                    <a:lnTo>
                      <a:pt x="65" y="2"/>
                    </a:lnTo>
                    <a:lnTo>
                      <a:pt x="55" y="3"/>
                    </a:lnTo>
                    <a:lnTo>
                      <a:pt x="47" y="3"/>
                    </a:lnTo>
                    <a:lnTo>
                      <a:pt x="38" y="5"/>
                    </a:lnTo>
                    <a:lnTo>
                      <a:pt x="29" y="6"/>
                    </a:lnTo>
                    <a:lnTo>
                      <a:pt x="21" y="8"/>
                    </a:lnTo>
                    <a:lnTo>
                      <a:pt x="10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2581" y="3749"/>
                <a:ext cx="27" cy="47"/>
              </a:xfrm>
              <a:custGeom>
                <a:rect b="b" l="l" r="r" t="t"/>
                <a:pathLst>
                  <a:path extrusionOk="0" h="141" w="79">
                    <a:moveTo>
                      <a:pt x="71" y="0"/>
                    </a:moveTo>
                    <a:lnTo>
                      <a:pt x="63" y="5"/>
                    </a:lnTo>
                    <a:lnTo>
                      <a:pt x="54" y="9"/>
                    </a:lnTo>
                    <a:lnTo>
                      <a:pt x="45" y="13"/>
                    </a:lnTo>
                    <a:lnTo>
                      <a:pt x="37" y="16"/>
                    </a:lnTo>
                    <a:lnTo>
                      <a:pt x="27" y="21"/>
                    </a:lnTo>
                    <a:lnTo>
                      <a:pt x="18" y="25"/>
                    </a:lnTo>
                    <a:lnTo>
                      <a:pt x="9" y="29"/>
                    </a:lnTo>
                    <a:lnTo>
                      <a:pt x="0" y="34"/>
                    </a:lnTo>
                    <a:lnTo>
                      <a:pt x="2" y="61"/>
                    </a:lnTo>
                    <a:lnTo>
                      <a:pt x="5" y="87"/>
                    </a:lnTo>
                    <a:lnTo>
                      <a:pt x="6" y="113"/>
                    </a:lnTo>
                    <a:lnTo>
                      <a:pt x="8" y="141"/>
                    </a:lnTo>
                    <a:lnTo>
                      <a:pt x="16" y="136"/>
                    </a:lnTo>
                    <a:lnTo>
                      <a:pt x="25" y="133"/>
                    </a:lnTo>
                    <a:lnTo>
                      <a:pt x="34" y="129"/>
                    </a:lnTo>
                    <a:lnTo>
                      <a:pt x="42" y="125"/>
                    </a:lnTo>
                    <a:lnTo>
                      <a:pt x="51" y="122"/>
                    </a:lnTo>
                    <a:lnTo>
                      <a:pt x="60" y="117"/>
                    </a:lnTo>
                    <a:lnTo>
                      <a:pt x="70" y="115"/>
                    </a:lnTo>
                    <a:lnTo>
                      <a:pt x="79" y="110"/>
                    </a:lnTo>
                    <a:lnTo>
                      <a:pt x="77" y="83"/>
                    </a:lnTo>
                    <a:lnTo>
                      <a:pt x="76" y="55"/>
                    </a:lnTo>
                    <a:lnTo>
                      <a:pt x="73" y="2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2588" y="3891"/>
                <a:ext cx="24" cy="38"/>
              </a:xfrm>
              <a:custGeom>
                <a:rect b="b" l="l" r="r" t="t"/>
                <a:pathLst>
                  <a:path extrusionOk="0" h="114" w="74">
                    <a:moveTo>
                      <a:pt x="73" y="0"/>
                    </a:moveTo>
                    <a:lnTo>
                      <a:pt x="64" y="1"/>
                    </a:lnTo>
                    <a:lnTo>
                      <a:pt x="54" y="4"/>
                    </a:lnTo>
                    <a:lnTo>
                      <a:pt x="45" y="6"/>
                    </a:lnTo>
                    <a:lnTo>
                      <a:pt x="36" y="9"/>
                    </a:lnTo>
                    <a:lnTo>
                      <a:pt x="28" y="10"/>
                    </a:lnTo>
                    <a:lnTo>
                      <a:pt x="19" y="13"/>
                    </a:lnTo>
                    <a:lnTo>
                      <a:pt x="9" y="14"/>
                    </a:lnTo>
                    <a:lnTo>
                      <a:pt x="0" y="17"/>
                    </a:lnTo>
                    <a:lnTo>
                      <a:pt x="2" y="42"/>
                    </a:lnTo>
                    <a:lnTo>
                      <a:pt x="2" y="65"/>
                    </a:lnTo>
                    <a:lnTo>
                      <a:pt x="2" y="90"/>
                    </a:lnTo>
                    <a:lnTo>
                      <a:pt x="2" y="114"/>
                    </a:lnTo>
                    <a:lnTo>
                      <a:pt x="10" y="113"/>
                    </a:lnTo>
                    <a:lnTo>
                      <a:pt x="21" y="111"/>
                    </a:lnTo>
                    <a:lnTo>
                      <a:pt x="29" y="110"/>
                    </a:lnTo>
                    <a:lnTo>
                      <a:pt x="38" y="107"/>
                    </a:lnTo>
                    <a:lnTo>
                      <a:pt x="47" y="105"/>
                    </a:lnTo>
                    <a:lnTo>
                      <a:pt x="55" y="104"/>
                    </a:lnTo>
                    <a:lnTo>
                      <a:pt x="65" y="103"/>
                    </a:lnTo>
                    <a:lnTo>
                      <a:pt x="74" y="101"/>
                    </a:lnTo>
                    <a:lnTo>
                      <a:pt x="74" y="75"/>
                    </a:lnTo>
                    <a:lnTo>
                      <a:pt x="74" y="51"/>
                    </a:lnTo>
                    <a:lnTo>
                      <a:pt x="73" y="26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575" y="3673"/>
                <a:ext cx="27" cy="51"/>
              </a:xfrm>
              <a:custGeom>
                <a:rect b="b" l="l" r="r" t="t"/>
                <a:pathLst>
                  <a:path extrusionOk="0" h="153" w="79">
                    <a:moveTo>
                      <a:pt x="69" y="0"/>
                    </a:moveTo>
                    <a:lnTo>
                      <a:pt x="60" y="6"/>
                    </a:lnTo>
                    <a:lnTo>
                      <a:pt x="52" y="10"/>
                    </a:lnTo>
                    <a:lnTo>
                      <a:pt x="43" y="16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7" y="32"/>
                    </a:lnTo>
                    <a:lnTo>
                      <a:pt x="8" y="36"/>
                    </a:lnTo>
                    <a:lnTo>
                      <a:pt x="0" y="42"/>
                    </a:lnTo>
                    <a:lnTo>
                      <a:pt x="3" y="69"/>
                    </a:lnTo>
                    <a:lnTo>
                      <a:pt x="5" y="97"/>
                    </a:lnTo>
                    <a:lnTo>
                      <a:pt x="8" y="126"/>
                    </a:lnTo>
                    <a:lnTo>
                      <a:pt x="11" y="153"/>
                    </a:lnTo>
                    <a:lnTo>
                      <a:pt x="20" y="149"/>
                    </a:lnTo>
                    <a:lnTo>
                      <a:pt x="29" y="143"/>
                    </a:lnTo>
                    <a:lnTo>
                      <a:pt x="37" y="139"/>
                    </a:lnTo>
                    <a:lnTo>
                      <a:pt x="46" y="134"/>
                    </a:lnTo>
                    <a:lnTo>
                      <a:pt x="53" y="130"/>
                    </a:lnTo>
                    <a:lnTo>
                      <a:pt x="62" y="126"/>
                    </a:lnTo>
                    <a:lnTo>
                      <a:pt x="71" y="120"/>
                    </a:lnTo>
                    <a:lnTo>
                      <a:pt x="79" y="115"/>
                    </a:lnTo>
                    <a:lnTo>
                      <a:pt x="76" y="87"/>
                    </a:lnTo>
                    <a:lnTo>
                      <a:pt x="75" y="58"/>
                    </a:lnTo>
                    <a:lnTo>
                      <a:pt x="72" y="2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2627" y="3728"/>
                <a:ext cx="26" cy="49"/>
              </a:xfrm>
              <a:custGeom>
                <a:rect b="b" l="l" r="r" t="t"/>
                <a:pathLst>
                  <a:path extrusionOk="0" h="147" w="80">
                    <a:moveTo>
                      <a:pt x="71" y="0"/>
                    </a:moveTo>
                    <a:lnTo>
                      <a:pt x="63" y="4"/>
                    </a:lnTo>
                    <a:lnTo>
                      <a:pt x="54" y="7"/>
                    </a:lnTo>
                    <a:lnTo>
                      <a:pt x="45" y="11"/>
                    </a:lnTo>
                    <a:lnTo>
                      <a:pt x="37" y="16"/>
                    </a:lnTo>
                    <a:lnTo>
                      <a:pt x="28" y="20"/>
                    </a:lnTo>
                    <a:lnTo>
                      <a:pt x="19" y="24"/>
                    </a:lnTo>
                    <a:lnTo>
                      <a:pt x="9" y="27"/>
                    </a:lnTo>
                    <a:lnTo>
                      <a:pt x="0" y="31"/>
                    </a:lnTo>
                    <a:lnTo>
                      <a:pt x="3" y="60"/>
                    </a:lnTo>
                    <a:lnTo>
                      <a:pt x="5" y="89"/>
                    </a:lnTo>
                    <a:lnTo>
                      <a:pt x="8" y="118"/>
                    </a:lnTo>
                    <a:lnTo>
                      <a:pt x="9" y="147"/>
                    </a:lnTo>
                    <a:lnTo>
                      <a:pt x="18" y="143"/>
                    </a:lnTo>
                    <a:lnTo>
                      <a:pt x="26" y="140"/>
                    </a:lnTo>
                    <a:lnTo>
                      <a:pt x="35" y="136"/>
                    </a:lnTo>
                    <a:lnTo>
                      <a:pt x="44" y="133"/>
                    </a:lnTo>
                    <a:lnTo>
                      <a:pt x="53" y="130"/>
                    </a:lnTo>
                    <a:lnTo>
                      <a:pt x="61" y="125"/>
                    </a:lnTo>
                    <a:lnTo>
                      <a:pt x="71" y="123"/>
                    </a:lnTo>
                    <a:lnTo>
                      <a:pt x="80" y="118"/>
                    </a:lnTo>
                    <a:lnTo>
                      <a:pt x="79" y="88"/>
                    </a:lnTo>
                    <a:lnTo>
                      <a:pt x="77" y="59"/>
                    </a:lnTo>
                    <a:lnTo>
                      <a:pt x="74" y="3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635" y="3881"/>
                <a:ext cx="25" cy="40"/>
              </a:xfrm>
              <a:custGeom>
                <a:rect b="b" l="l" r="r" t="t"/>
                <a:pathLst>
                  <a:path extrusionOk="0" h="120" w="75">
                    <a:moveTo>
                      <a:pt x="0" y="15"/>
                    </a:moveTo>
                    <a:lnTo>
                      <a:pt x="0" y="41"/>
                    </a:lnTo>
                    <a:lnTo>
                      <a:pt x="1" y="67"/>
                    </a:lnTo>
                    <a:lnTo>
                      <a:pt x="1" y="94"/>
                    </a:lnTo>
                    <a:lnTo>
                      <a:pt x="1" y="120"/>
                    </a:lnTo>
                    <a:lnTo>
                      <a:pt x="10" y="118"/>
                    </a:lnTo>
                    <a:lnTo>
                      <a:pt x="20" y="117"/>
                    </a:lnTo>
                    <a:lnTo>
                      <a:pt x="29" y="115"/>
                    </a:lnTo>
                    <a:lnTo>
                      <a:pt x="37" y="114"/>
                    </a:lnTo>
                    <a:lnTo>
                      <a:pt x="46" y="112"/>
                    </a:lnTo>
                    <a:lnTo>
                      <a:pt x="56" y="111"/>
                    </a:lnTo>
                    <a:lnTo>
                      <a:pt x="65" y="109"/>
                    </a:lnTo>
                    <a:lnTo>
                      <a:pt x="75" y="108"/>
                    </a:lnTo>
                    <a:lnTo>
                      <a:pt x="75" y="81"/>
                    </a:lnTo>
                    <a:lnTo>
                      <a:pt x="73" y="53"/>
                    </a:lnTo>
                    <a:lnTo>
                      <a:pt x="73" y="27"/>
                    </a:lnTo>
                    <a:lnTo>
                      <a:pt x="72" y="0"/>
                    </a:lnTo>
                    <a:lnTo>
                      <a:pt x="63" y="1"/>
                    </a:lnTo>
                    <a:lnTo>
                      <a:pt x="53" y="2"/>
                    </a:lnTo>
                    <a:lnTo>
                      <a:pt x="44" y="5"/>
                    </a:lnTo>
                    <a:lnTo>
                      <a:pt x="36" y="7"/>
                    </a:lnTo>
                    <a:lnTo>
                      <a:pt x="27" y="10"/>
                    </a:lnTo>
                    <a:lnTo>
                      <a:pt x="18" y="11"/>
                    </a:lnTo>
                    <a:lnTo>
                      <a:pt x="8" y="1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2632" y="3806"/>
                <a:ext cx="26" cy="44"/>
              </a:xfrm>
              <a:custGeom>
                <a:rect b="b" l="l" r="r" t="t"/>
                <a:pathLst>
                  <a:path extrusionOk="0" h="134" w="78">
                    <a:moveTo>
                      <a:pt x="72" y="0"/>
                    </a:moveTo>
                    <a:lnTo>
                      <a:pt x="64" y="3"/>
                    </a:lnTo>
                    <a:lnTo>
                      <a:pt x="53" y="6"/>
                    </a:lnTo>
                    <a:lnTo>
                      <a:pt x="45" y="9"/>
                    </a:lnTo>
                    <a:lnTo>
                      <a:pt x="36" y="11"/>
                    </a:lnTo>
                    <a:lnTo>
                      <a:pt x="27" y="16"/>
                    </a:lnTo>
                    <a:lnTo>
                      <a:pt x="19" y="19"/>
                    </a:lnTo>
                    <a:lnTo>
                      <a:pt x="9" y="22"/>
                    </a:lnTo>
                    <a:lnTo>
                      <a:pt x="0" y="25"/>
                    </a:lnTo>
                    <a:lnTo>
                      <a:pt x="1" y="52"/>
                    </a:lnTo>
                    <a:lnTo>
                      <a:pt x="3" y="79"/>
                    </a:lnTo>
                    <a:lnTo>
                      <a:pt x="3" y="107"/>
                    </a:lnTo>
                    <a:lnTo>
                      <a:pt x="4" y="134"/>
                    </a:lnTo>
                    <a:lnTo>
                      <a:pt x="13" y="132"/>
                    </a:lnTo>
                    <a:lnTo>
                      <a:pt x="23" y="129"/>
                    </a:lnTo>
                    <a:lnTo>
                      <a:pt x="32" y="127"/>
                    </a:lnTo>
                    <a:lnTo>
                      <a:pt x="42" y="124"/>
                    </a:lnTo>
                    <a:lnTo>
                      <a:pt x="51" y="121"/>
                    </a:lnTo>
                    <a:lnTo>
                      <a:pt x="59" y="120"/>
                    </a:lnTo>
                    <a:lnTo>
                      <a:pt x="69" y="117"/>
                    </a:lnTo>
                    <a:lnTo>
                      <a:pt x="78" y="114"/>
                    </a:lnTo>
                    <a:lnTo>
                      <a:pt x="77" y="85"/>
                    </a:lnTo>
                    <a:lnTo>
                      <a:pt x="75" y="56"/>
                    </a:lnTo>
                    <a:lnTo>
                      <a:pt x="74" y="2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635" y="3952"/>
                <a:ext cx="25" cy="36"/>
              </a:xfrm>
              <a:custGeom>
                <a:rect b="b" l="l" r="r" t="t"/>
                <a:pathLst>
                  <a:path extrusionOk="0" h="108" w="74">
                    <a:moveTo>
                      <a:pt x="0" y="8"/>
                    </a:moveTo>
                    <a:lnTo>
                      <a:pt x="0" y="33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0" y="108"/>
                    </a:lnTo>
                    <a:lnTo>
                      <a:pt x="9" y="107"/>
                    </a:lnTo>
                    <a:lnTo>
                      <a:pt x="19" y="107"/>
                    </a:lnTo>
                    <a:lnTo>
                      <a:pt x="28" y="105"/>
                    </a:lnTo>
                    <a:lnTo>
                      <a:pt x="36" y="105"/>
                    </a:lnTo>
                    <a:lnTo>
                      <a:pt x="45" y="104"/>
                    </a:lnTo>
                    <a:lnTo>
                      <a:pt x="55" y="104"/>
                    </a:lnTo>
                    <a:lnTo>
                      <a:pt x="64" y="102"/>
                    </a:lnTo>
                    <a:lnTo>
                      <a:pt x="74" y="102"/>
                    </a:lnTo>
                    <a:lnTo>
                      <a:pt x="74" y="76"/>
                    </a:lnTo>
                    <a:lnTo>
                      <a:pt x="74" y="50"/>
                    </a:lnTo>
                    <a:lnTo>
                      <a:pt x="74" y="26"/>
                    </a:lnTo>
                    <a:lnTo>
                      <a:pt x="74" y="0"/>
                    </a:lnTo>
                    <a:lnTo>
                      <a:pt x="65" y="1"/>
                    </a:lnTo>
                    <a:lnTo>
                      <a:pt x="55" y="1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8" y="5"/>
                    </a:lnTo>
                    <a:lnTo>
                      <a:pt x="19" y="5"/>
                    </a:lnTo>
                    <a:lnTo>
                      <a:pt x="9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620" y="3646"/>
                <a:ext cx="27" cy="53"/>
              </a:xfrm>
              <a:custGeom>
                <a:rect b="b" l="l" r="r" t="t"/>
                <a:pathLst>
                  <a:path extrusionOk="0" h="160" w="82">
                    <a:moveTo>
                      <a:pt x="82" y="124"/>
                    </a:moveTo>
                    <a:lnTo>
                      <a:pt x="79" y="92"/>
                    </a:lnTo>
                    <a:lnTo>
                      <a:pt x="76" y="62"/>
                    </a:lnTo>
                    <a:lnTo>
                      <a:pt x="72" y="32"/>
                    </a:lnTo>
                    <a:lnTo>
                      <a:pt x="69" y="0"/>
                    </a:lnTo>
                    <a:lnTo>
                      <a:pt x="60" y="4"/>
                    </a:lnTo>
                    <a:lnTo>
                      <a:pt x="52" y="10"/>
                    </a:lnTo>
                    <a:lnTo>
                      <a:pt x="43" y="14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7" y="30"/>
                    </a:lnTo>
                    <a:lnTo>
                      <a:pt x="8" y="36"/>
                    </a:lnTo>
                    <a:lnTo>
                      <a:pt x="0" y="40"/>
                    </a:lnTo>
                    <a:lnTo>
                      <a:pt x="3" y="71"/>
                    </a:lnTo>
                    <a:lnTo>
                      <a:pt x="6" y="101"/>
                    </a:lnTo>
                    <a:lnTo>
                      <a:pt x="8" y="130"/>
                    </a:lnTo>
                    <a:lnTo>
                      <a:pt x="11" y="160"/>
                    </a:lnTo>
                    <a:lnTo>
                      <a:pt x="20" y="156"/>
                    </a:lnTo>
                    <a:lnTo>
                      <a:pt x="30" y="152"/>
                    </a:lnTo>
                    <a:lnTo>
                      <a:pt x="39" y="147"/>
                    </a:lnTo>
                    <a:lnTo>
                      <a:pt x="47" y="142"/>
                    </a:lnTo>
                    <a:lnTo>
                      <a:pt x="56" y="137"/>
                    </a:lnTo>
                    <a:lnTo>
                      <a:pt x="65" y="133"/>
                    </a:lnTo>
                    <a:lnTo>
                      <a:pt x="74" y="128"/>
                    </a:lnTo>
                    <a:lnTo>
                      <a:pt x="82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673" y="3707"/>
                <a:ext cx="28" cy="51"/>
              </a:xfrm>
              <a:custGeom>
                <a:rect b="b" l="l" r="r" t="t"/>
                <a:pathLst>
                  <a:path extrusionOk="0" h="153" w="84">
                    <a:moveTo>
                      <a:pt x="10" y="153"/>
                    </a:moveTo>
                    <a:lnTo>
                      <a:pt x="19" y="150"/>
                    </a:lnTo>
                    <a:lnTo>
                      <a:pt x="29" y="146"/>
                    </a:lnTo>
                    <a:lnTo>
                      <a:pt x="37" y="143"/>
                    </a:lnTo>
                    <a:lnTo>
                      <a:pt x="46" y="140"/>
                    </a:lnTo>
                    <a:lnTo>
                      <a:pt x="55" y="137"/>
                    </a:lnTo>
                    <a:lnTo>
                      <a:pt x="65" y="133"/>
                    </a:lnTo>
                    <a:lnTo>
                      <a:pt x="74" y="130"/>
                    </a:lnTo>
                    <a:lnTo>
                      <a:pt x="84" y="127"/>
                    </a:lnTo>
                    <a:lnTo>
                      <a:pt x="81" y="95"/>
                    </a:lnTo>
                    <a:lnTo>
                      <a:pt x="78" y="64"/>
                    </a:lnTo>
                    <a:lnTo>
                      <a:pt x="75" y="32"/>
                    </a:lnTo>
                    <a:lnTo>
                      <a:pt x="72" y="0"/>
                    </a:lnTo>
                    <a:lnTo>
                      <a:pt x="63" y="4"/>
                    </a:lnTo>
                    <a:lnTo>
                      <a:pt x="53" y="7"/>
                    </a:lnTo>
                    <a:lnTo>
                      <a:pt x="45" y="11"/>
                    </a:lnTo>
                    <a:lnTo>
                      <a:pt x="36" y="14"/>
                    </a:lnTo>
                    <a:lnTo>
                      <a:pt x="27" y="19"/>
                    </a:lnTo>
                    <a:lnTo>
                      <a:pt x="19" y="23"/>
                    </a:lnTo>
                    <a:lnTo>
                      <a:pt x="9" y="26"/>
                    </a:lnTo>
                    <a:lnTo>
                      <a:pt x="0" y="30"/>
                    </a:lnTo>
                    <a:lnTo>
                      <a:pt x="3" y="62"/>
                    </a:lnTo>
                    <a:lnTo>
                      <a:pt x="6" y="92"/>
                    </a:lnTo>
                    <a:lnTo>
                      <a:pt x="7" y="123"/>
                    </a:lnTo>
                    <a:lnTo>
                      <a:pt x="10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664" y="3620"/>
                <a:ext cx="29" cy="56"/>
              </a:xfrm>
              <a:custGeom>
                <a:rect b="b" l="l" r="r" t="t"/>
                <a:pathLst>
                  <a:path extrusionOk="0" h="168" w="86">
                    <a:moveTo>
                      <a:pt x="86" y="132"/>
                    </a:moveTo>
                    <a:lnTo>
                      <a:pt x="81" y="98"/>
                    </a:lnTo>
                    <a:lnTo>
                      <a:pt x="78" y="65"/>
                    </a:lnTo>
                    <a:lnTo>
                      <a:pt x="74" y="33"/>
                    </a:lnTo>
                    <a:lnTo>
                      <a:pt x="70" y="0"/>
                    </a:lnTo>
                    <a:lnTo>
                      <a:pt x="61" y="4"/>
                    </a:lnTo>
                    <a:lnTo>
                      <a:pt x="52" y="10"/>
                    </a:lnTo>
                    <a:lnTo>
                      <a:pt x="44" y="15"/>
                    </a:lnTo>
                    <a:lnTo>
                      <a:pt x="35" y="19"/>
                    </a:lnTo>
                    <a:lnTo>
                      <a:pt x="26" y="23"/>
                    </a:lnTo>
                    <a:lnTo>
                      <a:pt x="18" y="29"/>
                    </a:lnTo>
                    <a:lnTo>
                      <a:pt x="9" y="33"/>
                    </a:lnTo>
                    <a:lnTo>
                      <a:pt x="0" y="39"/>
                    </a:lnTo>
                    <a:lnTo>
                      <a:pt x="3" y="71"/>
                    </a:lnTo>
                    <a:lnTo>
                      <a:pt x="7" y="103"/>
                    </a:lnTo>
                    <a:lnTo>
                      <a:pt x="10" y="136"/>
                    </a:lnTo>
                    <a:lnTo>
                      <a:pt x="13" y="168"/>
                    </a:lnTo>
                    <a:lnTo>
                      <a:pt x="22" y="164"/>
                    </a:lnTo>
                    <a:lnTo>
                      <a:pt x="32" y="158"/>
                    </a:lnTo>
                    <a:lnTo>
                      <a:pt x="41" y="153"/>
                    </a:lnTo>
                    <a:lnTo>
                      <a:pt x="49" y="149"/>
                    </a:lnTo>
                    <a:lnTo>
                      <a:pt x="58" y="145"/>
                    </a:lnTo>
                    <a:lnTo>
                      <a:pt x="67" y="140"/>
                    </a:lnTo>
                    <a:lnTo>
                      <a:pt x="77" y="136"/>
                    </a:lnTo>
                    <a:lnTo>
                      <a:pt x="86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682" y="3871"/>
                <a:ext cx="26" cy="42"/>
              </a:xfrm>
              <a:custGeom>
                <a:rect b="b" l="l" r="r" t="t"/>
                <a:pathLst>
                  <a:path extrusionOk="0" h="125" w="78">
                    <a:moveTo>
                      <a:pt x="3" y="125"/>
                    </a:moveTo>
                    <a:lnTo>
                      <a:pt x="12" y="124"/>
                    </a:lnTo>
                    <a:lnTo>
                      <a:pt x="22" y="123"/>
                    </a:lnTo>
                    <a:lnTo>
                      <a:pt x="31" y="121"/>
                    </a:lnTo>
                    <a:lnTo>
                      <a:pt x="41" y="120"/>
                    </a:lnTo>
                    <a:lnTo>
                      <a:pt x="50" y="120"/>
                    </a:lnTo>
                    <a:lnTo>
                      <a:pt x="60" y="118"/>
                    </a:lnTo>
                    <a:lnTo>
                      <a:pt x="68" y="117"/>
                    </a:lnTo>
                    <a:lnTo>
                      <a:pt x="78" y="115"/>
                    </a:lnTo>
                    <a:lnTo>
                      <a:pt x="77" y="86"/>
                    </a:lnTo>
                    <a:lnTo>
                      <a:pt x="77" y="57"/>
                    </a:lnTo>
                    <a:lnTo>
                      <a:pt x="77" y="29"/>
                    </a:lnTo>
                    <a:lnTo>
                      <a:pt x="76" y="0"/>
                    </a:lnTo>
                    <a:lnTo>
                      <a:pt x="65" y="1"/>
                    </a:lnTo>
                    <a:lnTo>
                      <a:pt x="57" y="2"/>
                    </a:lnTo>
                    <a:lnTo>
                      <a:pt x="47" y="4"/>
                    </a:lnTo>
                    <a:lnTo>
                      <a:pt x="38" y="7"/>
                    </a:lnTo>
                    <a:lnTo>
                      <a:pt x="29" y="8"/>
                    </a:lnTo>
                    <a:lnTo>
                      <a:pt x="19" y="10"/>
                    </a:lnTo>
                    <a:lnTo>
                      <a:pt x="10" y="13"/>
                    </a:lnTo>
                    <a:lnTo>
                      <a:pt x="0" y="14"/>
                    </a:lnTo>
                    <a:lnTo>
                      <a:pt x="2" y="42"/>
                    </a:lnTo>
                    <a:lnTo>
                      <a:pt x="2" y="69"/>
                    </a:lnTo>
                    <a:lnTo>
                      <a:pt x="2" y="98"/>
                    </a:lnTo>
                    <a:lnTo>
                      <a:pt x="3" y="125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678" y="3791"/>
                <a:ext cx="27" cy="47"/>
              </a:xfrm>
              <a:custGeom>
                <a:rect b="b" l="l" r="r" t="t"/>
                <a:pathLst>
                  <a:path extrusionOk="0" h="140" w="81">
                    <a:moveTo>
                      <a:pt x="6" y="140"/>
                    </a:moveTo>
                    <a:lnTo>
                      <a:pt x="16" y="137"/>
                    </a:lnTo>
                    <a:lnTo>
                      <a:pt x="25" y="134"/>
                    </a:lnTo>
                    <a:lnTo>
                      <a:pt x="35" y="133"/>
                    </a:lnTo>
                    <a:lnTo>
                      <a:pt x="44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71" y="124"/>
                    </a:lnTo>
                    <a:lnTo>
                      <a:pt x="81" y="121"/>
                    </a:lnTo>
                    <a:lnTo>
                      <a:pt x="80" y="91"/>
                    </a:lnTo>
                    <a:lnTo>
                      <a:pt x="78" y="60"/>
                    </a:lnTo>
                    <a:lnTo>
                      <a:pt x="75" y="30"/>
                    </a:lnTo>
                    <a:lnTo>
                      <a:pt x="74" y="0"/>
                    </a:lnTo>
                    <a:lnTo>
                      <a:pt x="65" y="2"/>
                    </a:lnTo>
                    <a:lnTo>
                      <a:pt x="55" y="5"/>
                    </a:lnTo>
                    <a:lnTo>
                      <a:pt x="46" y="8"/>
                    </a:lnTo>
                    <a:lnTo>
                      <a:pt x="38" y="10"/>
                    </a:lnTo>
                    <a:lnTo>
                      <a:pt x="29" y="13"/>
                    </a:lnTo>
                    <a:lnTo>
                      <a:pt x="19" y="15"/>
                    </a:lnTo>
                    <a:lnTo>
                      <a:pt x="10" y="18"/>
                    </a:lnTo>
                    <a:lnTo>
                      <a:pt x="0" y="21"/>
                    </a:lnTo>
                    <a:lnTo>
                      <a:pt x="2" y="52"/>
                    </a:lnTo>
                    <a:lnTo>
                      <a:pt x="3" y="81"/>
                    </a:lnTo>
                    <a:lnTo>
                      <a:pt x="5" y="109"/>
                    </a:lnTo>
                    <a:lnTo>
                      <a:pt x="6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683" y="3947"/>
                <a:ext cx="25" cy="38"/>
              </a:xfrm>
              <a:custGeom>
                <a:rect b="b" l="l" r="r" t="t"/>
                <a:pathLst>
                  <a:path extrusionOk="0" h="114" w="77">
                    <a:moveTo>
                      <a:pt x="77" y="0"/>
                    </a:moveTo>
                    <a:lnTo>
                      <a:pt x="67" y="0"/>
                    </a:lnTo>
                    <a:lnTo>
                      <a:pt x="58" y="2"/>
                    </a:lnTo>
                    <a:lnTo>
                      <a:pt x="48" y="2"/>
                    </a:lnTo>
                    <a:lnTo>
                      <a:pt x="39" y="3"/>
                    </a:lnTo>
                    <a:lnTo>
                      <a:pt x="29" y="4"/>
                    </a:lnTo>
                    <a:lnTo>
                      <a:pt x="19" y="6"/>
                    </a:lnTo>
                    <a:lnTo>
                      <a:pt x="10" y="6"/>
                    </a:lnTo>
                    <a:lnTo>
                      <a:pt x="0" y="7"/>
                    </a:lnTo>
                    <a:lnTo>
                      <a:pt x="0" y="35"/>
                    </a:lnTo>
                    <a:lnTo>
                      <a:pt x="0" y="61"/>
                    </a:lnTo>
                    <a:lnTo>
                      <a:pt x="0" y="87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19" y="113"/>
                    </a:lnTo>
                    <a:lnTo>
                      <a:pt x="28" y="113"/>
                    </a:lnTo>
                    <a:lnTo>
                      <a:pt x="38" y="111"/>
                    </a:lnTo>
                    <a:lnTo>
                      <a:pt x="47" y="111"/>
                    </a:lnTo>
                    <a:lnTo>
                      <a:pt x="57" y="111"/>
                    </a:lnTo>
                    <a:lnTo>
                      <a:pt x="65" y="110"/>
                    </a:lnTo>
                    <a:lnTo>
                      <a:pt x="75" y="110"/>
                    </a:lnTo>
                    <a:lnTo>
                      <a:pt x="75" y="83"/>
                    </a:lnTo>
                    <a:lnTo>
                      <a:pt x="77" y="55"/>
                    </a:lnTo>
                    <a:lnTo>
                      <a:pt x="77" y="2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773" y="3807"/>
                <a:ext cx="27" cy="43"/>
              </a:xfrm>
              <a:custGeom>
                <a:rect b="b" l="l" r="r" t="t"/>
                <a:pathLst>
                  <a:path extrusionOk="0" h="130" w="81">
                    <a:moveTo>
                      <a:pt x="75" y="0"/>
                    </a:moveTo>
                    <a:lnTo>
                      <a:pt x="65" y="2"/>
                    </a:lnTo>
                    <a:lnTo>
                      <a:pt x="56" y="5"/>
                    </a:lnTo>
                    <a:lnTo>
                      <a:pt x="46" y="6"/>
                    </a:lnTo>
                    <a:lnTo>
                      <a:pt x="37" y="7"/>
                    </a:lnTo>
                    <a:lnTo>
                      <a:pt x="27" y="10"/>
                    </a:lnTo>
                    <a:lnTo>
                      <a:pt x="19" y="12"/>
                    </a:lnTo>
                    <a:lnTo>
                      <a:pt x="8" y="15"/>
                    </a:lnTo>
                    <a:lnTo>
                      <a:pt x="0" y="16"/>
                    </a:lnTo>
                    <a:lnTo>
                      <a:pt x="1" y="45"/>
                    </a:lnTo>
                    <a:lnTo>
                      <a:pt x="3" y="73"/>
                    </a:lnTo>
                    <a:lnTo>
                      <a:pt x="4" y="101"/>
                    </a:lnTo>
                    <a:lnTo>
                      <a:pt x="5" y="130"/>
                    </a:lnTo>
                    <a:lnTo>
                      <a:pt x="14" y="129"/>
                    </a:lnTo>
                    <a:lnTo>
                      <a:pt x="24" y="128"/>
                    </a:lnTo>
                    <a:lnTo>
                      <a:pt x="33" y="126"/>
                    </a:lnTo>
                    <a:lnTo>
                      <a:pt x="43" y="125"/>
                    </a:lnTo>
                    <a:lnTo>
                      <a:pt x="52" y="123"/>
                    </a:lnTo>
                    <a:lnTo>
                      <a:pt x="62" y="122"/>
                    </a:lnTo>
                    <a:lnTo>
                      <a:pt x="71" y="120"/>
                    </a:lnTo>
                    <a:lnTo>
                      <a:pt x="81" y="119"/>
                    </a:lnTo>
                    <a:lnTo>
                      <a:pt x="79" y="88"/>
                    </a:lnTo>
                    <a:lnTo>
                      <a:pt x="78" y="60"/>
                    </a:lnTo>
                    <a:lnTo>
                      <a:pt x="76" y="3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2776" y="3886"/>
                <a:ext cx="26" cy="41"/>
              </a:xfrm>
              <a:custGeom>
                <a:rect b="b" l="l" r="r" t="t"/>
                <a:pathLst>
                  <a:path extrusionOk="0" h="123" w="78">
                    <a:moveTo>
                      <a:pt x="77" y="0"/>
                    </a:moveTo>
                    <a:lnTo>
                      <a:pt x="67" y="1"/>
                    </a:lnTo>
                    <a:lnTo>
                      <a:pt x="57" y="1"/>
                    </a:lnTo>
                    <a:lnTo>
                      <a:pt x="47" y="3"/>
                    </a:lnTo>
                    <a:lnTo>
                      <a:pt x="38" y="4"/>
                    </a:lnTo>
                    <a:lnTo>
                      <a:pt x="28" y="6"/>
                    </a:lnTo>
                    <a:lnTo>
                      <a:pt x="19" y="6"/>
                    </a:lnTo>
                    <a:lnTo>
                      <a:pt x="9" y="7"/>
                    </a:lnTo>
                    <a:lnTo>
                      <a:pt x="0" y="9"/>
                    </a:lnTo>
                    <a:lnTo>
                      <a:pt x="2" y="38"/>
                    </a:lnTo>
                    <a:lnTo>
                      <a:pt x="2" y="65"/>
                    </a:lnTo>
                    <a:lnTo>
                      <a:pt x="2" y="94"/>
                    </a:lnTo>
                    <a:lnTo>
                      <a:pt x="2" y="123"/>
                    </a:lnTo>
                    <a:lnTo>
                      <a:pt x="11" y="121"/>
                    </a:lnTo>
                    <a:lnTo>
                      <a:pt x="21" y="121"/>
                    </a:lnTo>
                    <a:lnTo>
                      <a:pt x="29" y="120"/>
                    </a:lnTo>
                    <a:lnTo>
                      <a:pt x="39" y="119"/>
                    </a:lnTo>
                    <a:lnTo>
                      <a:pt x="48" y="119"/>
                    </a:lnTo>
                    <a:lnTo>
                      <a:pt x="58" y="117"/>
                    </a:lnTo>
                    <a:lnTo>
                      <a:pt x="68" y="117"/>
                    </a:lnTo>
                    <a:lnTo>
                      <a:pt x="78" y="116"/>
                    </a:lnTo>
                    <a:lnTo>
                      <a:pt x="78" y="87"/>
                    </a:lnTo>
                    <a:lnTo>
                      <a:pt x="78" y="58"/>
                    </a:lnTo>
                    <a:lnTo>
                      <a:pt x="77" y="29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2775" y="3963"/>
                <a:ext cx="26" cy="38"/>
              </a:xfrm>
              <a:custGeom>
                <a:rect b="b" l="l" r="r" t="t"/>
                <a:pathLst>
                  <a:path extrusionOk="0" h="114" w="78">
                    <a:moveTo>
                      <a:pt x="3" y="3"/>
                    </a:moveTo>
                    <a:lnTo>
                      <a:pt x="3" y="30"/>
                    </a:lnTo>
                    <a:lnTo>
                      <a:pt x="1" y="58"/>
                    </a:lnTo>
                    <a:lnTo>
                      <a:pt x="1" y="87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19" y="114"/>
                    </a:lnTo>
                    <a:lnTo>
                      <a:pt x="27" y="114"/>
                    </a:lnTo>
                    <a:lnTo>
                      <a:pt x="38" y="114"/>
                    </a:lnTo>
                    <a:lnTo>
                      <a:pt x="46" y="114"/>
                    </a:lnTo>
                    <a:lnTo>
                      <a:pt x="56" y="114"/>
                    </a:lnTo>
                    <a:lnTo>
                      <a:pt x="65" y="114"/>
                    </a:lnTo>
                    <a:lnTo>
                      <a:pt x="75" y="114"/>
                    </a:lnTo>
                    <a:lnTo>
                      <a:pt x="77" y="85"/>
                    </a:lnTo>
                    <a:lnTo>
                      <a:pt x="77" y="56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9" y="0"/>
                    </a:lnTo>
                    <a:lnTo>
                      <a:pt x="40" y="1"/>
                    </a:lnTo>
                    <a:lnTo>
                      <a:pt x="30" y="1"/>
                    </a:lnTo>
                    <a:lnTo>
                      <a:pt x="22" y="1"/>
                    </a:lnTo>
                    <a:lnTo>
                      <a:pt x="12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2827" y="3961"/>
                <a:ext cx="27" cy="41"/>
              </a:xfrm>
              <a:custGeom>
                <a:rect b="b" l="l" r="r" t="t"/>
                <a:pathLst>
                  <a:path extrusionOk="0" h="122" w="81">
                    <a:moveTo>
                      <a:pt x="81" y="0"/>
                    </a:moveTo>
                    <a:lnTo>
                      <a:pt x="71" y="0"/>
                    </a:lnTo>
                    <a:lnTo>
                      <a:pt x="62" y="1"/>
                    </a:lnTo>
                    <a:lnTo>
                      <a:pt x="52" y="1"/>
                    </a:lnTo>
                    <a:lnTo>
                      <a:pt x="42" y="1"/>
                    </a:lnTo>
                    <a:lnTo>
                      <a:pt x="33" y="1"/>
                    </a:lnTo>
                    <a:lnTo>
                      <a:pt x="23" y="1"/>
                    </a:lnTo>
                    <a:lnTo>
                      <a:pt x="13" y="3"/>
                    </a:lnTo>
                    <a:lnTo>
                      <a:pt x="3" y="3"/>
                    </a:lnTo>
                    <a:lnTo>
                      <a:pt x="3" y="32"/>
                    </a:lnTo>
                    <a:lnTo>
                      <a:pt x="2" y="62"/>
                    </a:lnTo>
                    <a:lnTo>
                      <a:pt x="2" y="91"/>
                    </a:lnTo>
                    <a:lnTo>
                      <a:pt x="0" y="122"/>
                    </a:lnTo>
                    <a:lnTo>
                      <a:pt x="10" y="122"/>
                    </a:lnTo>
                    <a:lnTo>
                      <a:pt x="19" y="122"/>
                    </a:lnTo>
                    <a:lnTo>
                      <a:pt x="29" y="122"/>
                    </a:lnTo>
                    <a:lnTo>
                      <a:pt x="39" y="122"/>
                    </a:lnTo>
                    <a:lnTo>
                      <a:pt x="48" y="122"/>
                    </a:lnTo>
                    <a:lnTo>
                      <a:pt x="58" y="122"/>
                    </a:lnTo>
                    <a:lnTo>
                      <a:pt x="67" y="122"/>
                    </a:lnTo>
                    <a:lnTo>
                      <a:pt x="77" y="122"/>
                    </a:lnTo>
                    <a:lnTo>
                      <a:pt x="78" y="91"/>
                    </a:lnTo>
                    <a:lnTo>
                      <a:pt x="80" y="61"/>
                    </a:lnTo>
                    <a:lnTo>
                      <a:pt x="81" y="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2829" y="3880"/>
                <a:ext cx="26" cy="42"/>
              </a:xfrm>
              <a:custGeom>
                <a:rect b="b" l="l" r="r" t="t"/>
                <a:pathLst>
                  <a:path extrusionOk="0" h="127" w="80">
                    <a:moveTo>
                      <a:pt x="0" y="127"/>
                    </a:moveTo>
                    <a:lnTo>
                      <a:pt x="11" y="127"/>
                    </a:lnTo>
                    <a:lnTo>
                      <a:pt x="21" y="125"/>
                    </a:lnTo>
                    <a:lnTo>
                      <a:pt x="31" y="125"/>
                    </a:lnTo>
                    <a:lnTo>
                      <a:pt x="41" y="124"/>
                    </a:lnTo>
                    <a:lnTo>
                      <a:pt x="50" y="124"/>
                    </a:lnTo>
                    <a:lnTo>
                      <a:pt x="60" y="124"/>
                    </a:lnTo>
                    <a:lnTo>
                      <a:pt x="70" y="123"/>
                    </a:lnTo>
                    <a:lnTo>
                      <a:pt x="80" y="123"/>
                    </a:lnTo>
                    <a:lnTo>
                      <a:pt x="80" y="91"/>
                    </a:lnTo>
                    <a:lnTo>
                      <a:pt x="80" y="60"/>
                    </a:lnTo>
                    <a:lnTo>
                      <a:pt x="80" y="30"/>
                    </a:lnTo>
                    <a:lnTo>
                      <a:pt x="79" y="0"/>
                    </a:lnTo>
                    <a:lnTo>
                      <a:pt x="68" y="0"/>
                    </a:lnTo>
                    <a:lnTo>
                      <a:pt x="60" y="1"/>
                    </a:lnTo>
                    <a:lnTo>
                      <a:pt x="50" y="1"/>
                    </a:lnTo>
                    <a:lnTo>
                      <a:pt x="40" y="3"/>
                    </a:lnTo>
                    <a:lnTo>
                      <a:pt x="29" y="4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7"/>
                    </a:lnTo>
                    <a:lnTo>
                      <a:pt x="0" y="37"/>
                    </a:lnTo>
                    <a:lnTo>
                      <a:pt x="0" y="66"/>
                    </a:lnTo>
                    <a:lnTo>
                      <a:pt x="0" y="9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2825" y="3797"/>
                <a:ext cx="28" cy="45"/>
              </a:xfrm>
              <a:custGeom>
                <a:rect b="b" l="l" r="r" t="t"/>
                <a:pathLst>
                  <a:path extrusionOk="0" h="135" w="85">
                    <a:moveTo>
                      <a:pt x="85" y="123"/>
                    </a:moveTo>
                    <a:lnTo>
                      <a:pt x="84" y="93"/>
                    </a:lnTo>
                    <a:lnTo>
                      <a:pt x="82" y="61"/>
                    </a:lnTo>
                    <a:lnTo>
                      <a:pt x="79" y="31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59" y="3"/>
                    </a:lnTo>
                    <a:lnTo>
                      <a:pt x="49" y="5"/>
                    </a:lnTo>
                    <a:lnTo>
                      <a:pt x="39" y="6"/>
                    </a:lnTo>
                    <a:lnTo>
                      <a:pt x="29" y="9"/>
                    </a:lnTo>
                    <a:lnTo>
                      <a:pt x="20" y="10"/>
                    </a:lnTo>
                    <a:lnTo>
                      <a:pt x="10" y="12"/>
                    </a:lnTo>
                    <a:lnTo>
                      <a:pt x="0" y="13"/>
                    </a:lnTo>
                    <a:lnTo>
                      <a:pt x="1" y="44"/>
                    </a:lnTo>
                    <a:lnTo>
                      <a:pt x="4" y="74"/>
                    </a:lnTo>
                    <a:lnTo>
                      <a:pt x="6" y="104"/>
                    </a:lnTo>
                    <a:lnTo>
                      <a:pt x="7" y="135"/>
                    </a:lnTo>
                    <a:lnTo>
                      <a:pt x="17" y="133"/>
                    </a:lnTo>
                    <a:lnTo>
                      <a:pt x="27" y="132"/>
                    </a:lnTo>
                    <a:lnTo>
                      <a:pt x="36" y="130"/>
                    </a:lnTo>
                    <a:lnTo>
                      <a:pt x="46" y="129"/>
                    </a:lnTo>
                    <a:lnTo>
                      <a:pt x="56" y="128"/>
                    </a:lnTo>
                    <a:lnTo>
                      <a:pt x="66" y="126"/>
                    </a:lnTo>
                    <a:lnTo>
                      <a:pt x="75" y="125"/>
                    </a:lnTo>
                    <a:lnTo>
                      <a:pt x="85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2481" y="3944"/>
                <a:ext cx="19" cy="27"/>
              </a:xfrm>
              <a:custGeom>
                <a:rect b="b" l="l" r="r" t="t"/>
                <a:pathLst>
                  <a:path extrusionOk="0" h="82" w="57">
                    <a:moveTo>
                      <a:pt x="57" y="0"/>
                    </a:moveTo>
                    <a:lnTo>
                      <a:pt x="49" y="1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9" y="6"/>
                    </a:lnTo>
                    <a:lnTo>
                      <a:pt x="22" y="9"/>
                    </a:lnTo>
                    <a:lnTo>
                      <a:pt x="16" y="10"/>
                    </a:lnTo>
                    <a:lnTo>
                      <a:pt x="9" y="12"/>
                    </a:lnTo>
                    <a:lnTo>
                      <a:pt x="2" y="13"/>
                    </a:lnTo>
                    <a:lnTo>
                      <a:pt x="2" y="30"/>
                    </a:lnTo>
                    <a:lnTo>
                      <a:pt x="2" y="48"/>
                    </a:lnTo>
                    <a:lnTo>
                      <a:pt x="0" y="65"/>
                    </a:lnTo>
                    <a:lnTo>
                      <a:pt x="0" y="82"/>
                    </a:lnTo>
                    <a:lnTo>
                      <a:pt x="7" y="81"/>
                    </a:lnTo>
                    <a:lnTo>
                      <a:pt x="15" y="80"/>
                    </a:lnTo>
                    <a:lnTo>
                      <a:pt x="20" y="80"/>
                    </a:lnTo>
                    <a:lnTo>
                      <a:pt x="28" y="78"/>
                    </a:lnTo>
                    <a:lnTo>
                      <a:pt x="35" y="77"/>
                    </a:lnTo>
                    <a:lnTo>
                      <a:pt x="41" y="75"/>
                    </a:lnTo>
                    <a:lnTo>
                      <a:pt x="48" y="75"/>
                    </a:lnTo>
                    <a:lnTo>
                      <a:pt x="55" y="74"/>
                    </a:lnTo>
                    <a:lnTo>
                      <a:pt x="57" y="55"/>
                    </a:lnTo>
                    <a:lnTo>
                      <a:pt x="57" y="36"/>
                    </a:lnTo>
                    <a:lnTo>
                      <a:pt x="57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2479" y="3992"/>
                <a:ext cx="20" cy="24"/>
              </a:xfrm>
              <a:custGeom>
                <a:rect b="b" l="l" r="r" t="t"/>
                <a:pathLst>
                  <a:path extrusionOk="0" h="72" w="60">
                    <a:moveTo>
                      <a:pt x="3" y="7"/>
                    </a:moveTo>
                    <a:lnTo>
                      <a:pt x="3" y="23"/>
                    </a:lnTo>
                    <a:lnTo>
                      <a:pt x="2" y="39"/>
                    </a:lnTo>
                    <a:lnTo>
                      <a:pt x="2" y="55"/>
                    </a:lnTo>
                    <a:lnTo>
                      <a:pt x="0" y="72"/>
                    </a:lnTo>
                    <a:lnTo>
                      <a:pt x="8" y="72"/>
                    </a:lnTo>
                    <a:lnTo>
                      <a:pt x="15" y="70"/>
                    </a:lnTo>
                    <a:lnTo>
                      <a:pt x="21" y="70"/>
                    </a:lnTo>
                    <a:lnTo>
                      <a:pt x="28" y="69"/>
                    </a:lnTo>
                    <a:lnTo>
                      <a:pt x="35" y="69"/>
                    </a:lnTo>
                    <a:lnTo>
                      <a:pt x="42" y="69"/>
                    </a:lnTo>
                    <a:lnTo>
                      <a:pt x="50" y="68"/>
                    </a:lnTo>
                    <a:lnTo>
                      <a:pt x="57" y="68"/>
                    </a:lnTo>
                    <a:lnTo>
                      <a:pt x="57" y="50"/>
                    </a:lnTo>
                    <a:lnTo>
                      <a:pt x="58" y="33"/>
                    </a:lnTo>
                    <a:lnTo>
                      <a:pt x="58" y="17"/>
                    </a:lnTo>
                    <a:lnTo>
                      <a:pt x="60" y="0"/>
                    </a:lnTo>
                    <a:lnTo>
                      <a:pt x="52" y="1"/>
                    </a:lnTo>
                    <a:lnTo>
                      <a:pt x="45" y="1"/>
                    </a:lnTo>
                    <a:lnTo>
                      <a:pt x="38" y="2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8" y="5"/>
                    </a:lnTo>
                    <a:lnTo>
                      <a:pt x="10" y="5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2481" y="3894"/>
                <a:ext cx="19" cy="30"/>
              </a:xfrm>
              <a:custGeom>
                <a:rect b="b" l="l" r="r" t="t"/>
                <a:pathLst>
                  <a:path extrusionOk="0" h="91" w="55">
                    <a:moveTo>
                      <a:pt x="55" y="0"/>
                    </a:moveTo>
                    <a:lnTo>
                      <a:pt x="47" y="2"/>
                    </a:lnTo>
                    <a:lnTo>
                      <a:pt x="40" y="4"/>
                    </a:lnTo>
                    <a:lnTo>
                      <a:pt x="34" y="7"/>
                    </a:lnTo>
                    <a:lnTo>
                      <a:pt x="27" y="8"/>
                    </a:lnTo>
                    <a:lnTo>
                      <a:pt x="20" y="11"/>
                    </a:lnTo>
                    <a:lnTo>
                      <a:pt x="14" y="13"/>
                    </a:lnTo>
                    <a:lnTo>
                      <a:pt x="7" y="15"/>
                    </a:lnTo>
                    <a:lnTo>
                      <a:pt x="0" y="18"/>
                    </a:lnTo>
                    <a:lnTo>
                      <a:pt x="0" y="37"/>
                    </a:lnTo>
                    <a:lnTo>
                      <a:pt x="0" y="55"/>
                    </a:lnTo>
                    <a:lnTo>
                      <a:pt x="0" y="72"/>
                    </a:lnTo>
                    <a:lnTo>
                      <a:pt x="0" y="91"/>
                    </a:lnTo>
                    <a:lnTo>
                      <a:pt x="7" y="89"/>
                    </a:lnTo>
                    <a:lnTo>
                      <a:pt x="14" y="88"/>
                    </a:lnTo>
                    <a:lnTo>
                      <a:pt x="20" y="85"/>
                    </a:lnTo>
                    <a:lnTo>
                      <a:pt x="27" y="83"/>
                    </a:lnTo>
                    <a:lnTo>
                      <a:pt x="34" y="82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5" y="76"/>
                    </a:lnTo>
                    <a:lnTo>
                      <a:pt x="55" y="57"/>
                    </a:lnTo>
                    <a:lnTo>
                      <a:pt x="55" y="37"/>
                    </a:lnTo>
                    <a:lnTo>
                      <a:pt x="55" y="1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2480" y="3841"/>
                <a:ext cx="19" cy="34"/>
              </a:xfrm>
              <a:custGeom>
                <a:rect b="b" l="l" r="r" t="t"/>
                <a:pathLst>
                  <a:path extrusionOk="0" h="101" w="58">
                    <a:moveTo>
                      <a:pt x="54" y="0"/>
                    </a:moveTo>
                    <a:lnTo>
                      <a:pt x="47" y="3"/>
                    </a:lnTo>
                    <a:lnTo>
                      <a:pt x="41" y="6"/>
                    </a:lnTo>
                    <a:lnTo>
                      <a:pt x="34" y="9"/>
                    </a:lnTo>
                    <a:lnTo>
                      <a:pt x="28" y="12"/>
                    </a:lnTo>
                    <a:lnTo>
                      <a:pt x="21" y="16"/>
                    </a:lnTo>
                    <a:lnTo>
                      <a:pt x="15" y="19"/>
                    </a:lnTo>
                    <a:lnTo>
                      <a:pt x="7" y="22"/>
                    </a:lnTo>
                    <a:lnTo>
                      <a:pt x="0" y="25"/>
                    </a:lnTo>
                    <a:lnTo>
                      <a:pt x="2" y="43"/>
                    </a:lnTo>
                    <a:lnTo>
                      <a:pt x="2" y="62"/>
                    </a:lnTo>
                    <a:lnTo>
                      <a:pt x="3" y="82"/>
                    </a:lnTo>
                    <a:lnTo>
                      <a:pt x="3" y="101"/>
                    </a:lnTo>
                    <a:lnTo>
                      <a:pt x="10" y="98"/>
                    </a:lnTo>
                    <a:lnTo>
                      <a:pt x="18" y="95"/>
                    </a:lnTo>
                    <a:lnTo>
                      <a:pt x="23" y="92"/>
                    </a:lnTo>
                    <a:lnTo>
                      <a:pt x="31" y="90"/>
                    </a:lnTo>
                    <a:lnTo>
                      <a:pt x="38" y="88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8" y="79"/>
                    </a:lnTo>
                    <a:lnTo>
                      <a:pt x="57" y="59"/>
                    </a:lnTo>
                    <a:lnTo>
                      <a:pt x="57" y="40"/>
                    </a:lnTo>
                    <a:lnTo>
                      <a:pt x="55" y="2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511" y="3828"/>
                <a:ext cx="19" cy="35"/>
              </a:xfrm>
              <a:custGeom>
                <a:rect b="b" l="l" r="r" t="t"/>
                <a:pathLst>
                  <a:path extrusionOk="0" h="106" w="58">
                    <a:moveTo>
                      <a:pt x="58" y="84"/>
                    </a:moveTo>
                    <a:lnTo>
                      <a:pt x="58" y="63"/>
                    </a:lnTo>
                    <a:lnTo>
                      <a:pt x="56" y="42"/>
                    </a:lnTo>
                    <a:lnTo>
                      <a:pt x="56" y="21"/>
                    </a:lnTo>
                    <a:lnTo>
                      <a:pt x="55" y="0"/>
                    </a:lnTo>
                    <a:lnTo>
                      <a:pt x="48" y="3"/>
                    </a:lnTo>
                    <a:lnTo>
                      <a:pt x="40" y="6"/>
                    </a:lnTo>
                    <a:lnTo>
                      <a:pt x="35" y="9"/>
                    </a:lnTo>
                    <a:lnTo>
                      <a:pt x="27" y="12"/>
                    </a:lnTo>
                    <a:lnTo>
                      <a:pt x="20" y="15"/>
                    </a:lnTo>
                    <a:lnTo>
                      <a:pt x="14" y="18"/>
                    </a:lnTo>
                    <a:lnTo>
                      <a:pt x="7" y="21"/>
                    </a:lnTo>
                    <a:lnTo>
                      <a:pt x="0" y="24"/>
                    </a:lnTo>
                    <a:lnTo>
                      <a:pt x="1" y="44"/>
                    </a:lnTo>
                    <a:lnTo>
                      <a:pt x="1" y="64"/>
                    </a:lnTo>
                    <a:lnTo>
                      <a:pt x="3" y="86"/>
                    </a:lnTo>
                    <a:lnTo>
                      <a:pt x="3" y="106"/>
                    </a:lnTo>
                    <a:lnTo>
                      <a:pt x="10" y="103"/>
                    </a:lnTo>
                    <a:lnTo>
                      <a:pt x="17" y="100"/>
                    </a:lnTo>
                    <a:lnTo>
                      <a:pt x="24" y="97"/>
                    </a:lnTo>
                    <a:lnTo>
                      <a:pt x="30" y="94"/>
                    </a:lnTo>
                    <a:lnTo>
                      <a:pt x="37" y="93"/>
                    </a:lnTo>
                    <a:lnTo>
                      <a:pt x="45" y="90"/>
                    </a:lnTo>
                    <a:lnTo>
                      <a:pt x="50" y="87"/>
                    </a:lnTo>
                    <a:lnTo>
                      <a:pt x="58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513" y="3884"/>
                <a:ext cx="18" cy="32"/>
              </a:xfrm>
              <a:custGeom>
                <a:rect b="b" l="l" r="r" t="t"/>
                <a:pathLst>
                  <a:path extrusionOk="0" h="96" w="56">
                    <a:moveTo>
                      <a:pt x="1" y="96"/>
                    </a:moveTo>
                    <a:lnTo>
                      <a:pt x="8" y="94"/>
                    </a:lnTo>
                    <a:lnTo>
                      <a:pt x="14" y="93"/>
                    </a:lnTo>
                    <a:lnTo>
                      <a:pt x="21" y="91"/>
                    </a:lnTo>
                    <a:lnTo>
                      <a:pt x="29" y="88"/>
                    </a:lnTo>
                    <a:lnTo>
                      <a:pt x="34" y="87"/>
                    </a:lnTo>
                    <a:lnTo>
                      <a:pt x="42" y="86"/>
                    </a:lnTo>
                    <a:lnTo>
                      <a:pt x="49" y="83"/>
                    </a:lnTo>
                    <a:lnTo>
                      <a:pt x="56" y="81"/>
                    </a:lnTo>
                    <a:lnTo>
                      <a:pt x="56" y="61"/>
                    </a:lnTo>
                    <a:lnTo>
                      <a:pt x="56" y="41"/>
                    </a:lnTo>
                    <a:lnTo>
                      <a:pt x="56" y="20"/>
                    </a:lnTo>
                    <a:lnTo>
                      <a:pt x="55" y="0"/>
                    </a:lnTo>
                    <a:lnTo>
                      <a:pt x="47" y="2"/>
                    </a:lnTo>
                    <a:lnTo>
                      <a:pt x="40" y="5"/>
                    </a:lnTo>
                    <a:lnTo>
                      <a:pt x="34" y="6"/>
                    </a:lnTo>
                    <a:lnTo>
                      <a:pt x="27" y="9"/>
                    </a:lnTo>
                    <a:lnTo>
                      <a:pt x="20" y="10"/>
                    </a:lnTo>
                    <a:lnTo>
                      <a:pt x="14" y="13"/>
                    </a:lnTo>
                    <a:lnTo>
                      <a:pt x="7" y="15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57"/>
                    </a:lnTo>
                    <a:lnTo>
                      <a:pt x="0" y="75"/>
                    </a:lnTo>
                    <a:lnTo>
                      <a:pt x="1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511" y="3989"/>
                <a:ext cx="20" cy="25"/>
              </a:xfrm>
              <a:custGeom>
                <a:rect b="b" l="l" r="r" t="t"/>
                <a:pathLst>
                  <a:path extrusionOk="0" h="77" w="61">
                    <a:moveTo>
                      <a:pt x="61" y="0"/>
                    </a:moveTo>
                    <a:lnTo>
                      <a:pt x="53" y="0"/>
                    </a:lnTo>
                    <a:lnTo>
                      <a:pt x="46" y="2"/>
                    </a:lnTo>
                    <a:lnTo>
                      <a:pt x="39" y="2"/>
                    </a:lnTo>
                    <a:lnTo>
                      <a:pt x="32" y="3"/>
                    </a:lnTo>
                    <a:lnTo>
                      <a:pt x="24" y="3"/>
                    </a:lnTo>
                    <a:lnTo>
                      <a:pt x="17" y="5"/>
                    </a:lnTo>
                    <a:lnTo>
                      <a:pt x="10" y="5"/>
                    </a:lnTo>
                    <a:lnTo>
                      <a:pt x="3" y="6"/>
                    </a:lnTo>
                    <a:lnTo>
                      <a:pt x="3" y="24"/>
                    </a:lnTo>
                    <a:lnTo>
                      <a:pt x="1" y="41"/>
                    </a:lnTo>
                    <a:lnTo>
                      <a:pt x="1" y="60"/>
                    </a:lnTo>
                    <a:lnTo>
                      <a:pt x="0" y="77"/>
                    </a:lnTo>
                    <a:lnTo>
                      <a:pt x="7" y="77"/>
                    </a:lnTo>
                    <a:lnTo>
                      <a:pt x="14" y="76"/>
                    </a:lnTo>
                    <a:lnTo>
                      <a:pt x="22" y="76"/>
                    </a:lnTo>
                    <a:lnTo>
                      <a:pt x="29" y="74"/>
                    </a:lnTo>
                    <a:lnTo>
                      <a:pt x="36" y="74"/>
                    </a:lnTo>
                    <a:lnTo>
                      <a:pt x="43" y="74"/>
                    </a:lnTo>
                    <a:lnTo>
                      <a:pt x="50" y="73"/>
                    </a:lnTo>
                    <a:lnTo>
                      <a:pt x="58" y="73"/>
                    </a:lnTo>
                    <a:lnTo>
                      <a:pt x="58" y="54"/>
                    </a:lnTo>
                    <a:lnTo>
                      <a:pt x="59" y="37"/>
                    </a:lnTo>
                    <a:lnTo>
                      <a:pt x="59" y="1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513" y="3937"/>
                <a:ext cx="18" cy="29"/>
              </a:xfrm>
              <a:custGeom>
                <a:rect b="b" l="l" r="r" t="t"/>
                <a:pathLst>
                  <a:path extrusionOk="0" h="87" w="56">
                    <a:moveTo>
                      <a:pt x="0" y="87"/>
                    </a:moveTo>
                    <a:lnTo>
                      <a:pt x="7" y="85"/>
                    </a:lnTo>
                    <a:lnTo>
                      <a:pt x="14" y="84"/>
                    </a:lnTo>
                    <a:lnTo>
                      <a:pt x="20" y="84"/>
                    </a:lnTo>
                    <a:lnTo>
                      <a:pt x="27" y="82"/>
                    </a:lnTo>
                    <a:lnTo>
                      <a:pt x="34" y="81"/>
                    </a:lnTo>
                    <a:lnTo>
                      <a:pt x="42" y="79"/>
                    </a:lnTo>
                    <a:lnTo>
                      <a:pt x="49" y="79"/>
                    </a:lnTo>
                    <a:lnTo>
                      <a:pt x="56" y="78"/>
                    </a:lnTo>
                    <a:lnTo>
                      <a:pt x="56" y="58"/>
                    </a:lnTo>
                    <a:lnTo>
                      <a:pt x="56" y="39"/>
                    </a:lnTo>
                    <a:lnTo>
                      <a:pt x="56" y="19"/>
                    </a:lnTo>
                    <a:lnTo>
                      <a:pt x="56" y="0"/>
                    </a:lnTo>
                    <a:lnTo>
                      <a:pt x="49" y="1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9" y="6"/>
                    </a:lnTo>
                    <a:lnTo>
                      <a:pt x="21" y="7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1" y="11"/>
                    </a:lnTo>
                    <a:lnTo>
                      <a:pt x="0" y="30"/>
                    </a:lnTo>
                    <a:lnTo>
                      <a:pt x="0" y="49"/>
                    </a:lnTo>
                    <a:lnTo>
                      <a:pt x="0" y="68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2" name="Google Shape;332;p4"/>
          <p:cNvGrpSpPr/>
          <p:nvPr/>
        </p:nvGrpSpPr>
        <p:grpSpPr>
          <a:xfrm>
            <a:off x="90656" y="9294"/>
            <a:ext cx="2071647" cy="936273"/>
            <a:chOff x="-14247" y="58056"/>
            <a:chExt cx="2071647" cy="936273"/>
          </a:xfrm>
        </p:grpSpPr>
        <p:sp>
          <p:nvSpPr>
            <p:cNvPr id="333" name="Google Shape;333;p4"/>
            <p:cNvSpPr/>
            <p:nvPr/>
          </p:nvSpPr>
          <p:spPr>
            <a:xfrm rot="-588749">
              <a:off x="28703" y="319105"/>
              <a:ext cx="1999994" cy="50852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 rot="-528428">
              <a:off x="23919" y="201162"/>
              <a:ext cx="19191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ANIMASI</a:t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4"/>
          <p:cNvSpPr/>
          <p:nvPr/>
        </p:nvSpPr>
        <p:spPr>
          <a:xfrm>
            <a:off x="3048000" y="1330036"/>
            <a:ext cx="506506" cy="508299"/>
          </a:xfrm>
          <a:prstGeom prst="ellipse">
            <a:avLst/>
          </a:prstGeom>
          <a:solidFill>
            <a:srgbClr val="DA8AD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fmla="val 16667" name="adj"/>
            </a:avLst>
          </a:prstGeom>
          <a:solidFill>
            <a:srgbClr val="D9959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304800" y="762000"/>
            <a:ext cx="8610600" cy="5867400"/>
          </a:xfrm>
          <a:prstGeom prst="rect">
            <a:avLst/>
          </a:prstGeom>
          <a:solidFill>
            <a:srgbClr val="F2DADA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5"/>
          <p:cNvSpPr/>
          <p:nvPr/>
        </p:nvSpPr>
        <p:spPr>
          <a:xfrm>
            <a:off x="1066800" y="0"/>
            <a:ext cx="6858000" cy="6096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Shortest path problem Multi path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ALGORITMA WARSHALL UNTUK BEBAN</a:t>
            </a:r>
            <a:endParaRPr/>
          </a:p>
        </p:txBody>
      </p:sp>
      <p:sp>
        <p:nvSpPr>
          <p:cNvPr id="343" name="Google Shape;343;p5"/>
          <p:cNvSpPr/>
          <p:nvPr/>
        </p:nvSpPr>
        <p:spPr>
          <a:xfrm>
            <a:off x="609600" y="4191000"/>
            <a:ext cx="2479964" cy="152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Q(i,k) = Q(1,2)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Q(k,j) = Q(2,3)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Q(i,j) = Q(1,3) = </a:t>
            </a:r>
            <a:endParaRPr/>
          </a:p>
        </p:txBody>
      </p:sp>
      <p:cxnSp>
        <p:nvCxnSpPr>
          <p:cNvPr id="344" name="Google Shape;344;p5"/>
          <p:cNvCxnSpPr/>
          <p:nvPr/>
        </p:nvCxnSpPr>
        <p:spPr>
          <a:xfrm>
            <a:off x="3276600" y="4953000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5" name="Google Shape;345;p5"/>
          <p:cNvSpPr/>
          <p:nvPr/>
        </p:nvSpPr>
        <p:spPr>
          <a:xfrm>
            <a:off x="4038600" y="4267200"/>
            <a:ext cx="2514600" cy="137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Q(i,k)  +  Q(k,j) &lt; Q(i,j)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Q(i,j) =  </a:t>
            </a:r>
            <a:endParaRPr/>
          </a:p>
        </p:txBody>
      </p:sp>
      <p:sp>
        <p:nvSpPr>
          <p:cNvPr id="346" name="Google Shape;346;p5"/>
          <p:cNvSpPr/>
          <p:nvPr/>
        </p:nvSpPr>
        <p:spPr>
          <a:xfrm>
            <a:off x="2286000" y="5943600"/>
            <a:ext cx="4258234" cy="6096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0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If((Q(i,k) + Q(k,j)) &lt; Q(i,j))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0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	Q(i,j) = Q(i,k) + Q(k,j) </a:t>
            </a:r>
            <a:endParaRPr/>
          </a:p>
        </p:txBody>
      </p:sp>
      <p:cxnSp>
        <p:nvCxnSpPr>
          <p:cNvPr id="347" name="Google Shape;347;p5"/>
          <p:cNvCxnSpPr/>
          <p:nvPr/>
        </p:nvCxnSpPr>
        <p:spPr>
          <a:xfrm flipH="1" rot="10800000">
            <a:off x="360218" y="4017818"/>
            <a:ext cx="8583706" cy="2078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8" name="Google Shape;348;p5"/>
          <p:cNvSpPr/>
          <p:nvPr/>
        </p:nvSpPr>
        <p:spPr>
          <a:xfrm>
            <a:off x="533400" y="880700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349" name="Google Shape;349;p5"/>
          <p:cNvCxnSpPr/>
          <p:nvPr/>
        </p:nvCxnSpPr>
        <p:spPr>
          <a:xfrm>
            <a:off x="920087" y="880700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5"/>
          <p:cNvCxnSpPr/>
          <p:nvPr/>
        </p:nvCxnSpPr>
        <p:spPr>
          <a:xfrm flipH="1">
            <a:off x="1334896" y="880700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5"/>
          <p:cNvCxnSpPr/>
          <p:nvPr/>
        </p:nvCxnSpPr>
        <p:spPr>
          <a:xfrm>
            <a:off x="1770797" y="880700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5"/>
          <p:cNvCxnSpPr/>
          <p:nvPr/>
        </p:nvCxnSpPr>
        <p:spPr>
          <a:xfrm>
            <a:off x="2234821" y="880700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5"/>
          <p:cNvCxnSpPr/>
          <p:nvPr/>
        </p:nvCxnSpPr>
        <p:spPr>
          <a:xfrm>
            <a:off x="2660176" y="880700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5"/>
          <p:cNvCxnSpPr/>
          <p:nvPr/>
        </p:nvCxnSpPr>
        <p:spPr>
          <a:xfrm>
            <a:off x="533400" y="1305696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5"/>
          <p:cNvCxnSpPr/>
          <p:nvPr/>
        </p:nvCxnSpPr>
        <p:spPr>
          <a:xfrm>
            <a:off x="533400" y="177319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5"/>
          <p:cNvCxnSpPr/>
          <p:nvPr/>
        </p:nvCxnSpPr>
        <p:spPr>
          <a:xfrm>
            <a:off x="533400" y="224068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5"/>
          <p:cNvCxnSpPr/>
          <p:nvPr/>
        </p:nvCxnSpPr>
        <p:spPr>
          <a:xfrm>
            <a:off x="533400" y="2665683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5"/>
          <p:cNvCxnSpPr/>
          <p:nvPr/>
        </p:nvCxnSpPr>
        <p:spPr>
          <a:xfrm>
            <a:off x="533400" y="306749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5"/>
          <p:cNvSpPr/>
          <p:nvPr/>
        </p:nvSpPr>
        <p:spPr>
          <a:xfrm>
            <a:off x="533400" y="880700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74-1404217362.jpg" id="360" name="Google Shape;360;p5"/>
          <p:cNvPicPr preferRelativeResize="0"/>
          <p:nvPr/>
        </p:nvPicPr>
        <p:blipFill rotWithShape="1">
          <a:blip r:embed="rId3">
            <a:alphaModFix/>
          </a:blip>
          <a:srcRect b="75442" l="70000" r="15999" t="0"/>
          <a:stretch/>
        </p:blipFill>
        <p:spPr>
          <a:xfrm>
            <a:off x="2793759" y="1846599"/>
            <a:ext cx="232012" cy="316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74-1404217362.jpg" id="361" name="Google Shape;361;p5"/>
          <p:cNvPicPr preferRelativeResize="0"/>
          <p:nvPr/>
        </p:nvPicPr>
        <p:blipFill rotWithShape="1">
          <a:blip r:embed="rId3">
            <a:alphaModFix/>
          </a:blip>
          <a:srcRect b="75442" l="26000" r="62000" t="1943"/>
          <a:stretch/>
        </p:blipFill>
        <p:spPr>
          <a:xfrm>
            <a:off x="2361373" y="2294777"/>
            <a:ext cx="203010" cy="29749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"/>
          <p:cNvSpPr/>
          <p:nvPr/>
        </p:nvSpPr>
        <p:spPr>
          <a:xfrm>
            <a:off x="610737" y="175000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614253" y="132501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610737" y="218659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"/>
          <p:cNvSpPr/>
          <p:nvPr/>
        </p:nvSpPr>
        <p:spPr>
          <a:xfrm>
            <a:off x="610737" y="261159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"/>
          <p:cNvSpPr/>
          <p:nvPr/>
        </p:nvSpPr>
        <p:spPr>
          <a:xfrm>
            <a:off x="610737" y="299022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72069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"/>
          <p:cNvSpPr/>
          <p:nvPr/>
        </p:nvSpPr>
        <p:spPr>
          <a:xfrm>
            <a:off x="1007970" y="838200"/>
            <a:ext cx="2706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"/>
          <p:cNvSpPr/>
          <p:nvPr/>
        </p:nvSpPr>
        <p:spPr>
          <a:xfrm>
            <a:off x="1443871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1879773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"/>
          <p:cNvSpPr/>
          <p:nvPr/>
        </p:nvSpPr>
        <p:spPr>
          <a:xfrm>
            <a:off x="2315674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2751575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373" name="Google Shape;373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036093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74" name="Google Shape;374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461448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75" name="Google Shape;375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2350827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74-1404217362.jpg" id="376" name="Google Shape;376;p5"/>
          <p:cNvPicPr preferRelativeResize="0"/>
          <p:nvPr/>
        </p:nvPicPr>
        <p:blipFill rotWithShape="1">
          <a:blip r:embed="rId3">
            <a:alphaModFix/>
          </a:blip>
          <a:srcRect b="74557" l="40000" r="46000" t="2827"/>
          <a:stretch/>
        </p:blipFill>
        <p:spPr>
          <a:xfrm>
            <a:off x="1036093" y="2325686"/>
            <a:ext cx="232012" cy="2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"/>
          <p:cNvSpPr/>
          <p:nvPr/>
        </p:nvSpPr>
        <p:spPr>
          <a:xfrm>
            <a:off x="2776182" y="262318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378" name="Google Shape;378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461448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79" name="Google Shape;379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2776182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0" name="Google Shape;380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036093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1" name="Google Shape;381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036093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2" name="Google Shape;382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461448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3" name="Google Shape;383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2350827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4" name="Google Shape;384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461448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5" name="Google Shape;385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2350827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6" name="Google Shape;386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2793759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7" name="Google Shape;387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036093" y="1457009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8" name="Google Shape;388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886803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89" name="Google Shape;389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2333250" y="143319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90" name="Google Shape;390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886803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91" name="Google Shape;391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2776182" y="143319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392" name="Google Shape;392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1886803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"/>
          <p:cNvSpPr/>
          <p:nvPr/>
        </p:nvSpPr>
        <p:spPr>
          <a:xfrm>
            <a:off x="1433325" y="1262059"/>
            <a:ext cx="2430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"/>
          <p:cNvSpPr/>
          <p:nvPr/>
        </p:nvSpPr>
        <p:spPr>
          <a:xfrm>
            <a:off x="1886803" y="1697182"/>
            <a:ext cx="2467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74-1404217362.jpg" id="395" name="Google Shape;395;p5"/>
          <p:cNvPicPr preferRelativeResize="0"/>
          <p:nvPr/>
        </p:nvPicPr>
        <p:blipFill rotWithShape="1">
          <a:blip r:embed="rId3">
            <a:alphaModFix/>
          </a:blip>
          <a:srcRect b="74557" l="40000" r="46000" t="2827"/>
          <a:stretch/>
        </p:blipFill>
        <p:spPr>
          <a:xfrm>
            <a:off x="1905000" y="1423985"/>
            <a:ext cx="232012" cy="2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"/>
          <p:cNvSpPr/>
          <p:nvPr/>
        </p:nvSpPr>
        <p:spPr>
          <a:xfrm>
            <a:off x="6719454" y="4267200"/>
            <a:ext cx="1814946" cy="16002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j = 3</a:t>
            </a:r>
            <a:endParaRPr/>
          </a:p>
        </p:txBody>
      </p:sp>
      <p:sp>
        <p:nvSpPr>
          <p:cNvPr id="397" name="Google Shape;397;p5"/>
          <p:cNvSpPr/>
          <p:nvPr/>
        </p:nvSpPr>
        <p:spPr>
          <a:xfrm>
            <a:off x="1161768" y="3472542"/>
            <a:ext cx="1197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Beban Awal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6824234" y="3450771"/>
            <a:ext cx="1569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Hasil Perubahan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-1219200" y="3667780"/>
            <a:ext cx="270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3783842" y="3387436"/>
            <a:ext cx="20004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Perubahan saat k = 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i = 1 dan j = 3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3304308" y="880700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402" name="Google Shape;402;p5"/>
          <p:cNvCxnSpPr/>
          <p:nvPr/>
        </p:nvCxnSpPr>
        <p:spPr>
          <a:xfrm>
            <a:off x="3690995" y="880700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5"/>
          <p:cNvCxnSpPr/>
          <p:nvPr/>
        </p:nvCxnSpPr>
        <p:spPr>
          <a:xfrm flipH="1">
            <a:off x="4105804" y="880700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5"/>
          <p:cNvCxnSpPr/>
          <p:nvPr/>
        </p:nvCxnSpPr>
        <p:spPr>
          <a:xfrm>
            <a:off x="4541705" y="880700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5"/>
          <p:cNvCxnSpPr/>
          <p:nvPr/>
        </p:nvCxnSpPr>
        <p:spPr>
          <a:xfrm>
            <a:off x="5005729" y="880700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5"/>
          <p:cNvCxnSpPr/>
          <p:nvPr/>
        </p:nvCxnSpPr>
        <p:spPr>
          <a:xfrm>
            <a:off x="5431084" y="880700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5"/>
          <p:cNvCxnSpPr/>
          <p:nvPr/>
        </p:nvCxnSpPr>
        <p:spPr>
          <a:xfrm>
            <a:off x="3304308" y="1305696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5"/>
          <p:cNvCxnSpPr/>
          <p:nvPr/>
        </p:nvCxnSpPr>
        <p:spPr>
          <a:xfrm>
            <a:off x="3304308" y="177319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5"/>
          <p:cNvCxnSpPr/>
          <p:nvPr/>
        </p:nvCxnSpPr>
        <p:spPr>
          <a:xfrm>
            <a:off x="3304308" y="224068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5"/>
          <p:cNvCxnSpPr/>
          <p:nvPr/>
        </p:nvCxnSpPr>
        <p:spPr>
          <a:xfrm>
            <a:off x="3304308" y="2665683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5"/>
          <p:cNvCxnSpPr/>
          <p:nvPr/>
        </p:nvCxnSpPr>
        <p:spPr>
          <a:xfrm>
            <a:off x="3304308" y="306749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p5"/>
          <p:cNvSpPr/>
          <p:nvPr/>
        </p:nvSpPr>
        <p:spPr>
          <a:xfrm>
            <a:off x="3304308" y="880700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74-1404217362.jpg" id="413" name="Google Shape;413;p5"/>
          <p:cNvPicPr preferRelativeResize="0"/>
          <p:nvPr/>
        </p:nvPicPr>
        <p:blipFill rotWithShape="1">
          <a:blip r:embed="rId3">
            <a:alphaModFix/>
          </a:blip>
          <a:srcRect b="75442" l="70000" r="15999" t="0"/>
          <a:stretch/>
        </p:blipFill>
        <p:spPr>
          <a:xfrm>
            <a:off x="5564667" y="1846599"/>
            <a:ext cx="232012" cy="316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74-1404217362.jpg" id="414" name="Google Shape;414;p5"/>
          <p:cNvPicPr preferRelativeResize="0"/>
          <p:nvPr/>
        </p:nvPicPr>
        <p:blipFill rotWithShape="1">
          <a:blip r:embed="rId3">
            <a:alphaModFix/>
          </a:blip>
          <a:srcRect b="75442" l="26000" r="62000" t="1943"/>
          <a:stretch/>
        </p:blipFill>
        <p:spPr>
          <a:xfrm>
            <a:off x="5132281" y="2294777"/>
            <a:ext cx="203010" cy="29749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"/>
          <p:cNvSpPr/>
          <p:nvPr/>
        </p:nvSpPr>
        <p:spPr>
          <a:xfrm>
            <a:off x="3381645" y="175000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3385161" y="132501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/>
          <p:nvPr/>
        </p:nvSpPr>
        <p:spPr>
          <a:xfrm>
            <a:off x="3381645" y="218659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/>
          <p:nvPr/>
        </p:nvSpPr>
        <p:spPr>
          <a:xfrm>
            <a:off x="3381645" y="261159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3381645" y="299022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3342977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"/>
          <p:cNvSpPr/>
          <p:nvPr/>
        </p:nvSpPr>
        <p:spPr>
          <a:xfrm>
            <a:off x="3778878" y="838200"/>
            <a:ext cx="2706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4214779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4650681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"/>
          <p:cNvSpPr/>
          <p:nvPr/>
        </p:nvSpPr>
        <p:spPr>
          <a:xfrm>
            <a:off x="5086582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522483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426" name="Google Shape;426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3807001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27" name="Google Shape;427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4232356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28" name="Google Shape;428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5121735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74-1404217362.jpg" id="429" name="Google Shape;429;p5"/>
          <p:cNvPicPr preferRelativeResize="0"/>
          <p:nvPr/>
        </p:nvPicPr>
        <p:blipFill rotWithShape="1">
          <a:blip r:embed="rId3">
            <a:alphaModFix/>
          </a:blip>
          <a:srcRect b="74557" l="40000" r="46000" t="2827"/>
          <a:stretch/>
        </p:blipFill>
        <p:spPr>
          <a:xfrm>
            <a:off x="3807001" y="2325686"/>
            <a:ext cx="232012" cy="2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"/>
          <p:cNvSpPr/>
          <p:nvPr/>
        </p:nvSpPr>
        <p:spPr>
          <a:xfrm>
            <a:off x="5547090" y="262318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431" name="Google Shape;431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4232356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32" name="Google Shape;432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5547090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33" name="Google Shape;433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3807001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34" name="Google Shape;434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3807001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35" name="Google Shape;435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4232356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36" name="Google Shape;436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5121735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37" name="Google Shape;437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4232356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38" name="Google Shape;438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5121735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39" name="Google Shape;439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5564667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40" name="Google Shape;440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3807001" y="1457009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41" name="Google Shape;441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4657711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42" name="Google Shape;442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5104158" y="143319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43" name="Google Shape;443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4657711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44" name="Google Shape;444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5547090" y="143319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45" name="Google Shape;445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4657711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"/>
          <p:cNvSpPr/>
          <p:nvPr/>
        </p:nvSpPr>
        <p:spPr>
          <a:xfrm>
            <a:off x="4204233" y="1262059"/>
            <a:ext cx="2430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"/>
          <p:cNvSpPr/>
          <p:nvPr/>
        </p:nvSpPr>
        <p:spPr>
          <a:xfrm>
            <a:off x="4657711" y="1697182"/>
            <a:ext cx="2467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74-1404217362.jpg" id="448" name="Google Shape;448;p5"/>
          <p:cNvPicPr preferRelativeResize="0"/>
          <p:nvPr/>
        </p:nvPicPr>
        <p:blipFill rotWithShape="1">
          <a:blip r:embed="rId3">
            <a:alphaModFix/>
          </a:blip>
          <a:srcRect b="74557" l="40000" r="46000" t="2827"/>
          <a:stretch/>
        </p:blipFill>
        <p:spPr>
          <a:xfrm>
            <a:off x="4675908" y="1423985"/>
            <a:ext cx="232012" cy="2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"/>
          <p:cNvSpPr/>
          <p:nvPr/>
        </p:nvSpPr>
        <p:spPr>
          <a:xfrm>
            <a:off x="6130636" y="880700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450" name="Google Shape;450;p5"/>
          <p:cNvCxnSpPr/>
          <p:nvPr/>
        </p:nvCxnSpPr>
        <p:spPr>
          <a:xfrm>
            <a:off x="6517323" y="880700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5"/>
          <p:cNvCxnSpPr/>
          <p:nvPr/>
        </p:nvCxnSpPr>
        <p:spPr>
          <a:xfrm flipH="1">
            <a:off x="6932132" y="880700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5"/>
          <p:cNvCxnSpPr/>
          <p:nvPr/>
        </p:nvCxnSpPr>
        <p:spPr>
          <a:xfrm>
            <a:off x="7368033" y="880700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5"/>
          <p:cNvCxnSpPr/>
          <p:nvPr/>
        </p:nvCxnSpPr>
        <p:spPr>
          <a:xfrm>
            <a:off x="7832057" y="880700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5"/>
          <p:cNvCxnSpPr/>
          <p:nvPr/>
        </p:nvCxnSpPr>
        <p:spPr>
          <a:xfrm>
            <a:off x="8257412" y="880700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5"/>
          <p:cNvCxnSpPr/>
          <p:nvPr/>
        </p:nvCxnSpPr>
        <p:spPr>
          <a:xfrm>
            <a:off x="6130636" y="1305696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5"/>
          <p:cNvCxnSpPr/>
          <p:nvPr/>
        </p:nvCxnSpPr>
        <p:spPr>
          <a:xfrm>
            <a:off x="6130636" y="177319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5"/>
          <p:cNvCxnSpPr/>
          <p:nvPr/>
        </p:nvCxnSpPr>
        <p:spPr>
          <a:xfrm>
            <a:off x="6130636" y="224068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5"/>
          <p:cNvCxnSpPr/>
          <p:nvPr/>
        </p:nvCxnSpPr>
        <p:spPr>
          <a:xfrm>
            <a:off x="6130636" y="2665683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5"/>
          <p:cNvCxnSpPr/>
          <p:nvPr/>
        </p:nvCxnSpPr>
        <p:spPr>
          <a:xfrm>
            <a:off x="6130636" y="306749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5"/>
          <p:cNvSpPr/>
          <p:nvPr/>
        </p:nvSpPr>
        <p:spPr>
          <a:xfrm>
            <a:off x="6130636" y="880700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74-1404217362.jpg" id="461" name="Google Shape;461;p5"/>
          <p:cNvPicPr preferRelativeResize="0"/>
          <p:nvPr/>
        </p:nvPicPr>
        <p:blipFill rotWithShape="1">
          <a:blip r:embed="rId3">
            <a:alphaModFix/>
          </a:blip>
          <a:srcRect b="75442" l="70000" r="15999" t="0"/>
          <a:stretch/>
        </p:blipFill>
        <p:spPr>
          <a:xfrm>
            <a:off x="8390995" y="1846599"/>
            <a:ext cx="232012" cy="316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74-1404217362.jpg" id="462" name="Google Shape;462;p5"/>
          <p:cNvPicPr preferRelativeResize="0"/>
          <p:nvPr/>
        </p:nvPicPr>
        <p:blipFill rotWithShape="1">
          <a:blip r:embed="rId3">
            <a:alphaModFix/>
          </a:blip>
          <a:srcRect b="75442" l="26000" r="62000" t="1943"/>
          <a:stretch/>
        </p:blipFill>
        <p:spPr>
          <a:xfrm>
            <a:off x="7958609" y="2294777"/>
            <a:ext cx="203010" cy="29749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"/>
          <p:cNvSpPr/>
          <p:nvPr/>
        </p:nvSpPr>
        <p:spPr>
          <a:xfrm>
            <a:off x="6207973" y="175000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"/>
          <p:cNvSpPr/>
          <p:nvPr/>
        </p:nvSpPr>
        <p:spPr>
          <a:xfrm>
            <a:off x="6211489" y="132501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"/>
          <p:cNvSpPr/>
          <p:nvPr/>
        </p:nvSpPr>
        <p:spPr>
          <a:xfrm>
            <a:off x="6207973" y="218659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"/>
          <p:cNvSpPr/>
          <p:nvPr/>
        </p:nvSpPr>
        <p:spPr>
          <a:xfrm>
            <a:off x="6207973" y="261159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"/>
          <p:cNvSpPr/>
          <p:nvPr/>
        </p:nvSpPr>
        <p:spPr>
          <a:xfrm>
            <a:off x="6207973" y="299022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"/>
          <p:cNvSpPr/>
          <p:nvPr/>
        </p:nvSpPr>
        <p:spPr>
          <a:xfrm>
            <a:off x="6169305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"/>
          <p:cNvSpPr/>
          <p:nvPr/>
        </p:nvSpPr>
        <p:spPr>
          <a:xfrm>
            <a:off x="6605206" y="838200"/>
            <a:ext cx="2706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"/>
          <p:cNvSpPr/>
          <p:nvPr/>
        </p:nvSpPr>
        <p:spPr>
          <a:xfrm>
            <a:off x="7041107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"/>
          <p:cNvSpPr/>
          <p:nvPr/>
        </p:nvSpPr>
        <p:spPr>
          <a:xfrm>
            <a:off x="7477009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"/>
          <p:cNvSpPr/>
          <p:nvPr/>
        </p:nvSpPr>
        <p:spPr>
          <a:xfrm>
            <a:off x="7912910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"/>
          <p:cNvSpPr/>
          <p:nvPr/>
        </p:nvSpPr>
        <p:spPr>
          <a:xfrm>
            <a:off x="8348811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474" name="Google Shape;474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6633329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75" name="Google Shape;475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058684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76" name="Google Shape;476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948063" y="190069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74-1404217362.jpg" id="477" name="Google Shape;477;p5"/>
          <p:cNvPicPr preferRelativeResize="0"/>
          <p:nvPr/>
        </p:nvPicPr>
        <p:blipFill rotWithShape="1">
          <a:blip r:embed="rId3">
            <a:alphaModFix/>
          </a:blip>
          <a:srcRect b="74557" l="40000" r="46000" t="2827"/>
          <a:stretch/>
        </p:blipFill>
        <p:spPr>
          <a:xfrm>
            <a:off x="6633329" y="2325686"/>
            <a:ext cx="232012" cy="2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"/>
          <p:cNvSpPr/>
          <p:nvPr/>
        </p:nvSpPr>
        <p:spPr>
          <a:xfrm>
            <a:off x="8373418" y="262318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479" name="Google Shape;479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058684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0" name="Google Shape;480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8373418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1" name="Google Shape;481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6633329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2" name="Google Shape;482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6633329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3" name="Google Shape;483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058684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4" name="Google Shape;484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948063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5" name="Google Shape;485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058684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6" name="Google Shape;486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948063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7" name="Google Shape;487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8390995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8" name="Google Shape;488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6633329" y="1457009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89" name="Google Shape;489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484039" y="232568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90" name="Google Shape;490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930486" y="143319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91" name="Google Shape;491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484039" y="275068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92" name="Google Shape;492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8373418" y="143319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493" name="Google Shape;493;p5"/>
          <p:cNvPicPr preferRelativeResize="0"/>
          <p:nvPr/>
        </p:nvPicPr>
        <p:blipFill rotWithShape="1">
          <a:blip r:embed="rId4">
            <a:alphaModFix/>
          </a:blip>
          <a:srcRect b="51747" l="67831" r="17905" t="27291"/>
          <a:stretch/>
        </p:blipFill>
        <p:spPr>
          <a:xfrm>
            <a:off x="7484039" y="3133178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"/>
          <p:cNvSpPr/>
          <p:nvPr/>
        </p:nvSpPr>
        <p:spPr>
          <a:xfrm>
            <a:off x="7030561" y="1262059"/>
            <a:ext cx="2430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"/>
          <p:cNvSpPr/>
          <p:nvPr/>
        </p:nvSpPr>
        <p:spPr>
          <a:xfrm>
            <a:off x="7484039" y="1697182"/>
            <a:ext cx="2467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74-1404217362.jpg" id="496" name="Google Shape;496;p5"/>
          <p:cNvPicPr preferRelativeResize="0"/>
          <p:nvPr/>
        </p:nvPicPr>
        <p:blipFill rotWithShape="1">
          <a:blip r:embed="rId3">
            <a:alphaModFix/>
          </a:blip>
          <a:srcRect b="74557" l="40000" r="46000" t="2827"/>
          <a:stretch/>
        </p:blipFill>
        <p:spPr>
          <a:xfrm>
            <a:off x="7502236" y="1423985"/>
            <a:ext cx="232012" cy="2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"/>
          <p:cNvSpPr/>
          <p:nvPr/>
        </p:nvSpPr>
        <p:spPr>
          <a:xfrm>
            <a:off x="-914400" y="2819400"/>
            <a:ext cx="2467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fmla="val 16667" name="adj"/>
            </a:avLst>
          </a:prstGeom>
          <a:solidFill>
            <a:srgbClr val="D9959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6"/>
          <p:cNvSpPr/>
          <p:nvPr/>
        </p:nvSpPr>
        <p:spPr>
          <a:xfrm>
            <a:off x="304800" y="762000"/>
            <a:ext cx="8610600" cy="5867400"/>
          </a:xfrm>
          <a:prstGeom prst="rect">
            <a:avLst/>
          </a:prstGeom>
          <a:solidFill>
            <a:srgbClr val="F2DADA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/>
          <p:nvPr/>
        </p:nvSpPr>
        <p:spPr>
          <a:xfrm>
            <a:off x="1066800" y="0"/>
            <a:ext cx="6858000" cy="6096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ALGORITMA WARSHALL UNTUK JALUR</a:t>
            </a:r>
            <a:endParaRPr/>
          </a:p>
        </p:txBody>
      </p:sp>
      <p:sp>
        <p:nvSpPr>
          <p:cNvPr id="505" name="Google Shape;505;p6"/>
          <p:cNvSpPr/>
          <p:nvPr/>
        </p:nvSpPr>
        <p:spPr>
          <a:xfrm>
            <a:off x="609600" y="4191000"/>
            <a:ext cx="2362200" cy="129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P(i,j) = P(1,3)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P(i,k) = P(1,2)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P(k,j) = P(2,3) =    </a:t>
            </a:r>
            <a:endParaRPr/>
          </a:p>
        </p:txBody>
      </p:sp>
      <p:sp>
        <p:nvSpPr>
          <p:cNvPr id="506" name="Google Shape;506;p6"/>
          <p:cNvSpPr/>
          <p:nvPr/>
        </p:nvSpPr>
        <p:spPr>
          <a:xfrm>
            <a:off x="2743200" y="5638800"/>
            <a:ext cx="4724400" cy="9144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0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P(i,j) = P(i,j) OR (P(i,k) AND P(k,j))</a:t>
            </a:r>
            <a:endParaRPr/>
          </a:p>
        </p:txBody>
      </p:sp>
      <p:cxnSp>
        <p:nvCxnSpPr>
          <p:cNvPr id="507" name="Google Shape;507;p6"/>
          <p:cNvCxnSpPr/>
          <p:nvPr/>
        </p:nvCxnSpPr>
        <p:spPr>
          <a:xfrm>
            <a:off x="304800" y="3962400"/>
            <a:ext cx="8583706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8" name="Google Shape;508;p6"/>
          <p:cNvSpPr/>
          <p:nvPr/>
        </p:nvSpPr>
        <p:spPr>
          <a:xfrm>
            <a:off x="610737" y="299022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"/>
          <p:cNvSpPr/>
          <p:nvPr/>
        </p:nvSpPr>
        <p:spPr>
          <a:xfrm>
            <a:off x="1011382" y="2971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"/>
          <p:cNvSpPr/>
          <p:nvPr/>
        </p:nvSpPr>
        <p:spPr>
          <a:xfrm>
            <a:off x="1426501" y="2971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"/>
          <p:cNvSpPr/>
          <p:nvPr/>
        </p:nvSpPr>
        <p:spPr>
          <a:xfrm>
            <a:off x="1884218" y="2971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"/>
          <p:cNvSpPr/>
          <p:nvPr/>
        </p:nvSpPr>
        <p:spPr>
          <a:xfrm>
            <a:off x="2342452" y="2971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6"/>
          <p:cNvSpPr/>
          <p:nvPr/>
        </p:nvSpPr>
        <p:spPr>
          <a:xfrm>
            <a:off x="2777319" y="297872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6"/>
          <p:cNvSpPr/>
          <p:nvPr/>
        </p:nvSpPr>
        <p:spPr>
          <a:xfrm>
            <a:off x="7467600" y="4114800"/>
            <a:ext cx="1219200" cy="13716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j = 3</a:t>
            </a:r>
            <a:endParaRPr/>
          </a:p>
        </p:txBody>
      </p:sp>
      <p:sp>
        <p:nvSpPr>
          <p:cNvPr id="515" name="Google Shape;515;p6"/>
          <p:cNvSpPr/>
          <p:nvPr/>
        </p:nvSpPr>
        <p:spPr>
          <a:xfrm>
            <a:off x="533400" y="880700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516" name="Google Shape;516;p6"/>
          <p:cNvCxnSpPr/>
          <p:nvPr/>
        </p:nvCxnSpPr>
        <p:spPr>
          <a:xfrm>
            <a:off x="920087" y="880700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6"/>
          <p:cNvCxnSpPr/>
          <p:nvPr/>
        </p:nvCxnSpPr>
        <p:spPr>
          <a:xfrm flipH="1">
            <a:off x="1334896" y="880700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6"/>
          <p:cNvCxnSpPr/>
          <p:nvPr/>
        </p:nvCxnSpPr>
        <p:spPr>
          <a:xfrm>
            <a:off x="1770797" y="880700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6"/>
          <p:cNvCxnSpPr/>
          <p:nvPr/>
        </p:nvCxnSpPr>
        <p:spPr>
          <a:xfrm>
            <a:off x="2234821" y="880700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6"/>
          <p:cNvCxnSpPr/>
          <p:nvPr/>
        </p:nvCxnSpPr>
        <p:spPr>
          <a:xfrm>
            <a:off x="2660176" y="880700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6"/>
          <p:cNvCxnSpPr/>
          <p:nvPr/>
        </p:nvCxnSpPr>
        <p:spPr>
          <a:xfrm>
            <a:off x="533400" y="1305696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6"/>
          <p:cNvCxnSpPr/>
          <p:nvPr/>
        </p:nvCxnSpPr>
        <p:spPr>
          <a:xfrm>
            <a:off x="533400" y="177319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6"/>
          <p:cNvCxnSpPr/>
          <p:nvPr/>
        </p:nvCxnSpPr>
        <p:spPr>
          <a:xfrm>
            <a:off x="533400" y="224068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6"/>
          <p:cNvCxnSpPr/>
          <p:nvPr/>
        </p:nvCxnSpPr>
        <p:spPr>
          <a:xfrm>
            <a:off x="533400" y="2665683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6"/>
          <p:cNvCxnSpPr/>
          <p:nvPr/>
        </p:nvCxnSpPr>
        <p:spPr>
          <a:xfrm>
            <a:off x="533400" y="306749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6"/>
          <p:cNvSpPr/>
          <p:nvPr/>
        </p:nvSpPr>
        <p:spPr>
          <a:xfrm>
            <a:off x="533400" y="880700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/>
          <p:nvPr/>
        </p:nvSpPr>
        <p:spPr>
          <a:xfrm>
            <a:off x="1433325" y="125915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"/>
          <p:cNvSpPr/>
          <p:nvPr/>
        </p:nvSpPr>
        <p:spPr>
          <a:xfrm>
            <a:off x="610737" y="175000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"/>
          <p:cNvSpPr/>
          <p:nvPr/>
        </p:nvSpPr>
        <p:spPr>
          <a:xfrm>
            <a:off x="614253" y="132501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6"/>
          <p:cNvSpPr/>
          <p:nvPr/>
        </p:nvSpPr>
        <p:spPr>
          <a:xfrm>
            <a:off x="610737" y="218659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"/>
          <p:cNvSpPr/>
          <p:nvPr/>
        </p:nvSpPr>
        <p:spPr>
          <a:xfrm>
            <a:off x="610737" y="261159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/>
          <p:nvPr/>
        </p:nvSpPr>
        <p:spPr>
          <a:xfrm>
            <a:off x="572069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/>
          <p:nvPr/>
        </p:nvSpPr>
        <p:spPr>
          <a:xfrm>
            <a:off x="1007970" y="838200"/>
            <a:ext cx="2706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6"/>
          <p:cNvSpPr/>
          <p:nvPr/>
        </p:nvSpPr>
        <p:spPr>
          <a:xfrm>
            <a:off x="1443871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6"/>
          <p:cNvSpPr/>
          <p:nvPr/>
        </p:nvSpPr>
        <p:spPr>
          <a:xfrm>
            <a:off x="1879773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"/>
          <p:cNvSpPr/>
          <p:nvPr/>
        </p:nvSpPr>
        <p:spPr>
          <a:xfrm>
            <a:off x="2315674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"/>
          <p:cNvSpPr/>
          <p:nvPr/>
        </p:nvSpPr>
        <p:spPr>
          <a:xfrm>
            <a:off x="2751575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6"/>
          <p:cNvSpPr/>
          <p:nvPr/>
        </p:nvSpPr>
        <p:spPr>
          <a:xfrm>
            <a:off x="1886803" y="176821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"/>
          <p:cNvSpPr/>
          <p:nvPr/>
        </p:nvSpPr>
        <p:spPr>
          <a:xfrm>
            <a:off x="2776182" y="258161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6"/>
          <p:cNvSpPr/>
          <p:nvPr/>
        </p:nvSpPr>
        <p:spPr>
          <a:xfrm>
            <a:off x="1905000" y="12607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"/>
          <p:cNvSpPr/>
          <p:nvPr/>
        </p:nvSpPr>
        <p:spPr>
          <a:xfrm>
            <a:off x="2777319" y="1752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"/>
          <p:cNvSpPr/>
          <p:nvPr/>
        </p:nvSpPr>
        <p:spPr>
          <a:xfrm>
            <a:off x="1011382" y="2175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6"/>
          <p:cNvSpPr/>
          <p:nvPr/>
        </p:nvSpPr>
        <p:spPr>
          <a:xfrm>
            <a:off x="2341418" y="21543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6"/>
          <p:cNvSpPr/>
          <p:nvPr/>
        </p:nvSpPr>
        <p:spPr>
          <a:xfrm>
            <a:off x="1011382" y="1752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"/>
          <p:cNvSpPr/>
          <p:nvPr/>
        </p:nvSpPr>
        <p:spPr>
          <a:xfrm>
            <a:off x="1011382" y="25948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"/>
          <p:cNvSpPr/>
          <p:nvPr/>
        </p:nvSpPr>
        <p:spPr>
          <a:xfrm>
            <a:off x="1433427" y="2590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"/>
          <p:cNvSpPr/>
          <p:nvPr/>
        </p:nvSpPr>
        <p:spPr>
          <a:xfrm>
            <a:off x="1440353" y="218901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6"/>
          <p:cNvSpPr/>
          <p:nvPr/>
        </p:nvSpPr>
        <p:spPr>
          <a:xfrm>
            <a:off x="1426497" y="174567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"/>
          <p:cNvSpPr/>
          <p:nvPr/>
        </p:nvSpPr>
        <p:spPr>
          <a:xfrm>
            <a:off x="1884218" y="2175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"/>
          <p:cNvSpPr/>
          <p:nvPr/>
        </p:nvSpPr>
        <p:spPr>
          <a:xfrm>
            <a:off x="1884218" y="257406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"/>
          <p:cNvSpPr/>
          <p:nvPr/>
        </p:nvSpPr>
        <p:spPr>
          <a:xfrm>
            <a:off x="2320119" y="12607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6"/>
          <p:cNvSpPr/>
          <p:nvPr/>
        </p:nvSpPr>
        <p:spPr>
          <a:xfrm>
            <a:off x="2341418" y="17566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"/>
          <p:cNvSpPr/>
          <p:nvPr/>
        </p:nvSpPr>
        <p:spPr>
          <a:xfrm>
            <a:off x="2341935" y="257001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"/>
          <p:cNvSpPr/>
          <p:nvPr/>
        </p:nvSpPr>
        <p:spPr>
          <a:xfrm>
            <a:off x="2784764" y="2133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"/>
          <p:cNvSpPr/>
          <p:nvPr/>
        </p:nvSpPr>
        <p:spPr>
          <a:xfrm>
            <a:off x="2792209" y="124690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6"/>
          <p:cNvSpPr/>
          <p:nvPr/>
        </p:nvSpPr>
        <p:spPr>
          <a:xfrm>
            <a:off x="990600" y="12399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6"/>
          <p:cNvSpPr/>
          <p:nvPr/>
        </p:nvSpPr>
        <p:spPr>
          <a:xfrm>
            <a:off x="1295400" y="3505200"/>
            <a:ext cx="1033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Jalur awal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"/>
          <p:cNvSpPr/>
          <p:nvPr/>
        </p:nvSpPr>
        <p:spPr>
          <a:xfrm>
            <a:off x="3775825" y="3387436"/>
            <a:ext cx="20164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Perubahan Saat k = 1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i = 1 dan j s/d n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6"/>
          <p:cNvSpPr/>
          <p:nvPr/>
        </p:nvSpPr>
        <p:spPr>
          <a:xfrm>
            <a:off x="6766797" y="3505200"/>
            <a:ext cx="1569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Hasii Perubahan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"/>
          <p:cNvSpPr/>
          <p:nvPr/>
        </p:nvSpPr>
        <p:spPr>
          <a:xfrm>
            <a:off x="3276600" y="880700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561" name="Google Shape;561;p6"/>
          <p:cNvCxnSpPr/>
          <p:nvPr/>
        </p:nvCxnSpPr>
        <p:spPr>
          <a:xfrm>
            <a:off x="3663287" y="880700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6"/>
          <p:cNvCxnSpPr/>
          <p:nvPr/>
        </p:nvCxnSpPr>
        <p:spPr>
          <a:xfrm flipH="1">
            <a:off x="4078096" y="880700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6"/>
          <p:cNvCxnSpPr/>
          <p:nvPr/>
        </p:nvCxnSpPr>
        <p:spPr>
          <a:xfrm>
            <a:off x="4513997" y="880700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6"/>
          <p:cNvCxnSpPr/>
          <p:nvPr/>
        </p:nvCxnSpPr>
        <p:spPr>
          <a:xfrm>
            <a:off x="4978021" y="880700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6"/>
          <p:cNvCxnSpPr/>
          <p:nvPr/>
        </p:nvCxnSpPr>
        <p:spPr>
          <a:xfrm>
            <a:off x="5403376" y="880700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6"/>
          <p:cNvCxnSpPr/>
          <p:nvPr/>
        </p:nvCxnSpPr>
        <p:spPr>
          <a:xfrm>
            <a:off x="3276600" y="1305696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6"/>
          <p:cNvCxnSpPr/>
          <p:nvPr/>
        </p:nvCxnSpPr>
        <p:spPr>
          <a:xfrm>
            <a:off x="3276600" y="177319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6"/>
          <p:cNvCxnSpPr/>
          <p:nvPr/>
        </p:nvCxnSpPr>
        <p:spPr>
          <a:xfrm>
            <a:off x="3276600" y="224068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6"/>
          <p:cNvCxnSpPr/>
          <p:nvPr/>
        </p:nvCxnSpPr>
        <p:spPr>
          <a:xfrm>
            <a:off x="3276600" y="2665683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6"/>
          <p:cNvCxnSpPr/>
          <p:nvPr/>
        </p:nvCxnSpPr>
        <p:spPr>
          <a:xfrm>
            <a:off x="3276600" y="306749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6"/>
          <p:cNvSpPr/>
          <p:nvPr/>
        </p:nvSpPr>
        <p:spPr>
          <a:xfrm>
            <a:off x="3276600" y="880700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6"/>
          <p:cNvSpPr/>
          <p:nvPr/>
        </p:nvSpPr>
        <p:spPr>
          <a:xfrm>
            <a:off x="4176525" y="125915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6"/>
          <p:cNvSpPr/>
          <p:nvPr/>
        </p:nvSpPr>
        <p:spPr>
          <a:xfrm>
            <a:off x="3353937" y="175000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"/>
          <p:cNvSpPr/>
          <p:nvPr/>
        </p:nvSpPr>
        <p:spPr>
          <a:xfrm>
            <a:off x="3357453" y="132501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6"/>
          <p:cNvSpPr/>
          <p:nvPr/>
        </p:nvSpPr>
        <p:spPr>
          <a:xfrm>
            <a:off x="3353937" y="218659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6"/>
          <p:cNvSpPr/>
          <p:nvPr/>
        </p:nvSpPr>
        <p:spPr>
          <a:xfrm>
            <a:off x="3353937" y="261159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6"/>
          <p:cNvSpPr/>
          <p:nvPr/>
        </p:nvSpPr>
        <p:spPr>
          <a:xfrm>
            <a:off x="3315269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6"/>
          <p:cNvSpPr/>
          <p:nvPr/>
        </p:nvSpPr>
        <p:spPr>
          <a:xfrm>
            <a:off x="3751170" y="838200"/>
            <a:ext cx="2706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6"/>
          <p:cNvSpPr/>
          <p:nvPr/>
        </p:nvSpPr>
        <p:spPr>
          <a:xfrm>
            <a:off x="4187071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6"/>
          <p:cNvSpPr/>
          <p:nvPr/>
        </p:nvSpPr>
        <p:spPr>
          <a:xfrm>
            <a:off x="4622973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6"/>
          <p:cNvSpPr/>
          <p:nvPr/>
        </p:nvSpPr>
        <p:spPr>
          <a:xfrm>
            <a:off x="5058874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6"/>
          <p:cNvSpPr/>
          <p:nvPr/>
        </p:nvSpPr>
        <p:spPr>
          <a:xfrm>
            <a:off x="5494775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"/>
          <p:cNvSpPr/>
          <p:nvPr/>
        </p:nvSpPr>
        <p:spPr>
          <a:xfrm>
            <a:off x="4630003" y="176821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6"/>
          <p:cNvSpPr/>
          <p:nvPr/>
        </p:nvSpPr>
        <p:spPr>
          <a:xfrm>
            <a:off x="5519382" y="258161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"/>
          <p:cNvSpPr/>
          <p:nvPr/>
        </p:nvSpPr>
        <p:spPr>
          <a:xfrm>
            <a:off x="4648200" y="12607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6"/>
          <p:cNvSpPr/>
          <p:nvPr/>
        </p:nvSpPr>
        <p:spPr>
          <a:xfrm>
            <a:off x="5520519" y="1752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6"/>
          <p:cNvSpPr/>
          <p:nvPr/>
        </p:nvSpPr>
        <p:spPr>
          <a:xfrm>
            <a:off x="3754582" y="2175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6"/>
          <p:cNvSpPr/>
          <p:nvPr/>
        </p:nvSpPr>
        <p:spPr>
          <a:xfrm>
            <a:off x="5084618" y="21543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6"/>
          <p:cNvSpPr/>
          <p:nvPr/>
        </p:nvSpPr>
        <p:spPr>
          <a:xfrm>
            <a:off x="3754582" y="1752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6"/>
          <p:cNvSpPr/>
          <p:nvPr/>
        </p:nvSpPr>
        <p:spPr>
          <a:xfrm>
            <a:off x="3754582" y="25948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"/>
          <p:cNvSpPr/>
          <p:nvPr/>
        </p:nvSpPr>
        <p:spPr>
          <a:xfrm>
            <a:off x="4176627" y="2590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"/>
          <p:cNvSpPr/>
          <p:nvPr/>
        </p:nvSpPr>
        <p:spPr>
          <a:xfrm>
            <a:off x="4183553" y="218901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"/>
          <p:cNvSpPr/>
          <p:nvPr/>
        </p:nvSpPr>
        <p:spPr>
          <a:xfrm>
            <a:off x="4169697" y="174567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"/>
          <p:cNvSpPr/>
          <p:nvPr/>
        </p:nvSpPr>
        <p:spPr>
          <a:xfrm>
            <a:off x="4627418" y="2175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6"/>
          <p:cNvSpPr/>
          <p:nvPr/>
        </p:nvSpPr>
        <p:spPr>
          <a:xfrm>
            <a:off x="4627418" y="257406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6"/>
          <p:cNvSpPr/>
          <p:nvPr/>
        </p:nvSpPr>
        <p:spPr>
          <a:xfrm>
            <a:off x="5063319" y="12607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6"/>
          <p:cNvSpPr/>
          <p:nvPr/>
        </p:nvSpPr>
        <p:spPr>
          <a:xfrm>
            <a:off x="5084618" y="17566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6"/>
          <p:cNvSpPr/>
          <p:nvPr/>
        </p:nvSpPr>
        <p:spPr>
          <a:xfrm>
            <a:off x="5085135" y="257001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6"/>
          <p:cNvSpPr/>
          <p:nvPr/>
        </p:nvSpPr>
        <p:spPr>
          <a:xfrm>
            <a:off x="5527964" y="2133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6"/>
          <p:cNvSpPr/>
          <p:nvPr/>
        </p:nvSpPr>
        <p:spPr>
          <a:xfrm>
            <a:off x="5535409" y="124690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6"/>
          <p:cNvSpPr/>
          <p:nvPr/>
        </p:nvSpPr>
        <p:spPr>
          <a:xfrm>
            <a:off x="3733800" y="12399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6"/>
          <p:cNvSpPr/>
          <p:nvPr/>
        </p:nvSpPr>
        <p:spPr>
          <a:xfrm>
            <a:off x="6096000" y="880700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603" name="Google Shape;603;p6"/>
          <p:cNvCxnSpPr/>
          <p:nvPr/>
        </p:nvCxnSpPr>
        <p:spPr>
          <a:xfrm>
            <a:off x="6482687" y="880700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6"/>
          <p:cNvCxnSpPr/>
          <p:nvPr/>
        </p:nvCxnSpPr>
        <p:spPr>
          <a:xfrm flipH="1">
            <a:off x="6897496" y="880700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p6"/>
          <p:cNvCxnSpPr/>
          <p:nvPr/>
        </p:nvCxnSpPr>
        <p:spPr>
          <a:xfrm>
            <a:off x="7333397" y="880700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6"/>
          <p:cNvCxnSpPr/>
          <p:nvPr/>
        </p:nvCxnSpPr>
        <p:spPr>
          <a:xfrm>
            <a:off x="7797421" y="880700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7" name="Google Shape;607;p6"/>
          <p:cNvCxnSpPr/>
          <p:nvPr/>
        </p:nvCxnSpPr>
        <p:spPr>
          <a:xfrm>
            <a:off x="8222776" y="880700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6"/>
          <p:cNvCxnSpPr/>
          <p:nvPr/>
        </p:nvCxnSpPr>
        <p:spPr>
          <a:xfrm>
            <a:off x="6096000" y="1305696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6"/>
          <p:cNvCxnSpPr/>
          <p:nvPr/>
        </p:nvCxnSpPr>
        <p:spPr>
          <a:xfrm>
            <a:off x="6096000" y="177319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6"/>
          <p:cNvCxnSpPr/>
          <p:nvPr/>
        </p:nvCxnSpPr>
        <p:spPr>
          <a:xfrm>
            <a:off x="6096000" y="224068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6"/>
          <p:cNvCxnSpPr/>
          <p:nvPr/>
        </p:nvCxnSpPr>
        <p:spPr>
          <a:xfrm>
            <a:off x="6096000" y="2665683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6"/>
          <p:cNvCxnSpPr/>
          <p:nvPr/>
        </p:nvCxnSpPr>
        <p:spPr>
          <a:xfrm>
            <a:off x="6096000" y="306749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3" name="Google Shape;613;p6"/>
          <p:cNvSpPr/>
          <p:nvPr/>
        </p:nvSpPr>
        <p:spPr>
          <a:xfrm>
            <a:off x="6096000" y="880700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"/>
          <p:cNvSpPr/>
          <p:nvPr/>
        </p:nvSpPr>
        <p:spPr>
          <a:xfrm>
            <a:off x="6995925" y="125915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"/>
          <p:cNvSpPr/>
          <p:nvPr/>
        </p:nvSpPr>
        <p:spPr>
          <a:xfrm>
            <a:off x="6173337" y="175000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"/>
          <p:cNvSpPr/>
          <p:nvPr/>
        </p:nvSpPr>
        <p:spPr>
          <a:xfrm>
            <a:off x="6176853" y="132501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"/>
          <p:cNvSpPr/>
          <p:nvPr/>
        </p:nvSpPr>
        <p:spPr>
          <a:xfrm>
            <a:off x="6173337" y="218659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"/>
          <p:cNvSpPr/>
          <p:nvPr/>
        </p:nvSpPr>
        <p:spPr>
          <a:xfrm>
            <a:off x="6173337" y="261159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"/>
          <p:cNvSpPr/>
          <p:nvPr/>
        </p:nvSpPr>
        <p:spPr>
          <a:xfrm>
            <a:off x="6134669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"/>
          <p:cNvSpPr/>
          <p:nvPr/>
        </p:nvSpPr>
        <p:spPr>
          <a:xfrm>
            <a:off x="6570570" y="838200"/>
            <a:ext cx="2706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"/>
          <p:cNvSpPr/>
          <p:nvPr/>
        </p:nvSpPr>
        <p:spPr>
          <a:xfrm>
            <a:off x="7006471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"/>
          <p:cNvSpPr/>
          <p:nvPr/>
        </p:nvSpPr>
        <p:spPr>
          <a:xfrm>
            <a:off x="7442373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6"/>
          <p:cNvSpPr/>
          <p:nvPr/>
        </p:nvSpPr>
        <p:spPr>
          <a:xfrm>
            <a:off x="7878274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6"/>
          <p:cNvSpPr/>
          <p:nvPr/>
        </p:nvSpPr>
        <p:spPr>
          <a:xfrm>
            <a:off x="8314175" y="8382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6"/>
          <p:cNvSpPr/>
          <p:nvPr/>
        </p:nvSpPr>
        <p:spPr>
          <a:xfrm>
            <a:off x="7449403" y="176821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6"/>
          <p:cNvSpPr/>
          <p:nvPr/>
        </p:nvSpPr>
        <p:spPr>
          <a:xfrm>
            <a:off x="8338782" y="258161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6"/>
          <p:cNvSpPr/>
          <p:nvPr/>
        </p:nvSpPr>
        <p:spPr>
          <a:xfrm>
            <a:off x="7467600" y="12607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6"/>
          <p:cNvSpPr/>
          <p:nvPr/>
        </p:nvSpPr>
        <p:spPr>
          <a:xfrm>
            <a:off x="8339919" y="1752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6"/>
          <p:cNvSpPr/>
          <p:nvPr/>
        </p:nvSpPr>
        <p:spPr>
          <a:xfrm>
            <a:off x="6573982" y="2175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6"/>
          <p:cNvSpPr/>
          <p:nvPr/>
        </p:nvSpPr>
        <p:spPr>
          <a:xfrm>
            <a:off x="7904018" y="21543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"/>
          <p:cNvSpPr/>
          <p:nvPr/>
        </p:nvSpPr>
        <p:spPr>
          <a:xfrm>
            <a:off x="6573982" y="1752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6"/>
          <p:cNvSpPr/>
          <p:nvPr/>
        </p:nvSpPr>
        <p:spPr>
          <a:xfrm>
            <a:off x="6573982" y="25948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"/>
          <p:cNvSpPr/>
          <p:nvPr/>
        </p:nvSpPr>
        <p:spPr>
          <a:xfrm>
            <a:off x="6996027" y="2590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6"/>
          <p:cNvSpPr/>
          <p:nvPr/>
        </p:nvSpPr>
        <p:spPr>
          <a:xfrm>
            <a:off x="7002953" y="218901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6"/>
          <p:cNvSpPr/>
          <p:nvPr/>
        </p:nvSpPr>
        <p:spPr>
          <a:xfrm>
            <a:off x="6989097" y="174567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"/>
          <p:cNvSpPr/>
          <p:nvPr/>
        </p:nvSpPr>
        <p:spPr>
          <a:xfrm>
            <a:off x="7446818" y="2175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6"/>
          <p:cNvSpPr/>
          <p:nvPr/>
        </p:nvSpPr>
        <p:spPr>
          <a:xfrm>
            <a:off x="7446818" y="257406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6"/>
          <p:cNvSpPr/>
          <p:nvPr/>
        </p:nvSpPr>
        <p:spPr>
          <a:xfrm>
            <a:off x="7882719" y="12607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6"/>
          <p:cNvSpPr/>
          <p:nvPr/>
        </p:nvSpPr>
        <p:spPr>
          <a:xfrm>
            <a:off x="7904018" y="17566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6"/>
          <p:cNvSpPr/>
          <p:nvPr/>
        </p:nvSpPr>
        <p:spPr>
          <a:xfrm>
            <a:off x="7904535" y="257001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6"/>
          <p:cNvSpPr/>
          <p:nvPr/>
        </p:nvSpPr>
        <p:spPr>
          <a:xfrm>
            <a:off x="8347364" y="2133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6"/>
          <p:cNvSpPr/>
          <p:nvPr/>
        </p:nvSpPr>
        <p:spPr>
          <a:xfrm>
            <a:off x="8354809" y="1246908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6"/>
          <p:cNvSpPr/>
          <p:nvPr/>
        </p:nvSpPr>
        <p:spPr>
          <a:xfrm>
            <a:off x="6553200" y="12399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6"/>
          <p:cNvSpPr/>
          <p:nvPr/>
        </p:nvSpPr>
        <p:spPr>
          <a:xfrm>
            <a:off x="-762000" y="3352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fmla="val 16667" name="adj"/>
            </a:avLst>
          </a:prstGeom>
          <a:solidFill>
            <a:srgbClr val="D9959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7"/>
          <p:cNvSpPr/>
          <p:nvPr/>
        </p:nvSpPr>
        <p:spPr>
          <a:xfrm>
            <a:off x="173182" y="381000"/>
            <a:ext cx="8763000" cy="6324600"/>
          </a:xfrm>
          <a:prstGeom prst="rect">
            <a:avLst/>
          </a:prstGeom>
          <a:solidFill>
            <a:srgbClr val="F2DADA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7"/>
          <p:cNvSpPr/>
          <p:nvPr/>
        </p:nvSpPr>
        <p:spPr>
          <a:xfrm>
            <a:off x="762000" y="0"/>
            <a:ext cx="7620000" cy="4572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ALGORITMA WARSHALL UNTUK PENCARIAN RUTE</a:t>
            </a:r>
            <a:endParaRPr/>
          </a:p>
        </p:txBody>
      </p:sp>
      <p:sp>
        <p:nvSpPr>
          <p:cNvPr id="652" name="Google Shape;652;p7"/>
          <p:cNvSpPr/>
          <p:nvPr/>
        </p:nvSpPr>
        <p:spPr>
          <a:xfrm>
            <a:off x="568036" y="3754582"/>
            <a:ext cx="2860964" cy="137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Q(i,k) = Q(1,2)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Q(k,j) = Q(2,3)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Q(i,j) = Q(1,3) = </a:t>
            </a:r>
            <a:endParaRPr/>
          </a:p>
        </p:txBody>
      </p:sp>
      <p:sp>
        <p:nvSpPr>
          <p:cNvPr id="653" name="Google Shape;653;p7"/>
          <p:cNvSpPr/>
          <p:nvPr/>
        </p:nvSpPr>
        <p:spPr>
          <a:xfrm>
            <a:off x="5105400" y="3810000"/>
            <a:ext cx="3429000" cy="28194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If((Q(i,k) + Q(k,j)) &lt; Q(i,j)){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if (R(k,j) 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R(i,j) =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R(i,j) = R(k,j)}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4" name="Google Shape;654;p7"/>
          <p:cNvSpPr/>
          <p:nvPr/>
        </p:nvSpPr>
        <p:spPr>
          <a:xfrm>
            <a:off x="685800" y="5334000"/>
            <a:ext cx="1295400" cy="11430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j = 3</a:t>
            </a:r>
            <a:endParaRPr/>
          </a:p>
        </p:txBody>
      </p:sp>
      <p:cxnSp>
        <p:nvCxnSpPr>
          <p:cNvPr id="655" name="Google Shape;655;p7"/>
          <p:cNvCxnSpPr/>
          <p:nvPr/>
        </p:nvCxnSpPr>
        <p:spPr>
          <a:xfrm>
            <a:off x="186218" y="3706092"/>
            <a:ext cx="8770744" cy="138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56" name="Google Shape;656;p7"/>
          <p:cNvSpPr/>
          <p:nvPr/>
        </p:nvSpPr>
        <p:spPr>
          <a:xfrm>
            <a:off x="1145852" y="609600"/>
            <a:ext cx="1027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Rute awal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7"/>
          <p:cNvSpPr/>
          <p:nvPr/>
        </p:nvSpPr>
        <p:spPr>
          <a:xfrm>
            <a:off x="6726105" y="609600"/>
            <a:ext cx="1616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Hasil Perubahan 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7"/>
          <p:cNvSpPr/>
          <p:nvPr/>
        </p:nvSpPr>
        <p:spPr>
          <a:xfrm>
            <a:off x="3438055" y="533400"/>
            <a:ext cx="24293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Perubahan saat k = 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i = 1 dan j = 3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7"/>
          <p:cNvSpPr/>
          <p:nvPr/>
        </p:nvSpPr>
        <p:spPr>
          <a:xfrm>
            <a:off x="-685800" y="29718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7"/>
          <p:cNvSpPr/>
          <p:nvPr/>
        </p:nvSpPr>
        <p:spPr>
          <a:xfrm>
            <a:off x="-990600" y="3886200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7"/>
          <p:cNvSpPr/>
          <p:nvPr/>
        </p:nvSpPr>
        <p:spPr>
          <a:xfrm>
            <a:off x="419669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7"/>
          <p:cNvSpPr/>
          <p:nvPr/>
        </p:nvSpPr>
        <p:spPr>
          <a:xfrm>
            <a:off x="855570" y="914400"/>
            <a:ext cx="2706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7"/>
          <p:cNvSpPr/>
          <p:nvPr/>
        </p:nvSpPr>
        <p:spPr>
          <a:xfrm>
            <a:off x="1291471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7"/>
          <p:cNvSpPr/>
          <p:nvPr/>
        </p:nvSpPr>
        <p:spPr>
          <a:xfrm>
            <a:off x="1727373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7"/>
          <p:cNvSpPr/>
          <p:nvPr/>
        </p:nvSpPr>
        <p:spPr>
          <a:xfrm>
            <a:off x="2163274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7"/>
          <p:cNvSpPr/>
          <p:nvPr/>
        </p:nvSpPr>
        <p:spPr>
          <a:xfrm>
            <a:off x="2599175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7"/>
          <p:cNvSpPr/>
          <p:nvPr/>
        </p:nvSpPr>
        <p:spPr>
          <a:xfrm>
            <a:off x="838200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7"/>
          <p:cNvSpPr/>
          <p:nvPr/>
        </p:nvSpPr>
        <p:spPr>
          <a:xfrm>
            <a:off x="2189018" y="9946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7"/>
          <p:cNvSpPr/>
          <p:nvPr/>
        </p:nvSpPr>
        <p:spPr>
          <a:xfrm>
            <a:off x="2590800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7"/>
          <p:cNvSpPr/>
          <p:nvPr/>
        </p:nvSpPr>
        <p:spPr>
          <a:xfrm>
            <a:off x="458337" y="306642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7"/>
          <p:cNvSpPr/>
          <p:nvPr/>
        </p:nvSpPr>
        <p:spPr>
          <a:xfrm>
            <a:off x="457200" y="303126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7"/>
          <p:cNvSpPr/>
          <p:nvPr/>
        </p:nvSpPr>
        <p:spPr>
          <a:xfrm>
            <a:off x="381000" y="1060810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673" name="Google Shape;673;p7"/>
          <p:cNvCxnSpPr/>
          <p:nvPr/>
        </p:nvCxnSpPr>
        <p:spPr>
          <a:xfrm>
            <a:off x="767687" y="1060810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p7"/>
          <p:cNvCxnSpPr/>
          <p:nvPr/>
        </p:nvCxnSpPr>
        <p:spPr>
          <a:xfrm flipH="1">
            <a:off x="1182496" y="1060810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5" name="Google Shape;675;p7"/>
          <p:cNvCxnSpPr/>
          <p:nvPr/>
        </p:nvCxnSpPr>
        <p:spPr>
          <a:xfrm>
            <a:off x="1618397" y="1060810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6" name="Google Shape;676;p7"/>
          <p:cNvCxnSpPr/>
          <p:nvPr/>
        </p:nvCxnSpPr>
        <p:spPr>
          <a:xfrm>
            <a:off x="2082421" y="1060810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7"/>
          <p:cNvCxnSpPr/>
          <p:nvPr/>
        </p:nvCxnSpPr>
        <p:spPr>
          <a:xfrm>
            <a:off x="2507776" y="1060810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7"/>
          <p:cNvCxnSpPr/>
          <p:nvPr/>
        </p:nvCxnSpPr>
        <p:spPr>
          <a:xfrm>
            <a:off x="381000" y="1485806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7"/>
          <p:cNvCxnSpPr/>
          <p:nvPr/>
        </p:nvCxnSpPr>
        <p:spPr>
          <a:xfrm>
            <a:off x="381000" y="195330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7"/>
          <p:cNvCxnSpPr/>
          <p:nvPr/>
        </p:nvCxnSpPr>
        <p:spPr>
          <a:xfrm>
            <a:off x="381000" y="242079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7"/>
          <p:cNvCxnSpPr/>
          <p:nvPr/>
        </p:nvCxnSpPr>
        <p:spPr>
          <a:xfrm>
            <a:off x="381000" y="2845793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p7"/>
          <p:cNvCxnSpPr/>
          <p:nvPr/>
        </p:nvCxnSpPr>
        <p:spPr>
          <a:xfrm>
            <a:off x="381000" y="324760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3" name="Google Shape;683;p7"/>
          <p:cNvSpPr/>
          <p:nvPr/>
        </p:nvSpPr>
        <p:spPr>
          <a:xfrm>
            <a:off x="381000" y="1060810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684" name="Google Shape;684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883693" y="161330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685" name="Google Shape;685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2180850" y="161330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686" name="Google Shape;686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2623782" y="1613304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"/>
          <p:cNvSpPr/>
          <p:nvPr/>
        </p:nvSpPr>
        <p:spPr>
          <a:xfrm>
            <a:off x="1280925" y="1480825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7"/>
          <p:cNvSpPr/>
          <p:nvPr/>
        </p:nvSpPr>
        <p:spPr>
          <a:xfrm>
            <a:off x="458337" y="193011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7"/>
          <p:cNvSpPr/>
          <p:nvPr/>
        </p:nvSpPr>
        <p:spPr>
          <a:xfrm>
            <a:off x="461853" y="150512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>
            <a:off x="458337" y="236670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458337" y="279170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692" name="Google Shape;692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883693" y="208080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693" name="Google Shape;693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1309048" y="2080800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"/>
          <p:cNvSpPr/>
          <p:nvPr/>
        </p:nvSpPr>
        <p:spPr>
          <a:xfrm>
            <a:off x="1734403" y="190675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695" name="Google Shape;695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2198427" y="2080800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7"/>
          <p:cNvSpPr/>
          <p:nvPr/>
        </p:nvSpPr>
        <p:spPr>
          <a:xfrm>
            <a:off x="2623782" y="276172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697" name="Google Shape;697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1309048" y="250579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698" name="Google Shape;698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1734403" y="250579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699" name="Google Shape;699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2623782" y="250579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0" name="Google Shape;700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883693" y="293079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1" name="Google Shape;701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883693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2" name="Google Shape;702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1309048" y="293079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3" name="Google Shape;703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1734403" y="293079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4" name="Google Shape;704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2198427" y="293079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5" name="Google Shape;705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1309048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6" name="Google Shape;706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1734403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7" name="Google Shape;707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2198427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08" name="Google Shape;708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2641359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"/>
          <p:cNvSpPr/>
          <p:nvPr/>
        </p:nvSpPr>
        <p:spPr>
          <a:xfrm>
            <a:off x="1731818" y="145877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7"/>
          <p:cNvSpPr/>
          <p:nvPr/>
        </p:nvSpPr>
        <p:spPr>
          <a:xfrm>
            <a:off x="2576946" y="1911928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7"/>
          <p:cNvSpPr/>
          <p:nvPr/>
        </p:nvSpPr>
        <p:spPr>
          <a:xfrm>
            <a:off x="2133600" y="2369128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7"/>
          <p:cNvSpPr/>
          <p:nvPr/>
        </p:nvSpPr>
        <p:spPr>
          <a:xfrm>
            <a:off x="838200" y="2313710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7"/>
          <p:cNvSpPr/>
          <p:nvPr/>
        </p:nvSpPr>
        <p:spPr>
          <a:xfrm>
            <a:off x="1308737" y="1032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"/>
          <p:cNvSpPr/>
          <p:nvPr/>
        </p:nvSpPr>
        <p:spPr>
          <a:xfrm>
            <a:off x="1738746" y="10113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7"/>
          <p:cNvSpPr/>
          <p:nvPr/>
        </p:nvSpPr>
        <p:spPr>
          <a:xfrm>
            <a:off x="457200" y="3149025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7"/>
          <p:cNvSpPr/>
          <p:nvPr/>
        </p:nvSpPr>
        <p:spPr>
          <a:xfrm>
            <a:off x="457200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7"/>
          <p:cNvSpPr/>
          <p:nvPr/>
        </p:nvSpPr>
        <p:spPr>
          <a:xfrm>
            <a:off x="3430137" y="306642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7"/>
          <p:cNvSpPr/>
          <p:nvPr/>
        </p:nvSpPr>
        <p:spPr>
          <a:xfrm>
            <a:off x="3391469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7"/>
          <p:cNvSpPr/>
          <p:nvPr/>
        </p:nvSpPr>
        <p:spPr>
          <a:xfrm>
            <a:off x="3827370" y="914400"/>
            <a:ext cx="2706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7"/>
          <p:cNvSpPr/>
          <p:nvPr/>
        </p:nvSpPr>
        <p:spPr>
          <a:xfrm>
            <a:off x="4263271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7"/>
          <p:cNvSpPr/>
          <p:nvPr/>
        </p:nvSpPr>
        <p:spPr>
          <a:xfrm>
            <a:off x="4699173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7"/>
          <p:cNvSpPr/>
          <p:nvPr/>
        </p:nvSpPr>
        <p:spPr>
          <a:xfrm>
            <a:off x="5135074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7"/>
          <p:cNvSpPr/>
          <p:nvPr/>
        </p:nvSpPr>
        <p:spPr>
          <a:xfrm>
            <a:off x="5570975" y="9144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7"/>
          <p:cNvSpPr/>
          <p:nvPr/>
        </p:nvSpPr>
        <p:spPr>
          <a:xfrm>
            <a:off x="3429000" y="303126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7"/>
          <p:cNvSpPr/>
          <p:nvPr/>
        </p:nvSpPr>
        <p:spPr>
          <a:xfrm>
            <a:off x="3352800" y="1060810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726" name="Google Shape;726;p7"/>
          <p:cNvCxnSpPr/>
          <p:nvPr/>
        </p:nvCxnSpPr>
        <p:spPr>
          <a:xfrm>
            <a:off x="3739487" y="1060810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p7"/>
          <p:cNvCxnSpPr/>
          <p:nvPr/>
        </p:nvCxnSpPr>
        <p:spPr>
          <a:xfrm flipH="1">
            <a:off x="4154296" y="1060810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7"/>
          <p:cNvCxnSpPr/>
          <p:nvPr/>
        </p:nvCxnSpPr>
        <p:spPr>
          <a:xfrm>
            <a:off x="4590197" y="1060810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7"/>
          <p:cNvCxnSpPr/>
          <p:nvPr/>
        </p:nvCxnSpPr>
        <p:spPr>
          <a:xfrm>
            <a:off x="5054221" y="1060810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7"/>
          <p:cNvCxnSpPr/>
          <p:nvPr/>
        </p:nvCxnSpPr>
        <p:spPr>
          <a:xfrm>
            <a:off x="5479576" y="1060810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1" name="Google Shape;731;p7"/>
          <p:cNvCxnSpPr/>
          <p:nvPr/>
        </p:nvCxnSpPr>
        <p:spPr>
          <a:xfrm>
            <a:off x="3352800" y="1485806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2" name="Google Shape;732;p7"/>
          <p:cNvCxnSpPr/>
          <p:nvPr/>
        </p:nvCxnSpPr>
        <p:spPr>
          <a:xfrm>
            <a:off x="3352800" y="195330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3" name="Google Shape;733;p7"/>
          <p:cNvCxnSpPr/>
          <p:nvPr/>
        </p:nvCxnSpPr>
        <p:spPr>
          <a:xfrm>
            <a:off x="3352800" y="242079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4" name="Google Shape;734;p7"/>
          <p:cNvCxnSpPr/>
          <p:nvPr/>
        </p:nvCxnSpPr>
        <p:spPr>
          <a:xfrm>
            <a:off x="3352800" y="2845793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7"/>
          <p:cNvCxnSpPr/>
          <p:nvPr/>
        </p:nvCxnSpPr>
        <p:spPr>
          <a:xfrm>
            <a:off x="3352800" y="3247607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7"/>
          <p:cNvSpPr/>
          <p:nvPr/>
        </p:nvSpPr>
        <p:spPr>
          <a:xfrm>
            <a:off x="3352800" y="1060810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737" name="Google Shape;737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3855493" y="161330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38" name="Google Shape;738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152650" y="161330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39" name="Google Shape;739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595582" y="1613304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7"/>
          <p:cNvSpPr/>
          <p:nvPr/>
        </p:nvSpPr>
        <p:spPr>
          <a:xfrm>
            <a:off x="4252725" y="1480825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7"/>
          <p:cNvSpPr/>
          <p:nvPr/>
        </p:nvSpPr>
        <p:spPr>
          <a:xfrm>
            <a:off x="3430137" y="193011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7"/>
          <p:cNvSpPr/>
          <p:nvPr/>
        </p:nvSpPr>
        <p:spPr>
          <a:xfrm>
            <a:off x="3433653" y="150512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7"/>
          <p:cNvSpPr/>
          <p:nvPr/>
        </p:nvSpPr>
        <p:spPr>
          <a:xfrm>
            <a:off x="3430137" y="236670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7"/>
          <p:cNvSpPr/>
          <p:nvPr/>
        </p:nvSpPr>
        <p:spPr>
          <a:xfrm>
            <a:off x="3430137" y="279170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745" name="Google Shape;745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3855493" y="208080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46" name="Google Shape;746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4280848" y="2080800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"/>
          <p:cNvSpPr/>
          <p:nvPr/>
        </p:nvSpPr>
        <p:spPr>
          <a:xfrm>
            <a:off x="4706203" y="1906756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748" name="Google Shape;748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170227" y="2080800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7"/>
          <p:cNvSpPr/>
          <p:nvPr/>
        </p:nvSpPr>
        <p:spPr>
          <a:xfrm>
            <a:off x="5595582" y="276172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750" name="Google Shape;750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4280848" y="250579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1" name="Google Shape;751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4706203" y="250579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2" name="Google Shape;752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595582" y="250579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3" name="Google Shape;753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3855493" y="293079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4" name="Google Shape;754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3855493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5" name="Google Shape;755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4280848" y="293079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6" name="Google Shape;756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4706203" y="293079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7" name="Google Shape;757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170227" y="293079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8" name="Google Shape;758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4280848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59" name="Google Shape;759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4706203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60" name="Google Shape;760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170227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61" name="Google Shape;761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5613159" y="3313288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7"/>
          <p:cNvSpPr/>
          <p:nvPr/>
        </p:nvSpPr>
        <p:spPr>
          <a:xfrm>
            <a:off x="4703618" y="145877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7"/>
          <p:cNvSpPr/>
          <p:nvPr/>
        </p:nvSpPr>
        <p:spPr>
          <a:xfrm>
            <a:off x="5548746" y="1911928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7"/>
          <p:cNvSpPr/>
          <p:nvPr/>
        </p:nvSpPr>
        <p:spPr>
          <a:xfrm>
            <a:off x="5105400" y="2369128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7"/>
          <p:cNvSpPr/>
          <p:nvPr/>
        </p:nvSpPr>
        <p:spPr>
          <a:xfrm>
            <a:off x="3810000" y="2313710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7"/>
          <p:cNvSpPr/>
          <p:nvPr/>
        </p:nvSpPr>
        <p:spPr>
          <a:xfrm>
            <a:off x="3810000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7"/>
          <p:cNvSpPr/>
          <p:nvPr/>
        </p:nvSpPr>
        <p:spPr>
          <a:xfrm>
            <a:off x="4280537" y="1032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7"/>
          <p:cNvSpPr/>
          <p:nvPr/>
        </p:nvSpPr>
        <p:spPr>
          <a:xfrm>
            <a:off x="4710546" y="10113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7"/>
          <p:cNvSpPr/>
          <p:nvPr/>
        </p:nvSpPr>
        <p:spPr>
          <a:xfrm>
            <a:off x="5160818" y="9946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7"/>
          <p:cNvSpPr/>
          <p:nvPr/>
        </p:nvSpPr>
        <p:spPr>
          <a:xfrm>
            <a:off x="5562600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7"/>
          <p:cNvSpPr/>
          <p:nvPr/>
        </p:nvSpPr>
        <p:spPr>
          <a:xfrm>
            <a:off x="3429000" y="3149025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7"/>
          <p:cNvSpPr/>
          <p:nvPr/>
        </p:nvSpPr>
        <p:spPr>
          <a:xfrm>
            <a:off x="3429000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7"/>
          <p:cNvSpPr/>
          <p:nvPr/>
        </p:nvSpPr>
        <p:spPr>
          <a:xfrm>
            <a:off x="6249537" y="304564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7"/>
          <p:cNvSpPr/>
          <p:nvPr/>
        </p:nvSpPr>
        <p:spPr>
          <a:xfrm>
            <a:off x="6248400" y="301047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7"/>
          <p:cNvSpPr/>
          <p:nvPr/>
        </p:nvSpPr>
        <p:spPr>
          <a:xfrm>
            <a:off x="6172200" y="1040028"/>
            <a:ext cx="2590800" cy="2549976"/>
          </a:xfrm>
          <a:prstGeom prst="rect">
            <a:avLst/>
          </a:prstGeom>
          <a:solidFill>
            <a:srgbClr val="F9E2B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,3#73#%83#%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3#% 3#73#%</a:t>
            </a:r>
            <a:endParaRPr/>
          </a:p>
        </p:txBody>
      </p:sp>
      <p:cxnSp>
        <p:nvCxnSpPr>
          <p:cNvPr id="776" name="Google Shape;776;p7"/>
          <p:cNvCxnSpPr/>
          <p:nvPr/>
        </p:nvCxnSpPr>
        <p:spPr>
          <a:xfrm>
            <a:off x="6558887" y="1040028"/>
            <a:ext cx="3515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7"/>
          <p:cNvCxnSpPr/>
          <p:nvPr/>
        </p:nvCxnSpPr>
        <p:spPr>
          <a:xfrm flipH="1">
            <a:off x="6973696" y="1040028"/>
            <a:ext cx="10546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p7"/>
          <p:cNvCxnSpPr/>
          <p:nvPr/>
        </p:nvCxnSpPr>
        <p:spPr>
          <a:xfrm>
            <a:off x="7409597" y="1040028"/>
            <a:ext cx="10549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7"/>
          <p:cNvCxnSpPr/>
          <p:nvPr/>
        </p:nvCxnSpPr>
        <p:spPr>
          <a:xfrm>
            <a:off x="7873621" y="1040028"/>
            <a:ext cx="3522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7"/>
          <p:cNvCxnSpPr/>
          <p:nvPr/>
        </p:nvCxnSpPr>
        <p:spPr>
          <a:xfrm>
            <a:off x="8298976" y="1040028"/>
            <a:ext cx="14071" cy="25499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7"/>
          <p:cNvCxnSpPr/>
          <p:nvPr/>
        </p:nvCxnSpPr>
        <p:spPr>
          <a:xfrm>
            <a:off x="6172200" y="1465024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2" name="Google Shape;782;p7"/>
          <p:cNvCxnSpPr/>
          <p:nvPr/>
        </p:nvCxnSpPr>
        <p:spPr>
          <a:xfrm>
            <a:off x="6172200" y="1932519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3" name="Google Shape;783;p7"/>
          <p:cNvCxnSpPr/>
          <p:nvPr/>
        </p:nvCxnSpPr>
        <p:spPr>
          <a:xfrm>
            <a:off x="6172200" y="2400015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4" name="Google Shape;784;p7"/>
          <p:cNvCxnSpPr/>
          <p:nvPr/>
        </p:nvCxnSpPr>
        <p:spPr>
          <a:xfrm>
            <a:off x="6172200" y="2825011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5" name="Google Shape;785;p7"/>
          <p:cNvCxnSpPr/>
          <p:nvPr/>
        </p:nvCxnSpPr>
        <p:spPr>
          <a:xfrm>
            <a:off x="6172200" y="3226825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6" name="Google Shape;786;p7"/>
          <p:cNvSpPr/>
          <p:nvPr/>
        </p:nvSpPr>
        <p:spPr>
          <a:xfrm>
            <a:off x="6172200" y="1040028"/>
            <a:ext cx="386687" cy="4249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787" name="Google Shape;787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6674893" y="159252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88" name="Google Shape;788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972050" y="1592522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89" name="Google Shape;789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8414982" y="1592522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"/>
          <p:cNvSpPr/>
          <p:nvPr/>
        </p:nvSpPr>
        <p:spPr>
          <a:xfrm>
            <a:off x="7072125" y="14600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7"/>
          <p:cNvSpPr/>
          <p:nvPr/>
        </p:nvSpPr>
        <p:spPr>
          <a:xfrm>
            <a:off x="6249537" y="1909337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7"/>
          <p:cNvSpPr/>
          <p:nvPr/>
        </p:nvSpPr>
        <p:spPr>
          <a:xfrm>
            <a:off x="6253053" y="1484341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7"/>
          <p:cNvSpPr/>
          <p:nvPr/>
        </p:nvSpPr>
        <p:spPr>
          <a:xfrm>
            <a:off x="6249537" y="234592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7"/>
          <p:cNvSpPr/>
          <p:nvPr/>
        </p:nvSpPr>
        <p:spPr>
          <a:xfrm>
            <a:off x="6249537" y="277092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795" name="Google Shape;795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6674893" y="2060018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796" name="Google Shape;796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100248" y="2060018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7"/>
          <p:cNvSpPr/>
          <p:nvPr/>
        </p:nvSpPr>
        <p:spPr>
          <a:xfrm>
            <a:off x="7525603" y="188597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798" name="Google Shape;798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989627" y="2060018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"/>
          <p:cNvSpPr/>
          <p:nvPr/>
        </p:nvSpPr>
        <p:spPr>
          <a:xfrm>
            <a:off x="8414982" y="2740947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zzle-mengenal-huruf-ABC.jpg" id="800" name="Google Shape;800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100248" y="248501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1" name="Google Shape;801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525603" y="248501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2" name="Google Shape;802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8414982" y="2485014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3" name="Google Shape;803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6674893" y="291001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4" name="Google Shape;804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6674893" y="329250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5" name="Google Shape;805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100248" y="291001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6" name="Google Shape;806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525603" y="291001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7" name="Google Shape;807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989627" y="2910010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8" name="Google Shape;808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100248" y="329250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09" name="Google Shape;809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525603" y="329250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10" name="Google Shape;810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7989627" y="3292506"/>
            <a:ext cx="232012" cy="25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-mengenal-huruf-ABC.jpg" id="811" name="Google Shape;811;p7"/>
          <p:cNvPicPr preferRelativeResize="0"/>
          <p:nvPr/>
        </p:nvPicPr>
        <p:blipFill rotWithShape="1">
          <a:blip r:embed="rId3">
            <a:alphaModFix/>
          </a:blip>
          <a:srcRect b="51747" l="67831" r="17905" t="27291"/>
          <a:stretch/>
        </p:blipFill>
        <p:spPr>
          <a:xfrm>
            <a:off x="8432559" y="3292506"/>
            <a:ext cx="232012" cy="2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"/>
          <p:cNvSpPr/>
          <p:nvPr/>
        </p:nvSpPr>
        <p:spPr>
          <a:xfrm>
            <a:off x="7523018" y="1437989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7"/>
          <p:cNvSpPr/>
          <p:nvPr/>
        </p:nvSpPr>
        <p:spPr>
          <a:xfrm>
            <a:off x="8368146" y="1891146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7"/>
          <p:cNvSpPr/>
          <p:nvPr/>
        </p:nvSpPr>
        <p:spPr>
          <a:xfrm>
            <a:off x="7924800" y="2348346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7"/>
          <p:cNvSpPr/>
          <p:nvPr/>
        </p:nvSpPr>
        <p:spPr>
          <a:xfrm>
            <a:off x="6629400" y="2292928"/>
            <a:ext cx="3229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7"/>
          <p:cNvSpPr/>
          <p:nvPr/>
        </p:nvSpPr>
        <p:spPr>
          <a:xfrm>
            <a:off x="7099937" y="1011382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7"/>
          <p:cNvSpPr/>
          <p:nvPr/>
        </p:nvSpPr>
        <p:spPr>
          <a:xfrm>
            <a:off x="7529946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7"/>
          <p:cNvSpPr/>
          <p:nvPr/>
        </p:nvSpPr>
        <p:spPr>
          <a:xfrm>
            <a:off x="6248400" y="3128243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7"/>
          <p:cNvSpPr/>
          <p:nvPr/>
        </p:nvSpPr>
        <p:spPr>
          <a:xfrm>
            <a:off x="879764" y="1032164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7"/>
          <p:cNvSpPr/>
          <p:nvPr/>
        </p:nvSpPr>
        <p:spPr>
          <a:xfrm>
            <a:off x="2167719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7"/>
          <p:cNvSpPr/>
          <p:nvPr/>
        </p:nvSpPr>
        <p:spPr>
          <a:xfrm>
            <a:off x="2624919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7"/>
          <p:cNvSpPr/>
          <p:nvPr/>
        </p:nvSpPr>
        <p:spPr>
          <a:xfrm>
            <a:off x="6705600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7"/>
          <p:cNvSpPr/>
          <p:nvPr/>
        </p:nvSpPr>
        <p:spPr>
          <a:xfrm>
            <a:off x="7980218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7"/>
          <p:cNvSpPr/>
          <p:nvPr/>
        </p:nvSpPr>
        <p:spPr>
          <a:xfrm>
            <a:off x="8423047" y="99060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7"/>
          <p:cNvSpPr/>
          <p:nvPr/>
        </p:nvSpPr>
        <p:spPr>
          <a:xfrm>
            <a:off x="7620000" y="4495800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FBF2F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3200">
              <a:solidFill>
                <a:srgbClr val="FB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fmla="val 16667" name="adj"/>
            </a:avLst>
          </a:prstGeom>
          <a:solidFill>
            <a:srgbClr val="D9959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8"/>
          <p:cNvSpPr/>
          <p:nvPr/>
        </p:nvSpPr>
        <p:spPr>
          <a:xfrm>
            <a:off x="304800" y="533400"/>
            <a:ext cx="8610600" cy="5867400"/>
          </a:xfrm>
          <a:prstGeom prst="rect">
            <a:avLst/>
          </a:prstGeom>
          <a:solidFill>
            <a:srgbClr val="F2DADA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2" name="Google Shape;832;p8"/>
          <p:cNvSpPr/>
          <p:nvPr/>
        </p:nvSpPr>
        <p:spPr>
          <a:xfrm>
            <a:off x="1066800" y="0"/>
            <a:ext cx="6858000" cy="6096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BEBAN, RUTE, DAN JALUR BARU</a:t>
            </a:r>
            <a:endParaRPr/>
          </a:p>
        </p:txBody>
      </p:sp>
      <p:sp>
        <p:nvSpPr>
          <p:cNvPr id="833" name="Google Shape;833;p8"/>
          <p:cNvSpPr/>
          <p:nvPr/>
        </p:nvSpPr>
        <p:spPr>
          <a:xfrm>
            <a:off x="576101" y="4320260"/>
            <a:ext cx="270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8"/>
          <p:cNvSpPr/>
          <p:nvPr/>
        </p:nvSpPr>
        <p:spPr>
          <a:xfrm>
            <a:off x="1219111" y="4802578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Beban Baru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8"/>
          <p:cNvSpPr/>
          <p:nvPr/>
        </p:nvSpPr>
        <p:spPr>
          <a:xfrm>
            <a:off x="7057232" y="4780807"/>
            <a:ext cx="10342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Jalur Baru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8"/>
          <p:cNvSpPr/>
          <p:nvPr/>
        </p:nvSpPr>
        <p:spPr>
          <a:xfrm>
            <a:off x="4222274" y="4800600"/>
            <a:ext cx="9820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6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RuteBaru</a:t>
            </a:r>
            <a:endParaRPr b="1" sz="16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7" name="Google Shape;837;p8"/>
          <p:cNvGrpSpPr/>
          <p:nvPr/>
        </p:nvGrpSpPr>
        <p:grpSpPr>
          <a:xfrm>
            <a:off x="3318164" y="2133600"/>
            <a:ext cx="2590800" cy="2759939"/>
            <a:chOff x="6172200" y="990600"/>
            <a:chExt cx="2590800" cy="2759939"/>
          </a:xfrm>
        </p:grpSpPr>
        <p:sp>
          <p:nvSpPr>
            <p:cNvPr id="838" name="Google Shape;838;p8"/>
            <p:cNvSpPr/>
            <p:nvPr/>
          </p:nvSpPr>
          <p:spPr>
            <a:xfrm>
              <a:off x="6248400" y="3054928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172200" y="1060810"/>
              <a:ext cx="2590800" cy="2549976"/>
            </a:xfrm>
            <a:prstGeom prst="rect">
              <a:avLst/>
            </a:prstGeom>
            <a:solidFill>
              <a:srgbClr val="F9E2B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,3#73#%83#%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3#% 3#73#%</a:t>
              </a:r>
              <a:endParaRPr/>
            </a:p>
          </p:txBody>
        </p:sp>
        <p:cxnSp>
          <p:nvCxnSpPr>
            <p:cNvPr id="840" name="Google Shape;840;p8"/>
            <p:cNvCxnSpPr/>
            <p:nvPr/>
          </p:nvCxnSpPr>
          <p:spPr>
            <a:xfrm>
              <a:off x="6558887" y="1060810"/>
              <a:ext cx="3515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8"/>
            <p:cNvCxnSpPr/>
            <p:nvPr/>
          </p:nvCxnSpPr>
          <p:spPr>
            <a:xfrm flipH="1">
              <a:off x="6973696" y="1060810"/>
              <a:ext cx="10546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8"/>
            <p:cNvCxnSpPr/>
            <p:nvPr/>
          </p:nvCxnSpPr>
          <p:spPr>
            <a:xfrm>
              <a:off x="7409597" y="1060810"/>
              <a:ext cx="10549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8"/>
            <p:cNvCxnSpPr/>
            <p:nvPr/>
          </p:nvCxnSpPr>
          <p:spPr>
            <a:xfrm>
              <a:off x="7873621" y="1060810"/>
              <a:ext cx="3522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8"/>
            <p:cNvCxnSpPr/>
            <p:nvPr/>
          </p:nvCxnSpPr>
          <p:spPr>
            <a:xfrm>
              <a:off x="8298976" y="1060810"/>
              <a:ext cx="14071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5" name="Google Shape;845;p8"/>
            <p:cNvCxnSpPr/>
            <p:nvPr/>
          </p:nvCxnSpPr>
          <p:spPr>
            <a:xfrm>
              <a:off x="6172200" y="1485806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p8"/>
            <p:cNvCxnSpPr/>
            <p:nvPr/>
          </p:nvCxnSpPr>
          <p:spPr>
            <a:xfrm>
              <a:off x="6172200" y="1953301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p8"/>
            <p:cNvCxnSpPr/>
            <p:nvPr/>
          </p:nvCxnSpPr>
          <p:spPr>
            <a:xfrm>
              <a:off x="6172200" y="2420797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8"/>
            <p:cNvCxnSpPr/>
            <p:nvPr/>
          </p:nvCxnSpPr>
          <p:spPr>
            <a:xfrm>
              <a:off x="6172200" y="2845793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9" name="Google Shape;849;p8"/>
            <p:cNvCxnSpPr/>
            <p:nvPr/>
          </p:nvCxnSpPr>
          <p:spPr>
            <a:xfrm>
              <a:off x="6172200" y="3247607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0" name="Google Shape;850;p8"/>
            <p:cNvSpPr/>
            <p:nvPr/>
          </p:nvSpPr>
          <p:spPr>
            <a:xfrm>
              <a:off x="6172200" y="1060810"/>
              <a:ext cx="386687" cy="424996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7072125" y="1439261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249537" y="1930119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6253053" y="1505123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6249537" y="2366706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6249537" y="2791702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7525603" y="1906756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8414982" y="2761729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858" name="Google Shape;858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6674893" y="2930792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859" name="Google Shape;859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6674893" y="331328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860" name="Google Shape;860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100248" y="2930792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861" name="Google Shape;861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525603" y="2930792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862" name="Google Shape;862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989627" y="2930792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863" name="Google Shape;863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100248" y="331328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864" name="Google Shape;864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525603" y="331328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865" name="Google Shape;865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7989627" y="331328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866" name="Google Shape;866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8432559" y="331328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7" name="Google Shape;867;p8"/>
            <p:cNvSpPr/>
            <p:nvPr/>
          </p:nvSpPr>
          <p:spPr>
            <a:xfrm>
              <a:off x="7523018" y="1458771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8368146" y="1911928"/>
              <a:ext cx="3229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7924800" y="2369128"/>
              <a:ext cx="3229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6629400" y="2367498"/>
              <a:ext cx="3229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7099833" y="1881335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7127541" y="2338535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7529325" y="2359313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6664036" y="1898074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6663519" y="1454728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7958919" y="1446187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8382000" y="1432331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402782" y="2338535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7945582" y="1877292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6650182" y="9906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7120719" y="1011382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7509164" y="1011382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7980218" y="101831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6261737" y="3165764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8382000" y="9906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6227618" y="9906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8"/>
          <p:cNvGrpSpPr/>
          <p:nvPr/>
        </p:nvGrpSpPr>
        <p:grpSpPr>
          <a:xfrm>
            <a:off x="6130636" y="2168236"/>
            <a:ext cx="2590800" cy="2736799"/>
            <a:chOff x="3657600" y="838200"/>
            <a:chExt cx="2590800" cy="2736799"/>
          </a:xfrm>
        </p:grpSpPr>
        <p:sp>
          <p:nvSpPr>
            <p:cNvPr id="888" name="Google Shape;888;p8"/>
            <p:cNvSpPr/>
            <p:nvPr/>
          </p:nvSpPr>
          <p:spPr>
            <a:xfrm>
              <a:off x="3657600" y="880700"/>
              <a:ext cx="2590800" cy="2549976"/>
            </a:xfrm>
            <a:prstGeom prst="rect">
              <a:avLst/>
            </a:prstGeom>
            <a:solidFill>
              <a:srgbClr val="F9E2B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,3#73#%83#%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3#% 3#73#%</a:t>
              </a:r>
              <a:endParaRPr/>
            </a:p>
          </p:txBody>
        </p:sp>
        <p:cxnSp>
          <p:nvCxnSpPr>
            <p:cNvPr id="889" name="Google Shape;889;p8"/>
            <p:cNvCxnSpPr/>
            <p:nvPr/>
          </p:nvCxnSpPr>
          <p:spPr>
            <a:xfrm>
              <a:off x="4044287" y="880700"/>
              <a:ext cx="3515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8"/>
            <p:cNvCxnSpPr/>
            <p:nvPr/>
          </p:nvCxnSpPr>
          <p:spPr>
            <a:xfrm flipH="1">
              <a:off x="4459096" y="880700"/>
              <a:ext cx="10546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8"/>
            <p:cNvCxnSpPr/>
            <p:nvPr/>
          </p:nvCxnSpPr>
          <p:spPr>
            <a:xfrm>
              <a:off x="4894997" y="880700"/>
              <a:ext cx="10549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2" name="Google Shape;892;p8"/>
            <p:cNvCxnSpPr/>
            <p:nvPr/>
          </p:nvCxnSpPr>
          <p:spPr>
            <a:xfrm>
              <a:off x="5359021" y="880700"/>
              <a:ext cx="3522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3" name="Google Shape;893;p8"/>
            <p:cNvCxnSpPr/>
            <p:nvPr/>
          </p:nvCxnSpPr>
          <p:spPr>
            <a:xfrm>
              <a:off x="5784376" y="880700"/>
              <a:ext cx="14071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4" name="Google Shape;894;p8"/>
            <p:cNvCxnSpPr/>
            <p:nvPr/>
          </p:nvCxnSpPr>
          <p:spPr>
            <a:xfrm>
              <a:off x="3657600" y="1305696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p8"/>
            <p:cNvCxnSpPr/>
            <p:nvPr/>
          </p:nvCxnSpPr>
          <p:spPr>
            <a:xfrm>
              <a:off x="3657600" y="1773191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p8"/>
            <p:cNvCxnSpPr/>
            <p:nvPr/>
          </p:nvCxnSpPr>
          <p:spPr>
            <a:xfrm>
              <a:off x="3657600" y="2240687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p8"/>
            <p:cNvCxnSpPr/>
            <p:nvPr/>
          </p:nvCxnSpPr>
          <p:spPr>
            <a:xfrm>
              <a:off x="3657600" y="2665683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8" name="Google Shape;898;p8"/>
            <p:cNvCxnSpPr/>
            <p:nvPr/>
          </p:nvCxnSpPr>
          <p:spPr>
            <a:xfrm>
              <a:off x="3657600" y="3067497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9" name="Google Shape;899;p8"/>
            <p:cNvSpPr/>
            <p:nvPr/>
          </p:nvSpPr>
          <p:spPr>
            <a:xfrm>
              <a:off x="3657600" y="880700"/>
              <a:ext cx="386687" cy="424996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4557525" y="1259151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734937" y="1750009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3738453" y="1325013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734937" y="2186596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3734937" y="2611592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3734937" y="2990224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3696269" y="8382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132170" y="838200"/>
              <a:ext cx="2706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		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568071" y="8382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5003973" y="8382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5439874" y="8382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5875775" y="8382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5011003" y="176821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5900382" y="2581619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5029200" y="1260764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5901519" y="17526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135582" y="2175164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5465618" y="2154382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135582" y="1260764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135582" y="17526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135582" y="2594843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135582" y="29718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550701" y="29718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557627" y="25908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564553" y="2189018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550697" y="1745672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5008418" y="2175164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5008418" y="2574061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5008418" y="29718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5444319" y="1260764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5465618" y="1756643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5466135" y="2570018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5466652" y="29718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5901519" y="2978728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5908964" y="2133600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5916409" y="1246908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8"/>
          <p:cNvGrpSpPr/>
          <p:nvPr/>
        </p:nvGrpSpPr>
        <p:grpSpPr>
          <a:xfrm>
            <a:off x="498764" y="2168236"/>
            <a:ext cx="2590800" cy="2592476"/>
            <a:chOff x="498764" y="2168236"/>
            <a:chExt cx="2590800" cy="2592476"/>
          </a:xfrm>
        </p:grpSpPr>
        <p:sp>
          <p:nvSpPr>
            <p:cNvPr id="937" name="Google Shape;937;p8"/>
            <p:cNvSpPr/>
            <p:nvPr/>
          </p:nvSpPr>
          <p:spPr>
            <a:xfrm>
              <a:off x="498764" y="2210736"/>
              <a:ext cx="2590800" cy="2549976"/>
            </a:xfrm>
            <a:prstGeom prst="rect">
              <a:avLst/>
            </a:prstGeom>
            <a:solidFill>
              <a:srgbClr val="F9E2B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,3#73#%83#%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3#% 3#73#%</a:t>
              </a:r>
              <a:endParaRPr/>
            </a:p>
          </p:txBody>
        </p:sp>
        <p:cxnSp>
          <p:nvCxnSpPr>
            <p:cNvPr id="938" name="Google Shape;938;p8"/>
            <p:cNvCxnSpPr/>
            <p:nvPr/>
          </p:nvCxnSpPr>
          <p:spPr>
            <a:xfrm>
              <a:off x="885451" y="2210736"/>
              <a:ext cx="3515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9" name="Google Shape;939;p8"/>
            <p:cNvCxnSpPr/>
            <p:nvPr/>
          </p:nvCxnSpPr>
          <p:spPr>
            <a:xfrm flipH="1">
              <a:off x="1300260" y="2210736"/>
              <a:ext cx="10546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0" name="Google Shape;940;p8"/>
            <p:cNvCxnSpPr/>
            <p:nvPr/>
          </p:nvCxnSpPr>
          <p:spPr>
            <a:xfrm>
              <a:off x="1736161" y="2210736"/>
              <a:ext cx="10549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1" name="Google Shape;941;p8"/>
            <p:cNvCxnSpPr/>
            <p:nvPr/>
          </p:nvCxnSpPr>
          <p:spPr>
            <a:xfrm>
              <a:off x="2200185" y="2210736"/>
              <a:ext cx="3522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2" name="Google Shape;942;p8"/>
            <p:cNvCxnSpPr/>
            <p:nvPr/>
          </p:nvCxnSpPr>
          <p:spPr>
            <a:xfrm>
              <a:off x="2625540" y="2210736"/>
              <a:ext cx="14071" cy="25499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3" name="Google Shape;943;p8"/>
            <p:cNvCxnSpPr/>
            <p:nvPr/>
          </p:nvCxnSpPr>
          <p:spPr>
            <a:xfrm>
              <a:off x="498764" y="2635732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4" name="Google Shape;944;p8"/>
            <p:cNvCxnSpPr/>
            <p:nvPr/>
          </p:nvCxnSpPr>
          <p:spPr>
            <a:xfrm>
              <a:off x="498764" y="3103227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5" name="Google Shape;945;p8"/>
            <p:cNvCxnSpPr/>
            <p:nvPr/>
          </p:nvCxnSpPr>
          <p:spPr>
            <a:xfrm>
              <a:off x="498764" y="3570723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6" name="Google Shape;946;p8"/>
            <p:cNvCxnSpPr/>
            <p:nvPr/>
          </p:nvCxnSpPr>
          <p:spPr>
            <a:xfrm>
              <a:off x="498764" y="3995719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7" name="Google Shape;947;p8"/>
            <p:cNvCxnSpPr/>
            <p:nvPr/>
          </p:nvCxnSpPr>
          <p:spPr>
            <a:xfrm>
              <a:off x="498764" y="4397533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8" name="Google Shape;948;p8"/>
            <p:cNvSpPr/>
            <p:nvPr/>
          </p:nvSpPr>
          <p:spPr>
            <a:xfrm>
              <a:off x="498764" y="2210736"/>
              <a:ext cx="386687" cy="424996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576101" y="3080045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579617" y="2655049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576101" y="3516632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576101" y="3941628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537433" y="2168236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973334" y="2168236"/>
              <a:ext cx="2706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		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409235" y="2168236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1845137" y="2168236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281038" y="2168236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16939" y="2168236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2741546" y="3953219"/>
              <a:ext cx="2706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960" name="Google Shape;960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1001457" y="408071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961" name="Google Shape;961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1001457" y="4463214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962" name="Google Shape;962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1426812" y="408071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963" name="Google Shape;963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2316191" y="408071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964" name="Google Shape;964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1426812" y="4463214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965" name="Google Shape;965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2316191" y="4463214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966" name="Google Shape;966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2759123" y="4463214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967" name="Google Shape;967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1852167" y="4080718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968" name="Google Shape;968;p8"/>
            <p:cNvPicPr preferRelativeResize="0"/>
            <p:nvPr/>
          </p:nvPicPr>
          <p:blipFill rotWithShape="1">
            <a:blip r:embed="rId3">
              <a:alphaModFix/>
            </a:blip>
            <a:srcRect b="51747" l="67831" r="17905" t="27291"/>
            <a:stretch/>
          </p:blipFill>
          <p:spPr>
            <a:xfrm>
              <a:off x="1852167" y="4463214"/>
              <a:ext cx="232012" cy="254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9" name="Google Shape;969;p8"/>
            <p:cNvSpPr/>
            <p:nvPr/>
          </p:nvSpPr>
          <p:spPr>
            <a:xfrm>
              <a:off x="1398689" y="2592095"/>
              <a:ext cx="243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852167" y="3027218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828800" y="2590800"/>
              <a:ext cx="243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286000" y="2589505"/>
              <a:ext cx="243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2728725" y="2588210"/>
              <a:ext cx="243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990600" y="2586915"/>
              <a:ext cx="243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2286000" y="3026229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19833" y="3048000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426029" y="3051054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972403" y="3054108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994174" y="3508254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429603" y="3505200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1865032" y="3502146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2300461" y="3499092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735890" y="3496038"/>
              <a:ext cx="2467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D8F1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9"/>
          <p:cNvSpPr/>
          <p:nvPr/>
        </p:nvSpPr>
        <p:spPr>
          <a:xfrm>
            <a:off x="457200" y="5715000"/>
            <a:ext cx="80010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9"/>
          <p:cNvSpPr/>
          <p:nvPr/>
        </p:nvSpPr>
        <p:spPr>
          <a:xfrm>
            <a:off x="1752600" y="457200"/>
            <a:ext cx="5562600" cy="990600"/>
          </a:xfrm>
          <a:prstGeom prst="rect">
            <a:avLst/>
          </a:prstGeom>
          <a:solidFill>
            <a:srgbClr val="F2DADA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9"/>
          <p:cNvSpPr/>
          <p:nvPr/>
        </p:nvSpPr>
        <p:spPr>
          <a:xfrm>
            <a:off x="34636" y="6227618"/>
            <a:ext cx="9144000" cy="685800"/>
          </a:xfrm>
          <a:prstGeom prst="rect">
            <a:avLst/>
          </a:prstGeom>
          <a:solidFill>
            <a:srgbClr val="17365D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9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9"/>
          <p:cNvSpPr/>
          <p:nvPr/>
        </p:nvSpPr>
        <p:spPr>
          <a:xfrm>
            <a:off x="762000" y="762000"/>
            <a:ext cx="7584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36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Cara Membaca Matriks Rute</a:t>
            </a:r>
            <a:endParaRPr b="0" sz="36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3" name="Google Shape;993;p9"/>
          <p:cNvGrpSpPr/>
          <p:nvPr/>
        </p:nvGrpSpPr>
        <p:grpSpPr>
          <a:xfrm>
            <a:off x="152400" y="1828800"/>
            <a:ext cx="5029200" cy="3733800"/>
            <a:chOff x="76200" y="381000"/>
            <a:chExt cx="9067800" cy="6477000"/>
          </a:xfrm>
        </p:grpSpPr>
        <p:pic>
          <p:nvPicPr>
            <p:cNvPr descr="Gambar-Kartun-Masjid-Ilustrasi.jpg" id="994" name="Google Shape;99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10400" y="1905000"/>
              <a:ext cx="2133600" cy="2133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5" name="Google Shape;995;p9"/>
            <p:cNvGrpSpPr/>
            <p:nvPr/>
          </p:nvGrpSpPr>
          <p:grpSpPr>
            <a:xfrm>
              <a:off x="76200" y="381000"/>
              <a:ext cx="8686800" cy="6248400"/>
              <a:chOff x="76200" y="381000"/>
              <a:chExt cx="8686800" cy="6248400"/>
            </a:xfrm>
          </p:grpSpPr>
          <p:cxnSp>
            <p:nvCxnSpPr>
              <p:cNvPr id="996" name="Google Shape;996;p9"/>
              <p:cNvCxnSpPr/>
              <p:nvPr/>
            </p:nvCxnSpPr>
            <p:spPr>
              <a:xfrm rot="10800000">
                <a:off x="1366219" y="4419600"/>
                <a:ext cx="2367581" cy="2209800"/>
              </a:xfrm>
              <a:prstGeom prst="curvedConnector2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grpSp>
            <p:nvGrpSpPr>
              <p:cNvPr id="997" name="Google Shape;997;p9"/>
              <p:cNvGrpSpPr/>
              <p:nvPr/>
            </p:nvGrpSpPr>
            <p:grpSpPr>
              <a:xfrm>
                <a:off x="76200" y="381000"/>
                <a:ext cx="8686800" cy="6033086"/>
                <a:chOff x="76200" y="381000"/>
                <a:chExt cx="8686800" cy="6033086"/>
              </a:xfrm>
            </p:grpSpPr>
            <p:grpSp>
              <p:nvGrpSpPr>
                <p:cNvPr id="998" name="Google Shape;998;p9"/>
                <p:cNvGrpSpPr/>
                <p:nvPr/>
              </p:nvGrpSpPr>
              <p:grpSpPr>
                <a:xfrm>
                  <a:off x="2666999" y="381000"/>
                  <a:ext cx="2304208" cy="1752601"/>
                  <a:chOff x="3352799" y="609600"/>
                  <a:chExt cx="2304208" cy="1752601"/>
                </a:xfrm>
              </p:grpSpPr>
              <p:sp>
                <p:nvSpPr>
                  <p:cNvPr id="999" name="Google Shape;999;p9"/>
                  <p:cNvSpPr/>
                  <p:nvPr/>
                </p:nvSpPr>
                <p:spPr>
                  <a:xfrm>
                    <a:off x="4244913" y="981033"/>
                    <a:ext cx="174688" cy="1381168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000" name="Google Shape;1000;p9"/>
                  <p:cNvGrpSpPr/>
                  <p:nvPr/>
                </p:nvGrpSpPr>
                <p:grpSpPr>
                  <a:xfrm>
                    <a:off x="3352799" y="609600"/>
                    <a:ext cx="2304208" cy="914400"/>
                    <a:chOff x="3352799" y="609600"/>
                    <a:chExt cx="2304208" cy="914400"/>
                  </a:xfrm>
                </p:grpSpPr>
                <p:sp>
                  <p:nvSpPr>
                    <p:cNvPr id="1001" name="Google Shape;1001;p9"/>
                    <p:cNvSpPr/>
                    <p:nvPr/>
                  </p:nvSpPr>
                  <p:spPr>
                    <a:xfrm>
                      <a:off x="3352799" y="609600"/>
                      <a:ext cx="2304208" cy="914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254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02" name="Google Shape;1002;p9"/>
                    <p:cNvSpPr/>
                    <p:nvPr/>
                  </p:nvSpPr>
                  <p:spPr>
                    <a:xfrm>
                      <a:off x="3475776" y="762000"/>
                      <a:ext cx="2071562" cy="6096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AFEA4"/>
                        </a:gs>
                        <a:gs pos="35000">
                          <a:srgbClr val="E3FEBF"/>
                        </a:gs>
                        <a:gs pos="100000">
                          <a:srgbClr val="F4FEE6"/>
                        </a:gs>
                      </a:gsLst>
                      <a:lin ang="16200000" scaled="0"/>
                    </a:gradFill>
                    <a:ln cap="flat" cmpd="sng" w="9525">
                      <a:solidFill>
                        <a:srgbClr val="97B85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0000">
                        <a:srgbClr val="000000">
                          <a:alpha val="37647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id-ID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id-ID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MARKET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003" name="Google Shape;1003;p9"/>
                <p:cNvGrpSpPr/>
                <p:nvPr/>
              </p:nvGrpSpPr>
              <p:grpSpPr>
                <a:xfrm>
                  <a:off x="76200" y="2590800"/>
                  <a:ext cx="2133600" cy="1676400"/>
                  <a:chOff x="228600" y="2514600"/>
                  <a:chExt cx="2133600" cy="1676400"/>
                </a:xfrm>
              </p:grpSpPr>
              <p:sp>
                <p:nvSpPr>
                  <p:cNvPr id="1004" name="Google Shape;1004;p9"/>
                  <p:cNvSpPr/>
                  <p:nvPr/>
                </p:nvSpPr>
                <p:spPr>
                  <a:xfrm>
                    <a:off x="1132237" y="2657433"/>
                    <a:ext cx="163163" cy="153356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9"/>
                  <p:cNvSpPr/>
                  <p:nvPr/>
                </p:nvSpPr>
                <p:spPr>
                  <a:xfrm>
                    <a:off x="228600" y="2514600"/>
                    <a:ext cx="2133600" cy="9144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accent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6" name="Google Shape;1006;p9"/>
                  <p:cNvSpPr/>
                  <p:nvPr/>
                </p:nvSpPr>
                <p:spPr>
                  <a:xfrm>
                    <a:off x="381000" y="2667000"/>
                    <a:ext cx="1828800" cy="609600"/>
                  </a:xfrm>
                  <a:prstGeom prst="rect">
                    <a:avLst/>
                  </a:prstGeom>
                  <a:gradFill>
                    <a:gsLst>
                      <a:gs pos="0">
                        <a:srgbClr val="FFBB82"/>
                      </a:gs>
                      <a:gs pos="35000">
                        <a:srgbClr val="FFCFA8"/>
                      </a:gs>
                      <a:gs pos="100000">
                        <a:srgbClr val="FFEBD9"/>
                      </a:gs>
                    </a:gsLst>
                    <a:lin ang="16200000" scaled="0"/>
                  </a:gradFill>
                  <a:ln cap="flat" cmpd="sng" w="9525">
                    <a:solidFill>
                      <a:srgbClr val="F5913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br>
                      <a:rPr b="1" lang="id-ID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b="1" lang="id-ID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1. HOME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7" name="Google Shape;1007;p9"/>
                <p:cNvGrpSpPr/>
                <p:nvPr/>
              </p:nvGrpSpPr>
              <p:grpSpPr>
                <a:xfrm>
                  <a:off x="6324600" y="1219200"/>
                  <a:ext cx="2438400" cy="1752600"/>
                  <a:chOff x="6477000" y="1143000"/>
                  <a:chExt cx="2438400" cy="1752600"/>
                </a:xfrm>
              </p:grpSpPr>
              <p:sp>
                <p:nvSpPr>
                  <p:cNvPr id="1008" name="Google Shape;1008;p9"/>
                  <p:cNvSpPr/>
                  <p:nvPr/>
                </p:nvSpPr>
                <p:spPr>
                  <a:xfrm>
                    <a:off x="7694517" y="1333291"/>
                    <a:ext cx="154084" cy="1562309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009" name="Google Shape;1009;p9"/>
                  <p:cNvGrpSpPr/>
                  <p:nvPr/>
                </p:nvGrpSpPr>
                <p:grpSpPr>
                  <a:xfrm>
                    <a:off x="6477000" y="1143000"/>
                    <a:ext cx="2438400" cy="914400"/>
                    <a:chOff x="3352800" y="609600"/>
                    <a:chExt cx="2133600" cy="914400"/>
                  </a:xfrm>
                </p:grpSpPr>
                <p:sp>
                  <p:nvSpPr>
                    <p:cNvPr id="1010" name="Google Shape;1010;p9"/>
                    <p:cNvSpPr/>
                    <p:nvPr/>
                  </p:nvSpPr>
                  <p:spPr>
                    <a:xfrm>
                      <a:off x="3352800" y="609600"/>
                      <a:ext cx="2133600" cy="914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11" name="Google Shape;1011;p9"/>
                    <p:cNvSpPr/>
                    <p:nvPr/>
                  </p:nvSpPr>
                  <p:spPr>
                    <a:xfrm>
                      <a:off x="3505200" y="762000"/>
                      <a:ext cx="1828800" cy="6096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ABABA"/>
                        </a:gs>
                        <a:gs pos="35000">
                          <a:srgbClr val="CFCFCF"/>
                        </a:gs>
                        <a:gs pos="100000">
                          <a:srgbClr val="EDEDED"/>
                        </a:gs>
                      </a:gsLst>
                      <a:lin ang="162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0000">
                        <a:srgbClr val="000000">
                          <a:alpha val="37647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id-ID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id-ID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MOSQUE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012" name="Google Shape;1012;p9"/>
                <p:cNvGrpSpPr/>
                <p:nvPr/>
              </p:nvGrpSpPr>
              <p:grpSpPr>
                <a:xfrm>
                  <a:off x="6705600" y="4953000"/>
                  <a:ext cx="2057400" cy="1447801"/>
                  <a:chOff x="2971800" y="3886200"/>
                  <a:chExt cx="2057400" cy="1447801"/>
                </a:xfrm>
              </p:grpSpPr>
              <p:sp>
                <p:nvSpPr>
                  <p:cNvPr id="1013" name="Google Shape;1013;p9"/>
                  <p:cNvSpPr/>
                  <p:nvPr/>
                </p:nvSpPr>
                <p:spPr>
                  <a:xfrm>
                    <a:off x="3927529" y="4233633"/>
                    <a:ext cx="187271" cy="1100368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4" name="Google Shape;1014;p9"/>
                  <p:cNvSpPr/>
                  <p:nvPr/>
                </p:nvSpPr>
                <p:spPr>
                  <a:xfrm>
                    <a:off x="2971800" y="3886200"/>
                    <a:ext cx="2057400" cy="6858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5" name="Google Shape;1015;p9"/>
                  <p:cNvSpPr/>
                  <p:nvPr/>
                </p:nvSpPr>
                <p:spPr>
                  <a:xfrm>
                    <a:off x="3125190" y="3983182"/>
                    <a:ext cx="1763485" cy="457200"/>
                  </a:xfrm>
                  <a:prstGeom prst="rect">
                    <a:avLst/>
                  </a:prstGeom>
                  <a:gradFill>
                    <a:gsLst>
                      <a:gs pos="0">
                        <a:srgbClr val="FFA09D"/>
                      </a:gs>
                      <a:gs pos="35000">
                        <a:srgbClr val="FFBCBC"/>
                      </a:gs>
                      <a:gs pos="100000">
                        <a:srgbClr val="FFE2E2"/>
                      </a:gs>
                    </a:gsLst>
                    <a:lin ang="16200000" scaled="0"/>
                  </a:gradFill>
                  <a:ln cap="flat" cmpd="sng" w="9525">
                    <a:solidFill>
                      <a:srgbClr val="BD4B4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br>
                      <a:rPr b="1" lang="id-ID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b="1" lang="id-ID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4. PENS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6" name="Google Shape;1016;p9"/>
                <p:cNvGrpSpPr/>
                <p:nvPr/>
              </p:nvGrpSpPr>
              <p:grpSpPr>
                <a:xfrm>
                  <a:off x="3048000" y="4648200"/>
                  <a:ext cx="2057400" cy="1523963"/>
                  <a:chOff x="6096000" y="3886200"/>
                  <a:chExt cx="2057400" cy="1523963"/>
                </a:xfrm>
              </p:grpSpPr>
              <p:sp>
                <p:nvSpPr>
                  <p:cNvPr id="1017" name="Google Shape;1017;p9"/>
                  <p:cNvSpPr/>
                  <p:nvPr/>
                </p:nvSpPr>
                <p:spPr>
                  <a:xfrm>
                    <a:off x="7010400" y="3962400"/>
                    <a:ext cx="191146" cy="1447763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018" name="Google Shape;1018;p9"/>
                  <p:cNvGrpSpPr/>
                  <p:nvPr/>
                </p:nvGrpSpPr>
                <p:grpSpPr>
                  <a:xfrm>
                    <a:off x="6096000" y="3886200"/>
                    <a:ext cx="2057400" cy="762000"/>
                    <a:chOff x="4876801" y="3505200"/>
                    <a:chExt cx="2438400" cy="914400"/>
                  </a:xfrm>
                </p:grpSpPr>
                <p:sp>
                  <p:nvSpPr>
                    <p:cNvPr id="1019" name="Google Shape;1019;p9"/>
                    <p:cNvSpPr/>
                    <p:nvPr/>
                  </p:nvSpPr>
                  <p:spPr>
                    <a:xfrm>
                      <a:off x="4876801" y="3505200"/>
                      <a:ext cx="2438400" cy="914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20" name="Google Shape;1020;p9"/>
                    <p:cNvSpPr/>
                    <p:nvPr/>
                  </p:nvSpPr>
                  <p:spPr>
                    <a:xfrm>
                      <a:off x="5050971" y="3657600"/>
                      <a:ext cx="2090057" cy="6096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9FC3FF"/>
                        </a:gs>
                        <a:gs pos="35000">
                          <a:srgbClr val="BDD5FF"/>
                        </a:gs>
                        <a:gs pos="100000">
                          <a:srgbClr val="E4EEFF"/>
                        </a:gs>
                      </a:gsLst>
                      <a:lin ang="16200000" scaled="0"/>
                    </a:gradFill>
                    <a:ln cap="flat" cmpd="sng" w="9525">
                      <a:solidFill>
                        <a:srgbClr val="4A7DB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0000">
                        <a:srgbClr val="000000">
                          <a:alpha val="37647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id-ID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id-ID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BANK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pic>
              <p:nvPicPr>
                <p:cNvPr descr="Picture7.jpg" id="1021" name="Google Shape;1021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630141" y="1286775"/>
                  <a:ext cx="882184" cy="30566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2" name="Google Shape;1022;p9"/>
                <p:cNvSpPr/>
                <p:nvPr/>
              </p:nvSpPr>
              <p:spPr>
                <a:xfrm flipH="1" rot="7617607">
                  <a:off x="1909807" y="2903130"/>
                  <a:ext cx="2084010" cy="283092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9"/>
                <p:cNvSpPr/>
                <p:nvPr/>
              </p:nvSpPr>
              <p:spPr>
                <a:xfrm rot="663431">
                  <a:off x="3832702" y="2399661"/>
                  <a:ext cx="3616770" cy="23839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9"/>
                <p:cNvSpPr/>
                <p:nvPr/>
              </p:nvSpPr>
              <p:spPr>
                <a:xfrm rot="5400000">
                  <a:off x="2667000" y="3276600"/>
                  <a:ext cx="2286000" cy="3048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9"/>
                <p:cNvSpPr/>
                <p:nvPr/>
              </p:nvSpPr>
              <p:spPr>
                <a:xfrm flipH="1" rot="-8058787">
                  <a:off x="1560102" y="5212926"/>
                  <a:ext cx="2570129" cy="331635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 flipH="1" rot="10800000">
                  <a:off x="5410200" y="5983576"/>
                  <a:ext cx="2121628" cy="264824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9"/>
                <p:cNvSpPr/>
                <p:nvPr/>
              </p:nvSpPr>
              <p:spPr>
                <a:xfrm rot="-4359409">
                  <a:off x="7326428" y="4166687"/>
                  <a:ext cx="1080651" cy="299442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9"/>
                <p:cNvSpPr/>
                <p:nvPr/>
              </p:nvSpPr>
              <p:spPr>
                <a:xfrm>
                  <a:off x="5181599" y="1868270"/>
                  <a:ext cx="381000" cy="7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1600" cap="none">
                      <a:solidFill>
                        <a:srgbClr val="FB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1" sz="1600" cap="none">
                    <a:solidFill>
                      <a:srgbClr val="FB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9"/>
                <p:cNvSpPr/>
                <p:nvPr/>
              </p:nvSpPr>
              <p:spPr>
                <a:xfrm>
                  <a:off x="3962399" y="3047999"/>
                  <a:ext cx="304800" cy="7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1600">
                      <a:solidFill>
                        <a:srgbClr val="FB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sz="1600" cap="none">
                    <a:solidFill>
                      <a:srgbClr val="FB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9"/>
                <p:cNvSpPr/>
                <p:nvPr/>
              </p:nvSpPr>
              <p:spPr>
                <a:xfrm>
                  <a:off x="2743199" y="2401670"/>
                  <a:ext cx="228601" cy="7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1600">
                      <a:solidFill>
                        <a:srgbClr val="FB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sz="1600" cap="none">
                    <a:solidFill>
                      <a:srgbClr val="FB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9"/>
                <p:cNvSpPr/>
                <p:nvPr/>
              </p:nvSpPr>
              <p:spPr>
                <a:xfrm>
                  <a:off x="2362201" y="5068669"/>
                  <a:ext cx="381000" cy="7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1600">
                      <a:solidFill>
                        <a:srgbClr val="FB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1" sz="1600" cap="none">
                    <a:solidFill>
                      <a:srgbClr val="FB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9"/>
                <p:cNvSpPr/>
                <p:nvPr/>
              </p:nvSpPr>
              <p:spPr>
                <a:xfrm>
                  <a:off x="1600201" y="5449668"/>
                  <a:ext cx="304800" cy="7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1600">
                      <a:solidFill>
                        <a:srgbClr val="FB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1" sz="1600" cap="none">
                    <a:solidFill>
                      <a:srgbClr val="FB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9"/>
                <p:cNvSpPr/>
                <p:nvPr/>
              </p:nvSpPr>
              <p:spPr>
                <a:xfrm>
                  <a:off x="6019799" y="5449668"/>
                  <a:ext cx="228601" cy="7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1600">
                      <a:solidFill>
                        <a:srgbClr val="FB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1" sz="1600" cap="none">
                    <a:solidFill>
                      <a:srgbClr val="FB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9"/>
                <p:cNvSpPr/>
                <p:nvPr/>
              </p:nvSpPr>
              <p:spPr>
                <a:xfrm>
                  <a:off x="7391401" y="3962400"/>
                  <a:ext cx="304800" cy="7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d-ID" sz="1600">
                      <a:solidFill>
                        <a:srgbClr val="FB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sz="1600" cap="none">
                    <a:solidFill>
                      <a:srgbClr val="FB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35" name="Google Shape;1035;p9"/>
            <p:cNvSpPr/>
            <p:nvPr/>
          </p:nvSpPr>
          <p:spPr>
            <a:xfrm>
              <a:off x="3886200" y="6248400"/>
              <a:ext cx="533400" cy="533400"/>
            </a:xfrm>
            <a:prstGeom prst="ellipse">
              <a:avLst/>
            </a:prstGeom>
            <a:solidFill>
              <a:srgbClr val="DA8AD6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457200" y="3886200"/>
              <a:ext cx="533400" cy="533400"/>
            </a:xfrm>
            <a:prstGeom prst="ellipse">
              <a:avLst/>
            </a:prstGeom>
            <a:solidFill>
              <a:srgbClr val="DA8AD6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  <p:grpSp>
          <p:nvGrpSpPr>
            <p:cNvPr id="1037" name="Google Shape;1037;p9"/>
            <p:cNvGrpSpPr/>
            <p:nvPr/>
          </p:nvGrpSpPr>
          <p:grpSpPr>
            <a:xfrm>
              <a:off x="3505200" y="4735523"/>
              <a:ext cx="2133600" cy="2122477"/>
              <a:chOff x="2257" y="3366"/>
              <a:chExt cx="959" cy="954"/>
            </a:xfrm>
          </p:grpSpPr>
          <p:sp>
            <p:nvSpPr>
              <p:cNvPr id="1038" name="Google Shape;1038;p9"/>
              <p:cNvSpPr/>
              <p:nvPr/>
            </p:nvSpPr>
            <p:spPr>
              <a:xfrm>
                <a:off x="2257" y="3366"/>
                <a:ext cx="959" cy="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"/>
              <p:cNvSpPr/>
              <p:nvPr/>
            </p:nvSpPr>
            <p:spPr>
              <a:xfrm>
                <a:off x="2496" y="3511"/>
                <a:ext cx="526" cy="550"/>
              </a:xfrm>
              <a:custGeom>
                <a:rect b="b" l="l" r="r" t="t"/>
                <a:pathLst>
                  <a:path extrusionOk="0" h="1651" w="1577">
                    <a:moveTo>
                      <a:pt x="1570" y="843"/>
                    </a:moveTo>
                    <a:lnTo>
                      <a:pt x="1550" y="829"/>
                    </a:lnTo>
                    <a:lnTo>
                      <a:pt x="1529" y="814"/>
                    </a:lnTo>
                    <a:lnTo>
                      <a:pt x="1509" y="800"/>
                    </a:lnTo>
                    <a:lnTo>
                      <a:pt x="1489" y="785"/>
                    </a:lnTo>
                    <a:lnTo>
                      <a:pt x="1470" y="771"/>
                    </a:lnTo>
                    <a:lnTo>
                      <a:pt x="1450" y="756"/>
                    </a:lnTo>
                    <a:lnTo>
                      <a:pt x="1430" y="742"/>
                    </a:lnTo>
                    <a:lnTo>
                      <a:pt x="1411" y="729"/>
                    </a:lnTo>
                    <a:lnTo>
                      <a:pt x="1390" y="714"/>
                    </a:lnTo>
                    <a:lnTo>
                      <a:pt x="1372" y="700"/>
                    </a:lnTo>
                    <a:lnTo>
                      <a:pt x="1351" y="685"/>
                    </a:lnTo>
                    <a:lnTo>
                      <a:pt x="1331" y="671"/>
                    </a:lnTo>
                    <a:lnTo>
                      <a:pt x="1312" y="658"/>
                    </a:lnTo>
                    <a:lnTo>
                      <a:pt x="1292" y="643"/>
                    </a:lnTo>
                    <a:lnTo>
                      <a:pt x="1273" y="629"/>
                    </a:lnTo>
                    <a:lnTo>
                      <a:pt x="1253" y="614"/>
                    </a:lnTo>
                    <a:lnTo>
                      <a:pt x="1253" y="614"/>
                    </a:lnTo>
                    <a:lnTo>
                      <a:pt x="1252" y="613"/>
                    </a:lnTo>
                    <a:lnTo>
                      <a:pt x="1252" y="613"/>
                    </a:lnTo>
                    <a:lnTo>
                      <a:pt x="1250" y="613"/>
                    </a:lnTo>
                    <a:lnTo>
                      <a:pt x="1224" y="617"/>
                    </a:lnTo>
                    <a:lnTo>
                      <a:pt x="1198" y="623"/>
                    </a:lnTo>
                    <a:lnTo>
                      <a:pt x="1174" y="627"/>
                    </a:lnTo>
                    <a:lnTo>
                      <a:pt x="1147" y="633"/>
                    </a:lnTo>
                    <a:lnTo>
                      <a:pt x="1121" y="638"/>
                    </a:lnTo>
                    <a:lnTo>
                      <a:pt x="1097" y="643"/>
                    </a:lnTo>
                    <a:lnTo>
                      <a:pt x="1071" y="649"/>
                    </a:lnTo>
                    <a:lnTo>
                      <a:pt x="1045" y="655"/>
                    </a:lnTo>
                    <a:lnTo>
                      <a:pt x="1038" y="561"/>
                    </a:lnTo>
                    <a:lnTo>
                      <a:pt x="1029" y="468"/>
                    </a:lnTo>
                    <a:lnTo>
                      <a:pt x="1019" y="376"/>
                    </a:lnTo>
                    <a:lnTo>
                      <a:pt x="1007" y="282"/>
                    </a:lnTo>
                    <a:lnTo>
                      <a:pt x="990" y="265"/>
                    </a:lnTo>
                    <a:lnTo>
                      <a:pt x="971" y="246"/>
                    </a:lnTo>
                    <a:lnTo>
                      <a:pt x="954" y="228"/>
                    </a:lnTo>
                    <a:lnTo>
                      <a:pt x="936" y="211"/>
                    </a:lnTo>
                    <a:lnTo>
                      <a:pt x="919" y="194"/>
                    </a:lnTo>
                    <a:lnTo>
                      <a:pt x="902" y="176"/>
                    </a:lnTo>
                    <a:lnTo>
                      <a:pt x="886" y="159"/>
                    </a:lnTo>
                    <a:lnTo>
                      <a:pt x="868" y="142"/>
                    </a:lnTo>
                    <a:lnTo>
                      <a:pt x="851" y="126"/>
                    </a:lnTo>
                    <a:lnTo>
                      <a:pt x="834" y="108"/>
                    </a:lnTo>
                    <a:lnTo>
                      <a:pt x="816" y="91"/>
                    </a:lnTo>
                    <a:lnTo>
                      <a:pt x="800" y="74"/>
                    </a:lnTo>
                    <a:lnTo>
                      <a:pt x="783" y="56"/>
                    </a:lnTo>
                    <a:lnTo>
                      <a:pt x="766" y="40"/>
                    </a:lnTo>
                    <a:lnTo>
                      <a:pt x="748" y="23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7" y="1"/>
                    </a:lnTo>
                    <a:lnTo>
                      <a:pt x="725" y="0"/>
                    </a:lnTo>
                    <a:lnTo>
                      <a:pt x="698" y="19"/>
                    </a:lnTo>
                    <a:lnTo>
                      <a:pt x="669" y="39"/>
                    </a:lnTo>
                    <a:lnTo>
                      <a:pt x="641" y="59"/>
                    </a:lnTo>
                    <a:lnTo>
                      <a:pt x="612" y="79"/>
                    </a:lnTo>
                    <a:lnTo>
                      <a:pt x="585" y="100"/>
                    </a:lnTo>
                    <a:lnTo>
                      <a:pt x="556" y="120"/>
                    </a:lnTo>
                    <a:lnTo>
                      <a:pt x="528" y="140"/>
                    </a:lnTo>
                    <a:lnTo>
                      <a:pt x="501" y="162"/>
                    </a:lnTo>
                    <a:lnTo>
                      <a:pt x="472" y="182"/>
                    </a:lnTo>
                    <a:lnTo>
                      <a:pt x="445" y="204"/>
                    </a:lnTo>
                    <a:lnTo>
                      <a:pt x="416" y="225"/>
                    </a:lnTo>
                    <a:lnTo>
                      <a:pt x="388" y="247"/>
                    </a:lnTo>
                    <a:lnTo>
                      <a:pt x="359" y="269"/>
                    </a:lnTo>
                    <a:lnTo>
                      <a:pt x="332" y="292"/>
                    </a:lnTo>
                    <a:lnTo>
                      <a:pt x="303" y="314"/>
                    </a:lnTo>
                    <a:lnTo>
                      <a:pt x="275" y="337"/>
                    </a:lnTo>
                    <a:lnTo>
                      <a:pt x="285" y="442"/>
                    </a:lnTo>
                    <a:lnTo>
                      <a:pt x="294" y="548"/>
                    </a:lnTo>
                    <a:lnTo>
                      <a:pt x="303" y="654"/>
                    </a:lnTo>
                    <a:lnTo>
                      <a:pt x="309" y="759"/>
                    </a:lnTo>
                    <a:lnTo>
                      <a:pt x="301" y="756"/>
                    </a:lnTo>
                    <a:lnTo>
                      <a:pt x="294" y="753"/>
                    </a:lnTo>
                    <a:lnTo>
                      <a:pt x="285" y="750"/>
                    </a:lnTo>
                    <a:lnTo>
                      <a:pt x="278" y="748"/>
                    </a:lnTo>
                    <a:lnTo>
                      <a:pt x="271" y="746"/>
                    </a:lnTo>
                    <a:lnTo>
                      <a:pt x="264" y="743"/>
                    </a:lnTo>
                    <a:lnTo>
                      <a:pt x="255" y="740"/>
                    </a:lnTo>
                    <a:lnTo>
                      <a:pt x="248" y="737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32" y="748"/>
                    </a:lnTo>
                    <a:lnTo>
                      <a:pt x="217" y="755"/>
                    </a:lnTo>
                    <a:lnTo>
                      <a:pt x="201" y="763"/>
                    </a:lnTo>
                    <a:lnTo>
                      <a:pt x="187" y="771"/>
                    </a:lnTo>
                    <a:lnTo>
                      <a:pt x="173" y="779"/>
                    </a:lnTo>
                    <a:lnTo>
                      <a:pt x="157" y="787"/>
                    </a:lnTo>
                    <a:lnTo>
                      <a:pt x="142" y="795"/>
                    </a:lnTo>
                    <a:lnTo>
                      <a:pt x="128" y="804"/>
                    </a:lnTo>
                    <a:lnTo>
                      <a:pt x="113" y="811"/>
                    </a:lnTo>
                    <a:lnTo>
                      <a:pt x="97" y="820"/>
                    </a:lnTo>
                    <a:lnTo>
                      <a:pt x="83" y="827"/>
                    </a:lnTo>
                    <a:lnTo>
                      <a:pt x="68" y="836"/>
                    </a:lnTo>
                    <a:lnTo>
                      <a:pt x="54" y="844"/>
                    </a:lnTo>
                    <a:lnTo>
                      <a:pt x="39" y="852"/>
                    </a:lnTo>
                    <a:lnTo>
                      <a:pt x="24" y="860"/>
                    </a:lnTo>
                    <a:lnTo>
                      <a:pt x="9" y="869"/>
                    </a:lnTo>
                    <a:lnTo>
                      <a:pt x="16" y="1053"/>
                    </a:lnTo>
                    <a:lnTo>
                      <a:pt x="16" y="1233"/>
                    </a:lnTo>
                    <a:lnTo>
                      <a:pt x="12" y="1413"/>
                    </a:lnTo>
                    <a:lnTo>
                      <a:pt x="0" y="1589"/>
                    </a:lnTo>
                    <a:lnTo>
                      <a:pt x="42" y="1579"/>
                    </a:lnTo>
                    <a:lnTo>
                      <a:pt x="86" y="1570"/>
                    </a:lnTo>
                    <a:lnTo>
                      <a:pt x="128" y="1562"/>
                    </a:lnTo>
                    <a:lnTo>
                      <a:pt x="171" y="1553"/>
                    </a:lnTo>
                    <a:lnTo>
                      <a:pt x="213" y="1546"/>
                    </a:lnTo>
                    <a:lnTo>
                      <a:pt x="256" y="1540"/>
                    </a:lnTo>
                    <a:lnTo>
                      <a:pt x="298" y="1533"/>
                    </a:lnTo>
                    <a:lnTo>
                      <a:pt x="342" y="1527"/>
                    </a:lnTo>
                    <a:lnTo>
                      <a:pt x="384" y="1523"/>
                    </a:lnTo>
                    <a:lnTo>
                      <a:pt x="427" y="1518"/>
                    </a:lnTo>
                    <a:lnTo>
                      <a:pt x="471" y="1514"/>
                    </a:lnTo>
                    <a:lnTo>
                      <a:pt x="512" y="1511"/>
                    </a:lnTo>
                    <a:lnTo>
                      <a:pt x="556" y="1510"/>
                    </a:lnTo>
                    <a:lnTo>
                      <a:pt x="599" y="1507"/>
                    </a:lnTo>
                    <a:lnTo>
                      <a:pt x="641" y="1505"/>
                    </a:lnTo>
                    <a:lnTo>
                      <a:pt x="685" y="1505"/>
                    </a:lnTo>
                    <a:lnTo>
                      <a:pt x="742" y="1505"/>
                    </a:lnTo>
                    <a:lnTo>
                      <a:pt x="800" y="1508"/>
                    </a:lnTo>
                    <a:lnTo>
                      <a:pt x="858" y="1511"/>
                    </a:lnTo>
                    <a:lnTo>
                      <a:pt x="915" y="1515"/>
                    </a:lnTo>
                    <a:lnTo>
                      <a:pt x="970" y="1520"/>
                    </a:lnTo>
                    <a:lnTo>
                      <a:pt x="1023" y="1527"/>
                    </a:lnTo>
                    <a:lnTo>
                      <a:pt x="1078" y="1534"/>
                    </a:lnTo>
                    <a:lnTo>
                      <a:pt x="1130" y="1543"/>
                    </a:lnTo>
                    <a:lnTo>
                      <a:pt x="1182" y="1553"/>
                    </a:lnTo>
                    <a:lnTo>
                      <a:pt x="1233" y="1563"/>
                    </a:lnTo>
                    <a:lnTo>
                      <a:pt x="1283" y="1576"/>
                    </a:lnTo>
                    <a:lnTo>
                      <a:pt x="1333" y="1589"/>
                    </a:lnTo>
                    <a:lnTo>
                      <a:pt x="1382" y="1604"/>
                    </a:lnTo>
                    <a:lnTo>
                      <a:pt x="1428" y="1618"/>
                    </a:lnTo>
                    <a:lnTo>
                      <a:pt x="1476" y="1634"/>
                    </a:lnTo>
                    <a:lnTo>
                      <a:pt x="1521" y="1651"/>
                    </a:lnTo>
                    <a:lnTo>
                      <a:pt x="1539" y="1553"/>
                    </a:lnTo>
                    <a:lnTo>
                      <a:pt x="1554" y="1455"/>
                    </a:lnTo>
                    <a:lnTo>
                      <a:pt x="1564" y="1355"/>
                    </a:lnTo>
                    <a:lnTo>
                      <a:pt x="1573" y="1254"/>
                    </a:lnTo>
                    <a:lnTo>
                      <a:pt x="1577" y="1152"/>
                    </a:lnTo>
                    <a:lnTo>
                      <a:pt x="1577" y="1050"/>
                    </a:lnTo>
                    <a:lnTo>
                      <a:pt x="1576" y="947"/>
                    </a:lnTo>
                    <a:lnTo>
                      <a:pt x="1570" y="843"/>
                    </a:lnTo>
                    <a:close/>
                  </a:path>
                </a:pathLst>
              </a:custGeom>
              <a:solidFill>
                <a:srgbClr val="B7B7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"/>
              <p:cNvSpPr/>
              <p:nvPr/>
            </p:nvSpPr>
            <p:spPr>
              <a:xfrm>
                <a:off x="2462" y="3788"/>
                <a:ext cx="87" cy="261"/>
              </a:xfrm>
              <a:custGeom>
                <a:rect b="b" l="l" r="r" t="t"/>
                <a:pathLst>
                  <a:path extrusionOk="0" h="781" w="261">
                    <a:moveTo>
                      <a:pt x="248" y="0"/>
                    </a:moveTo>
                    <a:lnTo>
                      <a:pt x="232" y="7"/>
                    </a:lnTo>
                    <a:lnTo>
                      <a:pt x="217" y="14"/>
                    </a:lnTo>
                    <a:lnTo>
                      <a:pt x="201" y="23"/>
                    </a:lnTo>
                    <a:lnTo>
                      <a:pt x="187" y="30"/>
                    </a:lnTo>
                    <a:lnTo>
                      <a:pt x="172" y="37"/>
                    </a:lnTo>
                    <a:lnTo>
                      <a:pt x="156" y="45"/>
                    </a:lnTo>
                    <a:lnTo>
                      <a:pt x="142" y="52"/>
                    </a:lnTo>
                    <a:lnTo>
                      <a:pt x="127" y="61"/>
                    </a:lnTo>
                    <a:lnTo>
                      <a:pt x="113" y="68"/>
                    </a:lnTo>
                    <a:lnTo>
                      <a:pt x="97" y="75"/>
                    </a:lnTo>
                    <a:lnTo>
                      <a:pt x="83" y="82"/>
                    </a:lnTo>
                    <a:lnTo>
                      <a:pt x="68" y="91"/>
                    </a:lnTo>
                    <a:lnTo>
                      <a:pt x="54" y="98"/>
                    </a:lnTo>
                    <a:lnTo>
                      <a:pt x="39" y="105"/>
                    </a:lnTo>
                    <a:lnTo>
                      <a:pt x="23" y="114"/>
                    </a:lnTo>
                    <a:lnTo>
                      <a:pt x="9" y="121"/>
                    </a:lnTo>
                    <a:lnTo>
                      <a:pt x="16" y="291"/>
                    </a:lnTo>
                    <a:lnTo>
                      <a:pt x="16" y="455"/>
                    </a:lnTo>
                    <a:lnTo>
                      <a:pt x="12" y="619"/>
                    </a:lnTo>
                    <a:lnTo>
                      <a:pt x="0" y="781"/>
                    </a:lnTo>
                    <a:lnTo>
                      <a:pt x="16" y="776"/>
                    </a:lnTo>
                    <a:lnTo>
                      <a:pt x="32" y="774"/>
                    </a:lnTo>
                    <a:lnTo>
                      <a:pt x="48" y="769"/>
                    </a:lnTo>
                    <a:lnTo>
                      <a:pt x="64" y="766"/>
                    </a:lnTo>
                    <a:lnTo>
                      <a:pt x="78" y="762"/>
                    </a:lnTo>
                    <a:lnTo>
                      <a:pt x="94" y="759"/>
                    </a:lnTo>
                    <a:lnTo>
                      <a:pt x="110" y="756"/>
                    </a:lnTo>
                    <a:lnTo>
                      <a:pt x="126" y="752"/>
                    </a:lnTo>
                    <a:lnTo>
                      <a:pt x="142" y="749"/>
                    </a:lnTo>
                    <a:lnTo>
                      <a:pt x="158" y="746"/>
                    </a:lnTo>
                    <a:lnTo>
                      <a:pt x="174" y="743"/>
                    </a:lnTo>
                    <a:lnTo>
                      <a:pt x="190" y="740"/>
                    </a:lnTo>
                    <a:lnTo>
                      <a:pt x="206" y="737"/>
                    </a:lnTo>
                    <a:lnTo>
                      <a:pt x="221" y="735"/>
                    </a:lnTo>
                    <a:lnTo>
                      <a:pt x="237" y="732"/>
                    </a:lnTo>
                    <a:lnTo>
                      <a:pt x="253" y="729"/>
                    </a:lnTo>
                    <a:lnTo>
                      <a:pt x="259" y="549"/>
                    </a:lnTo>
                    <a:lnTo>
                      <a:pt x="261" y="369"/>
                    </a:lnTo>
                    <a:lnTo>
                      <a:pt x="256" y="186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3F9E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2746" y="3748"/>
                <a:ext cx="143" cy="281"/>
              </a:xfrm>
              <a:custGeom>
                <a:rect b="b" l="l" r="r" t="t"/>
                <a:pathLst>
                  <a:path extrusionOk="0" h="842" w="428">
                    <a:moveTo>
                      <a:pt x="13" y="801"/>
                    </a:moveTo>
                    <a:lnTo>
                      <a:pt x="39" y="802"/>
                    </a:lnTo>
                    <a:lnTo>
                      <a:pt x="65" y="802"/>
                    </a:lnTo>
                    <a:lnTo>
                      <a:pt x="91" y="804"/>
                    </a:lnTo>
                    <a:lnTo>
                      <a:pt x="116" y="805"/>
                    </a:lnTo>
                    <a:lnTo>
                      <a:pt x="142" y="808"/>
                    </a:lnTo>
                    <a:lnTo>
                      <a:pt x="166" y="810"/>
                    </a:lnTo>
                    <a:lnTo>
                      <a:pt x="193" y="811"/>
                    </a:lnTo>
                    <a:lnTo>
                      <a:pt x="217" y="814"/>
                    </a:lnTo>
                    <a:lnTo>
                      <a:pt x="242" y="817"/>
                    </a:lnTo>
                    <a:lnTo>
                      <a:pt x="266" y="820"/>
                    </a:lnTo>
                    <a:lnTo>
                      <a:pt x="291" y="823"/>
                    </a:lnTo>
                    <a:lnTo>
                      <a:pt x="315" y="826"/>
                    </a:lnTo>
                    <a:lnTo>
                      <a:pt x="340" y="830"/>
                    </a:lnTo>
                    <a:lnTo>
                      <a:pt x="363" y="833"/>
                    </a:lnTo>
                    <a:lnTo>
                      <a:pt x="388" y="837"/>
                    </a:lnTo>
                    <a:lnTo>
                      <a:pt x="411" y="842"/>
                    </a:lnTo>
                    <a:lnTo>
                      <a:pt x="425" y="635"/>
                    </a:lnTo>
                    <a:lnTo>
                      <a:pt x="428" y="426"/>
                    </a:lnTo>
                    <a:lnTo>
                      <a:pt x="420" y="215"/>
                    </a:lnTo>
                    <a:lnTo>
                      <a:pt x="401" y="1"/>
                    </a:lnTo>
                    <a:lnTo>
                      <a:pt x="399" y="1"/>
                    </a:lnTo>
                    <a:lnTo>
                      <a:pt x="399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372" y="4"/>
                    </a:lnTo>
                    <a:lnTo>
                      <a:pt x="346" y="9"/>
                    </a:lnTo>
                    <a:lnTo>
                      <a:pt x="320" y="13"/>
                    </a:lnTo>
                    <a:lnTo>
                      <a:pt x="294" y="19"/>
                    </a:lnTo>
                    <a:lnTo>
                      <a:pt x="269" y="23"/>
                    </a:lnTo>
                    <a:lnTo>
                      <a:pt x="243" y="29"/>
                    </a:lnTo>
                    <a:lnTo>
                      <a:pt x="219" y="35"/>
                    </a:lnTo>
                    <a:lnTo>
                      <a:pt x="193" y="40"/>
                    </a:lnTo>
                    <a:lnTo>
                      <a:pt x="168" y="46"/>
                    </a:lnTo>
                    <a:lnTo>
                      <a:pt x="143" y="52"/>
                    </a:lnTo>
                    <a:lnTo>
                      <a:pt x="120" y="58"/>
                    </a:lnTo>
                    <a:lnTo>
                      <a:pt x="96" y="63"/>
                    </a:lnTo>
                    <a:lnTo>
                      <a:pt x="72" y="69"/>
                    </a:lnTo>
                    <a:lnTo>
                      <a:pt x="48" y="75"/>
                    </a:lnTo>
                    <a:lnTo>
                      <a:pt x="25" y="82"/>
                    </a:lnTo>
                    <a:lnTo>
                      <a:pt x="0" y="88"/>
                    </a:lnTo>
                    <a:lnTo>
                      <a:pt x="10" y="270"/>
                    </a:lnTo>
                    <a:lnTo>
                      <a:pt x="16" y="450"/>
                    </a:lnTo>
                    <a:lnTo>
                      <a:pt x="16" y="626"/>
                    </a:lnTo>
                    <a:lnTo>
                      <a:pt x="13" y="801"/>
                    </a:lnTo>
                    <a:close/>
                  </a:path>
                </a:pathLst>
              </a:custGeom>
              <a:solidFill>
                <a:srgbClr val="3F9E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2552" y="3560"/>
                <a:ext cx="182" cy="468"/>
              </a:xfrm>
              <a:custGeom>
                <a:rect b="b" l="l" r="r" t="t"/>
                <a:pathLst>
                  <a:path extrusionOk="0" h="1405" w="547">
                    <a:moveTo>
                      <a:pt x="47" y="1405"/>
                    </a:moveTo>
                    <a:lnTo>
                      <a:pt x="75" y="1400"/>
                    </a:lnTo>
                    <a:lnTo>
                      <a:pt x="103" y="1396"/>
                    </a:lnTo>
                    <a:lnTo>
                      <a:pt x="132" y="1393"/>
                    </a:lnTo>
                    <a:lnTo>
                      <a:pt x="161" y="1389"/>
                    </a:lnTo>
                    <a:lnTo>
                      <a:pt x="188" y="1386"/>
                    </a:lnTo>
                    <a:lnTo>
                      <a:pt x="217" y="1383"/>
                    </a:lnTo>
                    <a:lnTo>
                      <a:pt x="246" y="1380"/>
                    </a:lnTo>
                    <a:lnTo>
                      <a:pt x="275" y="1377"/>
                    </a:lnTo>
                    <a:lnTo>
                      <a:pt x="303" y="1376"/>
                    </a:lnTo>
                    <a:lnTo>
                      <a:pt x="331" y="1374"/>
                    </a:lnTo>
                    <a:lnTo>
                      <a:pt x="360" y="1373"/>
                    </a:lnTo>
                    <a:lnTo>
                      <a:pt x="389" y="1371"/>
                    </a:lnTo>
                    <a:lnTo>
                      <a:pt x="417" y="1370"/>
                    </a:lnTo>
                    <a:lnTo>
                      <a:pt x="446" y="1368"/>
                    </a:lnTo>
                    <a:lnTo>
                      <a:pt x="475" y="1368"/>
                    </a:lnTo>
                    <a:lnTo>
                      <a:pt x="504" y="1368"/>
                    </a:lnTo>
                    <a:lnTo>
                      <a:pt x="514" y="1368"/>
                    </a:lnTo>
                    <a:lnTo>
                      <a:pt x="524" y="1368"/>
                    </a:lnTo>
                    <a:lnTo>
                      <a:pt x="534" y="1368"/>
                    </a:lnTo>
                    <a:lnTo>
                      <a:pt x="544" y="1368"/>
                    </a:lnTo>
                    <a:lnTo>
                      <a:pt x="547" y="1202"/>
                    </a:lnTo>
                    <a:lnTo>
                      <a:pt x="547" y="1034"/>
                    </a:lnTo>
                    <a:lnTo>
                      <a:pt x="543" y="867"/>
                    </a:lnTo>
                    <a:lnTo>
                      <a:pt x="534" y="697"/>
                    </a:lnTo>
                    <a:lnTo>
                      <a:pt x="521" y="527"/>
                    </a:lnTo>
                    <a:lnTo>
                      <a:pt x="505" y="355"/>
                    </a:lnTo>
                    <a:lnTo>
                      <a:pt x="485" y="181"/>
                    </a:lnTo>
                    <a:lnTo>
                      <a:pt x="460" y="6"/>
                    </a:lnTo>
                    <a:lnTo>
                      <a:pt x="459" y="5"/>
                    </a:lnTo>
                    <a:lnTo>
                      <a:pt x="457" y="3"/>
                    </a:lnTo>
                    <a:lnTo>
                      <a:pt x="456" y="2"/>
                    </a:lnTo>
                    <a:lnTo>
                      <a:pt x="454" y="0"/>
                    </a:lnTo>
                    <a:lnTo>
                      <a:pt x="427" y="19"/>
                    </a:lnTo>
                    <a:lnTo>
                      <a:pt x="398" y="37"/>
                    </a:lnTo>
                    <a:lnTo>
                      <a:pt x="371" y="55"/>
                    </a:lnTo>
                    <a:lnTo>
                      <a:pt x="342" y="74"/>
                    </a:lnTo>
                    <a:lnTo>
                      <a:pt x="314" y="93"/>
                    </a:lnTo>
                    <a:lnTo>
                      <a:pt x="287" y="112"/>
                    </a:lnTo>
                    <a:lnTo>
                      <a:pt x="258" y="132"/>
                    </a:lnTo>
                    <a:lnTo>
                      <a:pt x="230" y="151"/>
                    </a:lnTo>
                    <a:lnTo>
                      <a:pt x="203" y="171"/>
                    </a:lnTo>
                    <a:lnTo>
                      <a:pt x="174" y="190"/>
                    </a:lnTo>
                    <a:lnTo>
                      <a:pt x="146" y="210"/>
                    </a:lnTo>
                    <a:lnTo>
                      <a:pt x="117" y="230"/>
                    </a:lnTo>
                    <a:lnTo>
                      <a:pt x="90" y="251"/>
                    </a:lnTo>
                    <a:lnTo>
                      <a:pt x="61" y="271"/>
                    </a:lnTo>
                    <a:lnTo>
                      <a:pt x="33" y="292"/>
                    </a:lnTo>
                    <a:lnTo>
                      <a:pt x="5" y="313"/>
                    </a:lnTo>
                    <a:lnTo>
                      <a:pt x="16" y="411"/>
                    </a:lnTo>
                    <a:lnTo>
                      <a:pt x="25" y="509"/>
                    </a:lnTo>
                    <a:lnTo>
                      <a:pt x="32" y="606"/>
                    </a:lnTo>
                    <a:lnTo>
                      <a:pt x="39" y="705"/>
                    </a:lnTo>
                    <a:lnTo>
                      <a:pt x="29" y="702"/>
                    </a:lnTo>
                    <a:lnTo>
                      <a:pt x="20" y="699"/>
                    </a:lnTo>
                    <a:lnTo>
                      <a:pt x="10" y="696"/>
                    </a:lnTo>
                    <a:lnTo>
                      <a:pt x="0" y="693"/>
                    </a:lnTo>
                    <a:lnTo>
                      <a:pt x="10" y="696"/>
                    </a:lnTo>
                    <a:lnTo>
                      <a:pt x="19" y="699"/>
                    </a:lnTo>
                    <a:lnTo>
                      <a:pt x="28" y="703"/>
                    </a:lnTo>
                    <a:lnTo>
                      <a:pt x="38" y="706"/>
                    </a:lnTo>
                    <a:lnTo>
                      <a:pt x="47" y="884"/>
                    </a:lnTo>
                    <a:lnTo>
                      <a:pt x="51" y="1059"/>
                    </a:lnTo>
                    <a:lnTo>
                      <a:pt x="51" y="1233"/>
                    </a:lnTo>
                    <a:lnTo>
                      <a:pt x="47" y="1405"/>
                    </a:lnTo>
                    <a:close/>
                  </a:path>
                </a:pathLst>
              </a:custGeom>
              <a:solidFill>
                <a:srgbClr val="3F9E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"/>
              <p:cNvSpPr/>
              <p:nvPr/>
            </p:nvSpPr>
            <p:spPr>
              <a:xfrm>
                <a:off x="2880" y="3748"/>
                <a:ext cx="108" cy="303"/>
              </a:xfrm>
              <a:custGeom>
                <a:rect b="b" l="l" r="r" t="t"/>
                <a:pathLst>
                  <a:path extrusionOk="0" h="907" w="324">
                    <a:moveTo>
                      <a:pt x="316" y="210"/>
                    </a:moveTo>
                    <a:lnTo>
                      <a:pt x="295" y="197"/>
                    </a:lnTo>
                    <a:lnTo>
                      <a:pt x="275" y="183"/>
                    </a:lnTo>
                    <a:lnTo>
                      <a:pt x="256" y="170"/>
                    </a:lnTo>
                    <a:lnTo>
                      <a:pt x="236" y="157"/>
                    </a:lnTo>
                    <a:lnTo>
                      <a:pt x="216" y="144"/>
                    </a:lnTo>
                    <a:lnTo>
                      <a:pt x="197" y="131"/>
                    </a:lnTo>
                    <a:lnTo>
                      <a:pt x="177" y="118"/>
                    </a:lnTo>
                    <a:lnTo>
                      <a:pt x="158" y="104"/>
                    </a:lnTo>
                    <a:lnTo>
                      <a:pt x="138" y="91"/>
                    </a:lnTo>
                    <a:lnTo>
                      <a:pt x="119" y="78"/>
                    </a:lnTo>
                    <a:lnTo>
                      <a:pt x="99" y="65"/>
                    </a:lnTo>
                    <a:lnTo>
                      <a:pt x="78" y="52"/>
                    </a:lnTo>
                    <a:lnTo>
                      <a:pt x="60" y="39"/>
                    </a:lnTo>
                    <a:lnTo>
                      <a:pt x="39" y="26"/>
                    </a:lnTo>
                    <a:lnTo>
                      <a:pt x="21" y="13"/>
                    </a:lnTo>
                    <a:lnTo>
                      <a:pt x="0" y="0"/>
                    </a:lnTo>
                    <a:lnTo>
                      <a:pt x="19" y="214"/>
                    </a:lnTo>
                    <a:lnTo>
                      <a:pt x="28" y="425"/>
                    </a:lnTo>
                    <a:lnTo>
                      <a:pt x="25" y="633"/>
                    </a:lnTo>
                    <a:lnTo>
                      <a:pt x="10" y="840"/>
                    </a:lnTo>
                    <a:lnTo>
                      <a:pt x="28" y="843"/>
                    </a:lnTo>
                    <a:lnTo>
                      <a:pt x="45" y="847"/>
                    </a:lnTo>
                    <a:lnTo>
                      <a:pt x="62" y="850"/>
                    </a:lnTo>
                    <a:lnTo>
                      <a:pt x="80" y="855"/>
                    </a:lnTo>
                    <a:lnTo>
                      <a:pt x="97" y="857"/>
                    </a:lnTo>
                    <a:lnTo>
                      <a:pt x="115" y="862"/>
                    </a:lnTo>
                    <a:lnTo>
                      <a:pt x="132" y="866"/>
                    </a:lnTo>
                    <a:lnTo>
                      <a:pt x="148" y="869"/>
                    </a:lnTo>
                    <a:lnTo>
                      <a:pt x="165" y="873"/>
                    </a:lnTo>
                    <a:lnTo>
                      <a:pt x="181" y="878"/>
                    </a:lnTo>
                    <a:lnTo>
                      <a:pt x="197" y="882"/>
                    </a:lnTo>
                    <a:lnTo>
                      <a:pt x="214" y="886"/>
                    </a:lnTo>
                    <a:lnTo>
                      <a:pt x="230" y="892"/>
                    </a:lnTo>
                    <a:lnTo>
                      <a:pt x="246" y="896"/>
                    </a:lnTo>
                    <a:lnTo>
                      <a:pt x="262" y="901"/>
                    </a:lnTo>
                    <a:lnTo>
                      <a:pt x="278" y="907"/>
                    </a:lnTo>
                    <a:lnTo>
                      <a:pt x="294" y="821"/>
                    </a:lnTo>
                    <a:lnTo>
                      <a:pt x="305" y="736"/>
                    </a:lnTo>
                    <a:lnTo>
                      <a:pt x="314" y="651"/>
                    </a:lnTo>
                    <a:lnTo>
                      <a:pt x="321" y="564"/>
                    </a:lnTo>
                    <a:lnTo>
                      <a:pt x="324" y="476"/>
                    </a:lnTo>
                    <a:lnTo>
                      <a:pt x="324" y="387"/>
                    </a:lnTo>
                    <a:lnTo>
                      <a:pt x="321" y="299"/>
                    </a:lnTo>
                    <a:lnTo>
                      <a:pt x="316" y="21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9"/>
              <p:cNvSpPr/>
              <p:nvPr/>
            </p:nvSpPr>
            <p:spPr>
              <a:xfrm>
                <a:off x="2545" y="3788"/>
                <a:ext cx="7" cy="2"/>
              </a:xfrm>
              <a:custGeom>
                <a:rect b="b" l="l" r="r" t="t"/>
                <a:pathLst>
                  <a:path extrusionOk="0" h="8" w="21">
                    <a:moveTo>
                      <a:pt x="21" y="8"/>
                    </a:moveTo>
                    <a:lnTo>
                      <a:pt x="15" y="6"/>
                    </a:lnTo>
                    <a:lnTo>
                      <a:pt x="11" y="3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1" y="3"/>
                    </a:lnTo>
                    <a:lnTo>
                      <a:pt x="15" y="6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9"/>
              <p:cNvSpPr/>
              <p:nvPr/>
            </p:nvSpPr>
            <p:spPr>
              <a:xfrm>
                <a:off x="2545" y="3788"/>
                <a:ext cx="24" cy="243"/>
              </a:xfrm>
              <a:custGeom>
                <a:rect b="b" l="l" r="r" t="t"/>
                <a:pathLst>
                  <a:path extrusionOk="0" h="729" w="72">
                    <a:moveTo>
                      <a:pt x="5" y="729"/>
                    </a:moveTo>
                    <a:lnTo>
                      <a:pt x="13" y="728"/>
                    </a:lnTo>
                    <a:lnTo>
                      <a:pt x="21" y="726"/>
                    </a:lnTo>
                    <a:lnTo>
                      <a:pt x="28" y="725"/>
                    </a:lnTo>
                    <a:lnTo>
                      <a:pt x="36" y="724"/>
                    </a:lnTo>
                    <a:lnTo>
                      <a:pt x="43" y="722"/>
                    </a:lnTo>
                    <a:lnTo>
                      <a:pt x="52" y="722"/>
                    </a:lnTo>
                    <a:lnTo>
                      <a:pt x="59" y="721"/>
                    </a:lnTo>
                    <a:lnTo>
                      <a:pt x="68" y="719"/>
                    </a:lnTo>
                    <a:lnTo>
                      <a:pt x="72" y="547"/>
                    </a:lnTo>
                    <a:lnTo>
                      <a:pt x="72" y="374"/>
                    </a:lnTo>
                    <a:lnTo>
                      <a:pt x="68" y="199"/>
                    </a:lnTo>
                    <a:lnTo>
                      <a:pt x="59" y="21"/>
                    </a:lnTo>
                    <a:lnTo>
                      <a:pt x="52" y="18"/>
                    </a:lnTo>
                    <a:lnTo>
                      <a:pt x="44" y="15"/>
                    </a:lnTo>
                    <a:lnTo>
                      <a:pt x="37" y="12"/>
                    </a:lnTo>
                    <a:lnTo>
                      <a:pt x="30" y="11"/>
                    </a:lnTo>
                    <a:lnTo>
                      <a:pt x="21" y="8"/>
                    </a:lnTo>
                    <a:lnTo>
                      <a:pt x="14" y="5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187"/>
                    </a:lnTo>
                    <a:lnTo>
                      <a:pt x="13" y="369"/>
                    </a:lnTo>
                    <a:lnTo>
                      <a:pt x="11" y="550"/>
                    </a:lnTo>
                    <a:lnTo>
                      <a:pt x="5" y="729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2705" y="3561"/>
                <a:ext cx="2" cy="2"/>
              </a:xfrm>
              <a:custGeom>
                <a:rect b="b" l="l" r="r" t="t"/>
                <a:pathLst>
                  <a:path extrusionOk="0" h="4"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"/>
              <p:cNvSpPr/>
              <p:nvPr/>
            </p:nvSpPr>
            <p:spPr>
              <a:xfrm>
                <a:off x="2705" y="3561"/>
                <a:ext cx="106" cy="454"/>
              </a:xfrm>
              <a:custGeom>
                <a:rect b="b" l="l" r="r" t="t"/>
                <a:pathLst>
                  <a:path extrusionOk="0" h="1362" w="316">
                    <a:moveTo>
                      <a:pt x="84" y="1362"/>
                    </a:moveTo>
                    <a:lnTo>
                      <a:pt x="91" y="1362"/>
                    </a:lnTo>
                    <a:lnTo>
                      <a:pt x="97" y="1362"/>
                    </a:lnTo>
                    <a:lnTo>
                      <a:pt x="104" y="1362"/>
                    </a:lnTo>
                    <a:lnTo>
                      <a:pt x="110" y="1362"/>
                    </a:lnTo>
                    <a:lnTo>
                      <a:pt x="117" y="1362"/>
                    </a:lnTo>
                    <a:lnTo>
                      <a:pt x="123" y="1362"/>
                    </a:lnTo>
                    <a:lnTo>
                      <a:pt x="130" y="1362"/>
                    </a:lnTo>
                    <a:lnTo>
                      <a:pt x="136" y="1362"/>
                    </a:lnTo>
                    <a:lnTo>
                      <a:pt x="139" y="1187"/>
                    </a:lnTo>
                    <a:lnTo>
                      <a:pt x="139" y="1011"/>
                    </a:lnTo>
                    <a:lnTo>
                      <a:pt x="133" y="831"/>
                    </a:lnTo>
                    <a:lnTo>
                      <a:pt x="123" y="649"/>
                    </a:lnTo>
                    <a:lnTo>
                      <a:pt x="148" y="643"/>
                    </a:lnTo>
                    <a:lnTo>
                      <a:pt x="171" y="636"/>
                    </a:lnTo>
                    <a:lnTo>
                      <a:pt x="195" y="630"/>
                    </a:lnTo>
                    <a:lnTo>
                      <a:pt x="219" y="624"/>
                    </a:lnTo>
                    <a:lnTo>
                      <a:pt x="243" y="619"/>
                    </a:lnTo>
                    <a:lnTo>
                      <a:pt x="266" y="613"/>
                    </a:lnTo>
                    <a:lnTo>
                      <a:pt x="291" y="607"/>
                    </a:lnTo>
                    <a:lnTo>
                      <a:pt x="316" y="601"/>
                    </a:lnTo>
                    <a:lnTo>
                      <a:pt x="307" y="513"/>
                    </a:lnTo>
                    <a:lnTo>
                      <a:pt x="298" y="426"/>
                    </a:lnTo>
                    <a:lnTo>
                      <a:pt x="287" y="341"/>
                    </a:lnTo>
                    <a:lnTo>
                      <a:pt x="275" y="253"/>
                    </a:lnTo>
                    <a:lnTo>
                      <a:pt x="258" y="237"/>
                    </a:lnTo>
                    <a:lnTo>
                      <a:pt x="240" y="221"/>
                    </a:lnTo>
                    <a:lnTo>
                      <a:pt x="223" y="205"/>
                    </a:lnTo>
                    <a:lnTo>
                      <a:pt x="206" y="188"/>
                    </a:lnTo>
                    <a:lnTo>
                      <a:pt x="188" y="173"/>
                    </a:lnTo>
                    <a:lnTo>
                      <a:pt x="172" y="157"/>
                    </a:lnTo>
                    <a:lnTo>
                      <a:pt x="155" y="141"/>
                    </a:lnTo>
                    <a:lnTo>
                      <a:pt x="138" y="126"/>
                    </a:lnTo>
                    <a:lnTo>
                      <a:pt x="120" y="110"/>
                    </a:lnTo>
                    <a:lnTo>
                      <a:pt x="103" y="94"/>
                    </a:lnTo>
                    <a:lnTo>
                      <a:pt x="87" y="78"/>
                    </a:lnTo>
                    <a:lnTo>
                      <a:pt x="70" y="62"/>
                    </a:lnTo>
                    <a:lnTo>
                      <a:pt x="52" y="47"/>
                    </a:lnTo>
                    <a:lnTo>
                      <a:pt x="35" y="32"/>
                    </a:lnTo>
                    <a:lnTo>
                      <a:pt x="18" y="16"/>
                    </a:lnTo>
                    <a:lnTo>
                      <a:pt x="0" y="0"/>
                    </a:lnTo>
                    <a:lnTo>
                      <a:pt x="25" y="175"/>
                    </a:lnTo>
                    <a:lnTo>
                      <a:pt x="45" y="348"/>
                    </a:lnTo>
                    <a:lnTo>
                      <a:pt x="61" y="520"/>
                    </a:lnTo>
                    <a:lnTo>
                      <a:pt x="74" y="691"/>
                    </a:lnTo>
                    <a:lnTo>
                      <a:pt x="83" y="860"/>
                    </a:lnTo>
                    <a:lnTo>
                      <a:pt x="87" y="1028"/>
                    </a:lnTo>
                    <a:lnTo>
                      <a:pt x="87" y="1196"/>
                    </a:lnTo>
                    <a:lnTo>
                      <a:pt x="84" y="1362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9"/>
              <p:cNvSpPr/>
              <p:nvPr/>
            </p:nvSpPr>
            <p:spPr>
              <a:xfrm>
                <a:off x="2586" y="3822"/>
                <a:ext cx="25" cy="41"/>
              </a:xfrm>
              <a:custGeom>
                <a:rect b="b" l="l" r="r" t="t"/>
                <a:pathLst>
                  <a:path extrusionOk="0" h="125" w="76">
                    <a:moveTo>
                      <a:pt x="71" y="0"/>
                    </a:moveTo>
                    <a:lnTo>
                      <a:pt x="63" y="3"/>
                    </a:lnTo>
                    <a:lnTo>
                      <a:pt x="53" y="5"/>
                    </a:lnTo>
                    <a:lnTo>
                      <a:pt x="44" y="8"/>
                    </a:lnTo>
                    <a:lnTo>
                      <a:pt x="35" y="11"/>
                    </a:lnTo>
                    <a:lnTo>
                      <a:pt x="27" y="16"/>
                    </a:lnTo>
                    <a:lnTo>
                      <a:pt x="18" y="18"/>
                    </a:lnTo>
                    <a:lnTo>
                      <a:pt x="9" y="21"/>
                    </a:lnTo>
                    <a:lnTo>
                      <a:pt x="0" y="24"/>
                    </a:lnTo>
                    <a:lnTo>
                      <a:pt x="2" y="50"/>
                    </a:lnTo>
                    <a:lnTo>
                      <a:pt x="2" y="75"/>
                    </a:lnTo>
                    <a:lnTo>
                      <a:pt x="3" y="101"/>
                    </a:lnTo>
                    <a:lnTo>
                      <a:pt x="3" y="125"/>
                    </a:lnTo>
                    <a:lnTo>
                      <a:pt x="12" y="123"/>
                    </a:lnTo>
                    <a:lnTo>
                      <a:pt x="22" y="120"/>
                    </a:lnTo>
                    <a:lnTo>
                      <a:pt x="31" y="118"/>
                    </a:lnTo>
                    <a:lnTo>
                      <a:pt x="40" y="115"/>
                    </a:lnTo>
                    <a:lnTo>
                      <a:pt x="48" y="112"/>
                    </a:lnTo>
                    <a:lnTo>
                      <a:pt x="57" y="111"/>
                    </a:lnTo>
                    <a:lnTo>
                      <a:pt x="67" y="108"/>
                    </a:lnTo>
                    <a:lnTo>
                      <a:pt x="76" y="105"/>
                    </a:lnTo>
                    <a:lnTo>
                      <a:pt x="74" y="79"/>
                    </a:lnTo>
                    <a:lnTo>
                      <a:pt x="74" y="52"/>
                    </a:lnTo>
                    <a:lnTo>
                      <a:pt x="73" y="26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2588" y="3957"/>
                <a:ext cx="24" cy="34"/>
              </a:xfrm>
              <a:custGeom>
                <a:rect b="b" l="l" r="r" t="t"/>
                <a:pathLst>
                  <a:path extrusionOk="0" h="102" w="74">
                    <a:moveTo>
                      <a:pt x="2" y="11"/>
                    </a:moveTo>
                    <a:lnTo>
                      <a:pt x="2" y="34"/>
                    </a:lnTo>
                    <a:lnTo>
                      <a:pt x="2" y="55"/>
                    </a:lnTo>
                    <a:lnTo>
                      <a:pt x="0" y="79"/>
                    </a:lnTo>
                    <a:lnTo>
                      <a:pt x="0" y="102"/>
                    </a:lnTo>
                    <a:lnTo>
                      <a:pt x="9" y="102"/>
                    </a:lnTo>
                    <a:lnTo>
                      <a:pt x="19" y="100"/>
                    </a:lnTo>
                    <a:lnTo>
                      <a:pt x="28" y="100"/>
                    </a:lnTo>
                    <a:lnTo>
                      <a:pt x="36" y="99"/>
                    </a:lnTo>
                    <a:lnTo>
                      <a:pt x="45" y="99"/>
                    </a:lnTo>
                    <a:lnTo>
                      <a:pt x="54" y="99"/>
                    </a:lnTo>
                    <a:lnTo>
                      <a:pt x="64" y="97"/>
                    </a:lnTo>
                    <a:lnTo>
                      <a:pt x="73" y="97"/>
                    </a:lnTo>
                    <a:lnTo>
                      <a:pt x="74" y="73"/>
                    </a:lnTo>
                    <a:lnTo>
                      <a:pt x="74" y="48"/>
                    </a:lnTo>
                    <a:lnTo>
                      <a:pt x="74" y="25"/>
                    </a:lnTo>
                    <a:lnTo>
                      <a:pt x="74" y="0"/>
                    </a:lnTo>
                    <a:lnTo>
                      <a:pt x="65" y="2"/>
                    </a:lnTo>
                    <a:lnTo>
                      <a:pt x="55" y="3"/>
                    </a:lnTo>
                    <a:lnTo>
                      <a:pt x="47" y="3"/>
                    </a:lnTo>
                    <a:lnTo>
                      <a:pt x="38" y="5"/>
                    </a:lnTo>
                    <a:lnTo>
                      <a:pt x="29" y="6"/>
                    </a:lnTo>
                    <a:lnTo>
                      <a:pt x="21" y="8"/>
                    </a:lnTo>
                    <a:lnTo>
                      <a:pt x="10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2581" y="3749"/>
                <a:ext cx="27" cy="47"/>
              </a:xfrm>
              <a:custGeom>
                <a:rect b="b" l="l" r="r" t="t"/>
                <a:pathLst>
                  <a:path extrusionOk="0" h="141" w="79">
                    <a:moveTo>
                      <a:pt x="71" y="0"/>
                    </a:moveTo>
                    <a:lnTo>
                      <a:pt x="63" y="5"/>
                    </a:lnTo>
                    <a:lnTo>
                      <a:pt x="54" y="9"/>
                    </a:lnTo>
                    <a:lnTo>
                      <a:pt x="45" y="13"/>
                    </a:lnTo>
                    <a:lnTo>
                      <a:pt x="37" y="16"/>
                    </a:lnTo>
                    <a:lnTo>
                      <a:pt x="27" y="21"/>
                    </a:lnTo>
                    <a:lnTo>
                      <a:pt x="18" y="25"/>
                    </a:lnTo>
                    <a:lnTo>
                      <a:pt x="9" y="29"/>
                    </a:lnTo>
                    <a:lnTo>
                      <a:pt x="0" y="34"/>
                    </a:lnTo>
                    <a:lnTo>
                      <a:pt x="2" y="61"/>
                    </a:lnTo>
                    <a:lnTo>
                      <a:pt x="5" y="87"/>
                    </a:lnTo>
                    <a:lnTo>
                      <a:pt x="6" y="113"/>
                    </a:lnTo>
                    <a:lnTo>
                      <a:pt x="8" y="141"/>
                    </a:lnTo>
                    <a:lnTo>
                      <a:pt x="16" y="136"/>
                    </a:lnTo>
                    <a:lnTo>
                      <a:pt x="25" y="133"/>
                    </a:lnTo>
                    <a:lnTo>
                      <a:pt x="34" y="129"/>
                    </a:lnTo>
                    <a:lnTo>
                      <a:pt x="42" y="125"/>
                    </a:lnTo>
                    <a:lnTo>
                      <a:pt x="51" y="122"/>
                    </a:lnTo>
                    <a:lnTo>
                      <a:pt x="60" y="117"/>
                    </a:lnTo>
                    <a:lnTo>
                      <a:pt x="70" y="115"/>
                    </a:lnTo>
                    <a:lnTo>
                      <a:pt x="79" y="110"/>
                    </a:lnTo>
                    <a:lnTo>
                      <a:pt x="77" y="83"/>
                    </a:lnTo>
                    <a:lnTo>
                      <a:pt x="76" y="55"/>
                    </a:lnTo>
                    <a:lnTo>
                      <a:pt x="73" y="2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2588" y="3891"/>
                <a:ext cx="24" cy="38"/>
              </a:xfrm>
              <a:custGeom>
                <a:rect b="b" l="l" r="r" t="t"/>
                <a:pathLst>
                  <a:path extrusionOk="0" h="114" w="74">
                    <a:moveTo>
                      <a:pt x="73" y="0"/>
                    </a:moveTo>
                    <a:lnTo>
                      <a:pt x="64" y="1"/>
                    </a:lnTo>
                    <a:lnTo>
                      <a:pt x="54" y="4"/>
                    </a:lnTo>
                    <a:lnTo>
                      <a:pt x="45" y="6"/>
                    </a:lnTo>
                    <a:lnTo>
                      <a:pt x="36" y="9"/>
                    </a:lnTo>
                    <a:lnTo>
                      <a:pt x="28" y="10"/>
                    </a:lnTo>
                    <a:lnTo>
                      <a:pt x="19" y="13"/>
                    </a:lnTo>
                    <a:lnTo>
                      <a:pt x="9" y="14"/>
                    </a:lnTo>
                    <a:lnTo>
                      <a:pt x="0" y="17"/>
                    </a:lnTo>
                    <a:lnTo>
                      <a:pt x="2" y="42"/>
                    </a:lnTo>
                    <a:lnTo>
                      <a:pt x="2" y="65"/>
                    </a:lnTo>
                    <a:lnTo>
                      <a:pt x="2" y="90"/>
                    </a:lnTo>
                    <a:lnTo>
                      <a:pt x="2" y="114"/>
                    </a:lnTo>
                    <a:lnTo>
                      <a:pt x="10" y="113"/>
                    </a:lnTo>
                    <a:lnTo>
                      <a:pt x="21" y="111"/>
                    </a:lnTo>
                    <a:lnTo>
                      <a:pt x="29" y="110"/>
                    </a:lnTo>
                    <a:lnTo>
                      <a:pt x="38" y="107"/>
                    </a:lnTo>
                    <a:lnTo>
                      <a:pt x="47" y="105"/>
                    </a:lnTo>
                    <a:lnTo>
                      <a:pt x="55" y="104"/>
                    </a:lnTo>
                    <a:lnTo>
                      <a:pt x="65" y="103"/>
                    </a:lnTo>
                    <a:lnTo>
                      <a:pt x="74" y="101"/>
                    </a:lnTo>
                    <a:lnTo>
                      <a:pt x="74" y="75"/>
                    </a:lnTo>
                    <a:lnTo>
                      <a:pt x="74" y="51"/>
                    </a:lnTo>
                    <a:lnTo>
                      <a:pt x="73" y="26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>
                <a:off x="2575" y="3673"/>
                <a:ext cx="27" cy="51"/>
              </a:xfrm>
              <a:custGeom>
                <a:rect b="b" l="l" r="r" t="t"/>
                <a:pathLst>
                  <a:path extrusionOk="0" h="153" w="79">
                    <a:moveTo>
                      <a:pt x="69" y="0"/>
                    </a:moveTo>
                    <a:lnTo>
                      <a:pt x="60" y="6"/>
                    </a:lnTo>
                    <a:lnTo>
                      <a:pt x="52" y="10"/>
                    </a:lnTo>
                    <a:lnTo>
                      <a:pt x="43" y="16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7" y="32"/>
                    </a:lnTo>
                    <a:lnTo>
                      <a:pt x="8" y="36"/>
                    </a:lnTo>
                    <a:lnTo>
                      <a:pt x="0" y="42"/>
                    </a:lnTo>
                    <a:lnTo>
                      <a:pt x="3" y="69"/>
                    </a:lnTo>
                    <a:lnTo>
                      <a:pt x="5" y="97"/>
                    </a:lnTo>
                    <a:lnTo>
                      <a:pt x="8" y="126"/>
                    </a:lnTo>
                    <a:lnTo>
                      <a:pt x="11" y="153"/>
                    </a:lnTo>
                    <a:lnTo>
                      <a:pt x="20" y="149"/>
                    </a:lnTo>
                    <a:lnTo>
                      <a:pt x="29" y="143"/>
                    </a:lnTo>
                    <a:lnTo>
                      <a:pt x="37" y="139"/>
                    </a:lnTo>
                    <a:lnTo>
                      <a:pt x="46" y="134"/>
                    </a:lnTo>
                    <a:lnTo>
                      <a:pt x="53" y="130"/>
                    </a:lnTo>
                    <a:lnTo>
                      <a:pt x="62" y="126"/>
                    </a:lnTo>
                    <a:lnTo>
                      <a:pt x="71" y="120"/>
                    </a:lnTo>
                    <a:lnTo>
                      <a:pt x="79" y="115"/>
                    </a:lnTo>
                    <a:lnTo>
                      <a:pt x="76" y="87"/>
                    </a:lnTo>
                    <a:lnTo>
                      <a:pt x="75" y="58"/>
                    </a:lnTo>
                    <a:lnTo>
                      <a:pt x="72" y="2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2627" y="3728"/>
                <a:ext cx="26" cy="49"/>
              </a:xfrm>
              <a:custGeom>
                <a:rect b="b" l="l" r="r" t="t"/>
                <a:pathLst>
                  <a:path extrusionOk="0" h="147" w="80">
                    <a:moveTo>
                      <a:pt x="71" y="0"/>
                    </a:moveTo>
                    <a:lnTo>
                      <a:pt x="63" y="4"/>
                    </a:lnTo>
                    <a:lnTo>
                      <a:pt x="54" y="7"/>
                    </a:lnTo>
                    <a:lnTo>
                      <a:pt x="45" y="11"/>
                    </a:lnTo>
                    <a:lnTo>
                      <a:pt x="37" y="16"/>
                    </a:lnTo>
                    <a:lnTo>
                      <a:pt x="28" y="20"/>
                    </a:lnTo>
                    <a:lnTo>
                      <a:pt x="19" y="24"/>
                    </a:lnTo>
                    <a:lnTo>
                      <a:pt x="9" y="27"/>
                    </a:lnTo>
                    <a:lnTo>
                      <a:pt x="0" y="31"/>
                    </a:lnTo>
                    <a:lnTo>
                      <a:pt x="3" y="60"/>
                    </a:lnTo>
                    <a:lnTo>
                      <a:pt x="5" y="89"/>
                    </a:lnTo>
                    <a:lnTo>
                      <a:pt x="8" y="118"/>
                    </a:lnTo>
                    <a:lnTo>
                      <a:pt x="9" y="147"/>
                    </a:lnTo>
                    <a:lnTo>
                      <a:pt x="18" y="143"/>
                    </a:lnTo>
                    <a:lnTo>
                      <a:pt x="26" y="140"/>
                    </a:lnTo>
                    <a:lnTo>
                      <a:pt x="35" y="136"/>
                    </a:lnTo>
                    <a:lnTo>
                      <a:pt x="44" y="133"/>
                    </a:lnTo>
                    <a:lnTo>
                      <a:pt x="53" y="130"/>
                    </a:lnTo>
                    <a:lnTo>
                      <a:pt x="61" y="125"/>
                    </a:lnTo>
                    <a:lnTo>
                      <a:pt x="71" y="123"/>
                    </a:lnTo>
                    <a:lnTo>
                      <a:pt x="80" y="118"/>
                    </a:lnTo>
                    <a:lnTo>
                      <a:pt x="79" y="88"/>
                    </a:lnTo>
                    <a:lnTo>
                      <a:pt x="77" y="59"/>
                    </a:lnTo>
                    <a:lnTo>
                      <a:pt x="74" y="3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2635" y="3881"/>
                <a:ext cx="25" cy="40"/>
              </a:xfrm>
              <a:custGeom>
                <a:rect b="b" l="l" r="r" t="t"/>
                <a:pathLst>
                  <a:path extrusionOk="0" h="120" w="75">
                    <a:moveTo>
                      <a:pt x="0" y="15"/>
                    </a:moveTo>
                    <a:lnTo>
                      <a:pt x="0" y="41"/>
                    </a:lnTo>
                    <a:lnTo>
                      <a:pt x="1" y="67"/>
                    </a:lnTo>
                    <a:lnTo>
                      <a:pt x="1" y="94"/>
                    </a:lnTo>
                    <a:lnTo>
                      <a:pt x="1" y="120"/>
                    </a:lnTo>
                    <a:lnTo>
                      <a:pt x="10" y="118"/>
                    </a:lnTo>
                    <a:lnTo>
                      <a:pt x="20" y="117"/>
                    </a:lnTo>
                    <a:lnTo>
                      <a:pt x="29" y="115"/>
                    </a:lnTo>
                    <a:lnTo>
                      <a:pt x="37" y="114"/>
                    </a:lnTo>
                    <a:lnTo>
                      <a:pt x="46" y="112"/>
                    </a:lnTo>
                    <a:lnTo>
                      <a:pt x="56" y="111"/>
                    </a:lnTo>
                    <a:lnTo>
                      <a:pt x="65" y="109"/>
                    </a:lnTo>
                    <a:lnTo>
                      <a:pt x="75" y="108"/>
                    </a:lnTo>
                    <a:lnTo>
                      <a:pt x="75" y="81"/>
                    </a:lnTo>
                    <a:lnTo>
                      <a:pt x="73" y="53"/>
                    </a:lnTo>
                    <a:lnTo>
                      <a:pt x="73" y="27"/>
                    </a:lnTo>
                    <a:lnTo>
                      <a:pt x="72" y="0"/>
                    </a:lnTo>
                    <a:lnTo>
                      <a:pt x="63" y="1"/>
                    </a:lnTo>
                    <a:lnTo>
                      <a:pt x="53" y="2"/>
                    </a:lnTo>
                    <a:lnTo>
                      <a:pt x="44" y="5"/>
                    </a:lnTo>
                    <a:lnTo>
                      <a:pt x="36" y="7"/>
                    </a:lnTo>
                    <a:lnTo>
                      <a:pt x="27" y="10"/>
                    </a:lnTo>
                    <a:lnTo>
                      <a:pt x="18" y="11"/>
                    </a:lnTo>
                    <a:lnTo>
                      <a:pt x="8" y="1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>
                <a:off x="2632" y="3806"/>
                <a:ext cx="26" cy="44"/>
              </a:xfrm>
              <a:custGeom>
                <a:rect b="b" l="l" r="r" t="t"/>
                <a:pathLst>
                  <a:path extrusionOk="0" h="134" w="78">
                    <a:moveTo>
                      <a:pt x="72" y="0"/>
                    </a:moveTo>
                    <a:lnTo>
                      <a:pt x="64" y="3"/>
                    </a:lnTo>
                    <a:lnTo>
                      <a:pt x="53" y="6"/>
                    </a:lnTo>
                    <a:lnTo>
                      <a:pt x="45" y="9"/>
                    </a:lnTo>
                    <a:lnTo>
                      <a:pt x="36" y="11"/>
                    </a:lnTo>
                    <a:lnTo>
                      <a:pt x="27" y="16"/>
                    </a:lnTo>
                    <a:lnTo>
                      <a:pt x="19" y="19"/>
                    </a:lnTo>
                    <a:lnTo>
                      <a:pt x="9" y="22"/>
                    </a:lnTo>
                    <a:lnTo>
                      <a:pt x="0" y="25"/>
                    </a:lnTo>
                    <a:lnTo>
                      <a:pt x="1" y="52"/>
                    </a:lnTo>
                    <a:lnTo>
                      <a:pt x="3" y="79"/>
                    </a:lnTo>
                    <a:lnTo>
                      <a:pt x="3" y="107"/>
                    </a:lnTo>
                    <a:lnTo>
                      <a:pt x="4" y="134"/>
                    </a:lnTo>
                    <a:lnTo>
                      <a:pt x="13" y="132"/>
                    </a:lnTo>
                    <a:lnTo>
                      <a:pt x="23" y="129"/>
                    </a:lnTo>
                    <a:lnTo>
                      <a:pt x="32" y="127"/>
                    </a:lnTo>
                    <a:lnTo>
                      <a:pt x="42" y="124"/>
                    </a:lnTo>
                    <a:lnTo>
                      <a:pt x="51" y="121"/>
                    </a:lnTo>
                    <a:lnTo>
                      <a:pt x="59" y="120"/>
                    </a:lnTo>
                    <a:lnTo>
                      <a:pt x="69" y="117"/>
                    </a:lnTo>
                    <a:lnTo>
                      <a:pt x="78" y="114"/>
                    </a:lnTo>
                    <a:lnTo>
                      <a:pt x="77" y="85"/>
                    </a:lnTo>
                    <a:lnTo>
                      <a:pt x="75" y="56"/>
                    </a:lnTo>
                    <a:lnTo>
                      <a:pt x="74" y="2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>
                <a:off x="2635" y="3952"/>
                <a:ext cx="25" cy="36"/>
              </a:xfrm>
              <a:custGeom>
                <a:rect b="b" l="l" r="r" t="t"/>
                <a:pathLst>
                  <a:path extrusionOk="0" h="108" w="74">
                    <a:moveTo>
                      <a:pt x="0" y="8"/>
                    </a:moveTo>
                    <a:lnTo>
                      <a:pt x="0" y="33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0" y="108"/>
                    </a:lnTo>
                    <a:lnTo>
                      <a:pt x="9" y="107"/>
                    </a:lnTo>
                    <a:lnTo>
                      <a:pt x="19" y="107"/>
                    </a:lnTo>
                    <a:lnTo>
                      <a:pt x="28" y="105"/>
                    </a:lnTo>
                    <a:lnTo>
                      <a:pt x="36" y="105"/>
                    </a:lnTo>
                    <a:lnTo>
                      <a:pt x="45" y="104"/>
                    </a:lnTo>
                    <a:lnTo>
                      <a:pt x="55" y="104"/>
                    </a:lnTo>
                    <a:lnTo>
                      <a:pt x="64" y="102"/>
                    </a:lnTo>
                    <a:lnTo>
                      <a:pt x="74" y="102"/>
                    </a:lnTo>
                    <a:lnTo>
                      <a:pt x="74" y="76"/>
                    </a:lnTo>
                    <a:lnTo>
                      <a:pt x="74" y="50"/>
                    </a:lnTo>
                    <a:lnTo>
                      <a:pt x="74" y="26"/>
                    </a:lnTo>
                    <a:lnTo>
                      <a:pt x="74" y="0"/>
                    </a:lnTo>
                    <a:lnTo>
                      <a:pt x="65" y="1"/>
                    </a:lnTo>
                    <a:lnTo>
                      <a:pt x="55" y="1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8" y="5"/>
                    </a:lnTo>
                    <a:lnTo>
                      <a:pt x="19" y="5"/>
                    </a:lnTo>
                    <a:lnTo>
                      <a:pt x="9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2620" y="3646"/>
                <a:ext cx="27" cy="53"/>
              </a:xfrm>
              <a:custGeom>
                <a:rect b="b" l="l" r="r" t="t"/>
                <a:pathLst>
                  <a:path extrusionOk="0" h="160" w="82">
                    <a:moveTo>
                      <a:pt x="82" y="124"/>
                    </a:moveTo>
                    <a:lnTo>
                      <a:pt x="79" y="92"/>
                    </a:lnTo>
                    <a:lnTo>
                      <a:pt x="76" y="62"/>
                    </a:lnTo>
                    <a:lnTo>
                      <a:pt x="72" y="32"/>
                    </a:lnTo>
                    <a:lnTo>
                      <a:pt x="69" y="0"/>
                    </a:lnTo>
                    <a:lnTo>
                      <a:pt x="60" y="4"/>
                    </a:lnTo>
                    <a:lnTo>
                      <a:pt x="52" y="10"/>
                    </a:lnTo>
                    <a:lnTo>
                      <a:pt x="43" y="14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7" y="30"/>
                    </a:lnTo>
                    <a:lnTo>
                      <a:pt x="8" y="36"/>
                    </a:lnTo>
                    <a:lnTo>
                      <a:pt x="0" y="40"/>
                    </a:lnTo>
                    <a:lnTo>
                      <a:pt x="3" y="71"/>
                    </a:lnTo>
                    <a:lnTo>
                      <a:pt x="6" y="101"/>
                    </a:lnTo>
                    <a:lnTo>
                      <a:pt x="8" y="130"/>
                    </a:lnTo>
                    <a:lnTo>
                      <a:pt x="11" y="160"/>
                    </a:lnTo>
                    <a:lnTo>
                      <a:pt x="20" y="156"/>
                    </a:lnTo>
                    <a:lnTo>
                      <a:pt x="30" y="152"/>
                    </a:lnTo>
                    <a:lnTo>
                      <a:pt x="39" y="147"/>
                    </a:lnTo>
                    <a:lnTo>
                      <a:pt x="47" y="142"/>
                    </a:lnTo>
                    <a:lnTo>
                      <a:pt x="56" y="137"/>
                    </a:lnTo>
                    <a:lnTo>
                      <a:pt x="65" y="133"/>
                    </a:lnTo>
                    <a:lnTo>
                      <a:pt x="74" y="128"/>
                    </a:lnTo>
                    <a:lnTo>
                      <a:pt x="82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2673" y="3707"/>
                <a:ext cx="28" cy="51"/>
              </a:xfrm>
              <a:custGeom>
                <a:rect b="b" l="l" r="r" t="t"/>
                <a:pathLst>
                  <a:path extrusionOk="0" h="153" w="84">
                    <a:moveTo>
                      <a:pt x="10" y="153"/>
                    </a:moveTo>
                    <a:lnTo>
                      <a:pt x="19" y="150"/>
                    </a:lnTo>
                    <a:lnTo>
                      <a:pt x="29" y="146"/>
                    </a:lnTo>
                    <a:lnTo>
                      <a:pt x="37" y="143"/>
                    </a:lnTo>
                    <a:lnTo>
                      <a:pt x="46" y="140"/>
                    </a:lnTo>
                    <a:lnTo>
                      <a:pt x="55" y="137"/>
                    </a:lnTo>
                    <a:lnTo>
                      <a:pt x="65" y="133"/>
                    </a:lnTo>
                    <a:lnTo>
                      <a:pt x="74" y="130"/>
                    </a:lnTo>
                    <a:lnTo>
                      <a:pt x="84" y="127"/>
                    </a:lnTo>
                    <a:lnTo>
                      <a:pt x="81" y="95"/>
                    </a:lnTo>
                    <a:lnTo>
                      <a:pt x="78" y="64"/>
                    </a:lnTo>
                    <a:lnTo>
                      <a:pt x="75" y="32"/>
                    </a:lnTo>
                    <a:lnTo>
                      <a:pt x="72" y="0"/>
                    </a:lnTo>
                    <a:lnTo>
                      <a:pt x="63" y="4"/>
                    </a:lnTo>
                    <a:lnTo>
                      <a:pt x="53" y="7"/>
                    </a:lnTo>
                    <a:lnTo>
                      <a:pt x="45" y="11"/>
                    </a:lnTo>
                    <a:lnTo>
                      <a:pt x="36" y="14"/>
                    </a:lnTo>
                    <a:lnTo>
                      <a:pt x="27" y="19"/>
                    </a:lnTo>
                    <a:lnTo>
                      <a:pt x="19" y="23"/>
                    </a:lnTo>
                    <a:lnTo>
                      <a:pt x="9" y="26"/>
                    </a:lnTo>
                    <a:lnTo>
                      <a:pt x="0" y="30"/>
                    </a:lnTo>
                    <a:lnTo>
                      <a:pt x="3" y="62"/>
                    </a:lnTo>
                    <a:lnTo>
                      <a:pt x="6" y="92"/>
                    </a:lnTo>
                    <a:lnTo>
                      <a:pt x="7" y="123"/>
                    </a:lnTo>
                    <a:lnTo>
                      <a:pt x="10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2664" y="3620"/>
                <a:ext cx="29" cy="56"/>
              </a:xfrm>
              <a:custGeom>
                <a:rect b="b" l="l" r="r" t="t"/>
                <a:pathLst>
                  <a:path extrusionOk="0" h="168" w="86">
                    <a:moveTo>
                      <a:pt x="86" y="132"/>
                    </a:moveTo>
                    <a:lnTo>
                      <a:pt x="81" y="98"/>
                    </a:lnTo>
                    <a:lnTo>
                      <a:pt x="78" y="65"/>
                    </a:lnTo>
                    <a:lnTo>
                      <a:pt x="74" y="33"/>
                    </a:lnTo>
                    <a:lnTo>
                      <a:pt x="70" y="0"/>
                    </a:lnTo>
                    <a:lnTo>
                      <a:pt x="61" y="4"/>
                    </a:lnTo>
                    <a:lnTo>
                      <a:pt x="52" y="10"/>
                    </a:lnTo>
                    <a:lnTo>
                      <a:pt x="44" y="15"/>
                    </a:lnTo>
                    <a:lnTo>
                      <a:pt x="35" y="19"/>
                    </a:lnTo>
                    <a:lnTo>
                      <a:pt x="26" y="23"/>
                    </a:lnTo>
                    <a:lnTo>
                      <a:pt x="18" y="29"/>
                    </a:lnTo>
                    <a:lnTo>
                      <a:pt x="9" y="33"/>
                    </a:lnTo>
                    <a:lnTo>
                      <a:pt x="0" y="39"/>
                    </a:lnTo>
                    <a:lnTo>
                      <a:pt x="3" y="71"/>
                    </a:lnTo>
                    <a:lnTo>
                      <a:pt x="7" y="103"/>
                    </a:lnTo>
                    <a:lnTo>
                      <a:pt x="10" y="136"/>
                    </a:lnTo>
                    <a:lnTo>
                      <a:pt x="13" y="168"/>
                    </a:lnTo>
                    <a:lnTo>
                      <a:pt x="22" y="164"/>
                    </a:lnTo>
                    <a:lnTo>
                      <a:pt x="32" y="158"/>
                    </a:lnTo>
                    <a:lnTo>
                      <a:pt x="41" y="153"/>
                    </a:lnTo>
                    <a:lnTo>
                      <a:pt x="49" y="149"/>
                    </a:lnTo>
                    <a:lnTo>
                      <a:pt x="58" y="145"/>
                    </a:lnTo>
                    <a:lnTo>
                      <a:pt x="67" y="140"/>
                    </a:lnTo>
                    <a:lnTo>
                      <a:pt x="77" y="136"/>
                    </a:lnTo>
                    <a:lnTo>
                      <a:pt x="86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>
                <a:off x="2682" y="3871"/>
                <a:ext cx="26" cy="42"/>
              </a:xfrm>
              <a:custGeom>
                <a:rect b="b" l="l" r="r" t="t"/>
                <a:pathLst>
                  <a:path extrusionOk="0" h="125" w="78">
                    <a:moveTo>
                      <a:pt x="3" y="125"/>
                    </a:moveTo>
                    <a:lnTo>
                      <a:pt x="12" y="124"/>
                    </a:lnTo>
                    <a:lnTo>
                      <a:pt x="22" y="123"/>
                    </a:lnTo>
                    <a:lnTo>
                      <a:pt x="31" y="121"/>
                    </a:lnTo>
                    <a:lnTo>
                      <a:pt x="41" y="120"/>
                    </a:lnTo>
                    <a:lnTo>
                      <a:pt x="50" y="120"/>
                    </a:lnTo>
                    <a:lnTo>
                      <a:pt x="60" y="118"/>
                    </a:lnTo>
                    <a:lnTo>
                      <a:pt x="68" y="117"/>
                    </a:lnTo>
                    <a:lnTo>
                      <a:pt x="78" y="115"/>
                    </a:lnTo>
                    <a:lnTo>
                      <a:pt x="77" y="86"/>
                    </a:lnTo>
                    <a:lnTo>
                      <a:pt x="77" y="57"/>
                    </a:lnTo>
                    <a:lnTo>
                      <a:pt x="77" y="29"/>
                    </a:lnTo>
                    <a:lnTo>
                      <a:pt x="76" y="0"/>
                    </a:lnTo>
                    <a:lnTo>
                      <a:pt x="65" y="1"/>
                    </a:lnTo>
                    <a:lnTo>
                      <a:pt x="57" y="2"/>
                    </a:lnTo>
                    <a:lnTo>
                      <a:pt x="47" y="4"/>
                    </a:lnTo>
                    <a:lnTo>
                      <a:pt x="38" y="7"/>
                    </a:lnTo>
                    <a:lnTo>
                      <a:pt x="29" y="8"/>
                    </a:lnTo>
                    <a:lnTo>
                      <a:pt x="19" y="10"/>
                    </a:lnTo>
                    <a:lnTo>
                      <a:pt x="10" y="13"/>
                    </a:lnTo>
                    <a:lnTo>
                      <a:pt x="0" y="14"/>
                    </a:lnTo>
                    <a:lnTo>
                      <a:pt x="2" y="42"/>
                    </a:lnTo>
                    <a:lnTo>
                      <a:pt x="2" y="69"/>
                    </a:lnTo>
                    <a:lnTo>
                      <a:pt x="2" y="98"/>
                    </a:lnTo>
                    <a:lnTo>
                      <a:pt x="3" y="125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>
                <a:off x="2678" y="3791"/>
                <a:ext cx="27" cy="47"/>
              </a:xfrm>
              <a:custGeom>
                <a:rect b="b" l="l" r="r" t="t"/>
                <a:pathLst>
                  <a:path extrusionOk="0" h="140" w="81">
                    <a:moveTo>
                      <a:pt x="6" y="140"/>
                    </a:moveTo>
                    <a:lnTo>
                      <a:pt x="16" y="137"/>
                    </a:lnTo>
                    <a:lnTo>
                      <a:pt x="25" y="134"/>
                    </a:lnTo>
                    <a:lnTo>
                      <a:pt x="35" y="133"/>
                    </a:lnTo>
                    <a:lnTo>
                      <a:pt x="44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71" y="124"/>
                    </a:lnTo>
                    <a:lnTo>
                      <a:pt x="81" y="121"/>
                    </a:lnTo>
                    <a:lnTo>
                      <a:pt x="80" y="91"/>
                    </a:lnTo>
                    <a:lnTo>
                      <a:pt x="78" y="60"/>
                    </a:lnTo>
                    <a:lnTo>
                      <a:pt x="75" y="30"/>
                    </a:lnTo>
                    <a:lnTo>
                      <a:pt x="74" y="0"/>
                    </a:lnTo>
                    <a:lnTo>
                      <a:pt x="65" y="2"/>
                    </a:lnTo>
                    <a:lnTo>
                      <a:pt x="55" y="5"/>
                    </a:lnTo>
                    <a:lnTo>
                      <a:pt x="46" y="8"/>
                    </a:lnTo>
                    <a:lnTo>
                      <a:pt x="38" y="10"/>
                    </a:lnTo>
                    <a:lnTo>
                      <a:pt x="29" y="13"/>
                    </a:lnTo>
                    <a:lnTo>
                      <a:pt x="19" y="15"/>
                    </a:lnTo>
                    <a:lnTo>
                      <a:pt x="10" y="18"/>
                    </a:lnTo>
                    <a:lnTo>
                      <a:pt x="0" y="21"/>
                    </a:lnTo>
                    <a:lnTo>
                      <a:pt x="2" y="52"/>
                    </a:lnTo>
                    <a:lnTo>
                      <a:pt x="3" y="81"/>
                    </a:lnTo>
                    <a:lnTo>
                      <a:pt x="5" y="109"/>
                    </a:lnTo>
                    <a:lnTo>
                      <a:pt x="6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2683" y="3947"/>
                <a:ext cx="25" cy="38"/>
              </a:xfrm>
              <a:custGeom>
                <a:rect b="b" l="l" r="r" t="t"/>
                <a:pathLst>
                  <a:path extrusionOk="0" h="114" w="77">
                    <a:moveTo>
                      <a:pt x="77" y="0"/>
                    </a:moveTo>
                    <a:lnTo>
                      <a:pt x="67" y="0"/>
                    </a:lnTo>
                    <a:lnTo>
                      <a:pt x="58" y="2"/>
                    </a:lnTo>
                    <a:lnTo>
                      <a:pt x="48" y="2"/>
                    </a:lnTo>
                    <a:lnTo>
                      <a:pt x="39" y="3"/>
                    </a:lnTo>
                    <a:lnTo>
                      <a:pt x="29" y="4"/>
                    </a:lnTo>
                    <a:lnTo>
                      <a:pt x="19" y="6"/>
                    </a:lnTo>
                    <a:lnTo>
                      <a:pt x="10" y="6"/>
                    </a:lnTo>
                    <a:lnTo>
                      <a:pt x="0" y="7"/>
                    </a:lnTo>
                    <a:lnTo>
                      <a:pt x="0" y="35"/>
                    </a:lnTo>
                    <a:lnTo>
                      <a:pt x="0" y="61"/>
                    </a:lnTo>
                    <a:lnTo>
                      <a:pt x="0" y="87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19" y="113"/>
                    </a:lnTo>
                    <a:lnTo>
                      <a:pt x="28" y="113"/>
                    </a:lnTo>
                    <a:lnTo>
                      <a:pt x="38" y="111"/>
                    </a:lnTo>
                    <a:lnTo>
                      <a:pt x="47" y="111"/>
                    </a:lnTo>
                    <a:lnTo>
                      <a:pt x="57" y="111"/>
                    </a:lnTo>
                    <a:lnTo>
                      <a:pt x="65" y="110"/>
                    </a:lnTo>
                    <a:lnTo>
                      <a:pt x="75" y="110"/>
                    </a:lnTo>
                    <a:lnTo>
                      <a:pt x="75" y="83"/>
                    </a:lnTo>
                    <a:lnTo>
                      <a:pt x="77" y="55"/>
                    </a:lnTo>
                    <a:lnTo>
                      <a:pt x="77" y="2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2773" y="3807"/>
                <a:ext cx="27" cy="43"/>
              </a:xfrm>
              <a:custGeom>
                <a:rect b="b" l="l" r="r" t="t"/>
                <a:pathLst>
                  <a:path extrusionOk="0" h="130" w="81">
                    <a:moveTo>
                      <a:pt x="75" y="0"/>
                    </a:moveTo>
                    <a:lnTo>
                      <a:pt x="65" y="2"/>
                    </a:lnTo>
                    <a:lnTo>
                      <a:pt x="56" y="5"/>
                    </a:lnTo>
                    <a:lnTo>
                      <a:pt x="46" y="6"/>
                    </a:lnTo>
                    <a:lnTo>
                      <a:pt x="37" y="7"/>
                    </a:lnTo>
                    <a:lnTo>
                      <a:pt x="27" y="10"/>
                    </a:lnTo>
                    <a:lnTo>
                      <a:pt x="19" y="12"/>
                    </a:lnTo>
                    <a:lnTo>
                      <a:pt x="8" y="15"/>
                    </a:lnTo>
                    <a:lnTo>
                      <a:pt x="0" y="16"/>
                    </a:lnTo>
                    <a:lnTo>
                      <a:pt x="1" y="45"/>
                    </a:lnTo>
                    <a:lnTo>
                      <a:pt x="3" y="73"/>
                    </a:lnTo>
                    <a:lnTo>
                      <a:pt x="4" y="101"/>
                    </a:lnTo>
                    <a:lnTo>
                      <a:pt x="5" y="130"/>
                    </a:lnTo>
                    <a:lnTo>
                      <a:pt x="14" y="129"/>
                    </a:lnTo>
                    <a:lnTo>
                      <a:pt x="24" y="128"/>
                    </a:lnTo>
                    <a:lnTo>
                      <a:pt x="33" y="126"/>
                    </a:lnTo>
                    <a:lnTo>
                      <a:pt x="43" y="125"/>
                    </a:lnTo>
                    <a:lnTo>
                      <a:pt x="52" y="123"/>
                    </a:lnTo>
                    <a:lnTo>
                      <a:pt x="62" y="122"/>
                    </a:lnTo>
                    <a:lnTo>
                      <a:pt x="71" y="120"/>
                    </a:lnTo>
                    <a:lnTo>
                      <a:pt x="81" y="119"/>
                    </a:lnTo>
                    <a:lnTo>
                      <a:pt x="79" y="88"/>
                    </a:lnTo>
                    <a:lnTo>
                      <a:pt x="78" y="60"/>
                    </a:lnTo>
                    <a:lnTo>
                      <a:pt x="76" y="3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2776" y="3886"/>
                <a:ext cx="26" cy="41"/>
              </a:xfrm>
              <a:custGeom>
                <a:rect b="b" l="l" r="r" t="t"/>
                <a:pathLst>
                  <a:path extrusionOk="0" h="123" w="78">
                    <a:moveTo>
                      <a:pt x="77" y="0"/>
                    </a:moveTo>
                    <a:lnTo>
                      <a:pt x="67" y="1"/>
                    </a:lnTo>
                    <a:lnTo>
                      <a:pt x="57" y="1"/>
                    </a:lnTo>
                    <a:lnTo>
                      <a:pt x="47" y="3"/>
                    </a:lnTo>
                    <a:lnTo>
                      <a:pt x="38" y="4"/>
                    </a:lnTo>
                    <a:lnTo>
                      <a:pt x="28" y="6"/>
                    </a:lnTo>
                    <a:lnTo>
                      <a:pt x="19" y="6"/>
                    </a:lnTo>
                    <a:lnTo>
                      <a:pt x="9" y="7"/>
                    </a:lnTo>
                    <a:lnTo>
                      <a:pt x="0" y="9"/>
                    </a:lnTo>
                    <a:lnTo>
                      <a:pt x="2" y="38"/>
                    </a:lnTo>
                    <a:lnTo>
                      <a:pt x="2" y="65"/>
                    </a:lnTo>
                    <a:lnTo>
                      <a:pt x="2" y="94"/>
                    </a:lnTo>
                    <a:lnTo>
                      <a:pt x="2" y="123"/>
                    </a:lnTo>
                    <a:lnTo>
                      <a:pt x="11" y="121"/>
                    </a:lnTo>
                    <a:lnTo>
                      <a:pt x="21" y="121"/>
                    </a:lnTo>
                    <a:lnTo>
                      <a:pt x="29" y="120"/>
                    </a:lnTo>
                    <a:lnTo>
                      <a:pt x="39" y="119"/>
                    </a:lnTo>
                    <a:lnTo>
                      <a:pt x="48" y="119"/>
                    </a:lnTo>
                    <a:lnTo>
                      <a:pt x="58" y="117"/>
                    </a:lnTo>
                    <a:lnTo>
                      <a:pt x="68" y="117"/>
                    </a:lnTo>
                    <a:lnTo>
                      <a:pt x="78" y="116"/>
                    </a:lnTo>
                    <a:lnTo>
                      <a:pt x="78" y="87"/>
                    </a:lnTo>
                    <a:lnTo>
                      <a:pt x="78" y="58"/>
                    </a:lnTo>
                    <a:lnTo>
                      <a:pt x="77" y="29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2775" y="3963"/>
                <a:ext cx="26" cy="38"/>
              </a:xfrm>
              <a:custGeom>
                <a:rect b="b" l="l" r="r" t="t"/>
                <a:pathLst>
                  <a:path extrusionOk="0" h="114" w="78">
                    <a:moveTo>
                      <a:pt x="3" y="3"/>
                    </a:moveTo>
                    <a:lnTo>
                      <a:pt x="3" y="30"/>
                    </a:lnTo>
                    <a:lnTo>
                      <a:pt x="1" y="58"/>
                    </a:lnTo>
                    <a:lnTo>
                      <a:pt x="1" y="87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19" y="114"/>
                    </a:lnTo>
                    <a:lnTo>
                      <a:pt x="27" y="114"/>
                    </a:lnTo>
                    <a:lnTo>
                      <a:pt x="38" y="114"/>
                    </a:lnTo>
                    <a:lnTo>
                      <a:pt x="46" y="114"/>
                    </a:lnTo>
                    <a:lnTo>
                      <a:pt x="56" y="114"/>
                    </a:lnTo>
                    <a:lnTo>
                      <a:pt x="65" y="114"/>
                    </a:lnTo>
                    <a:lnTo>
                      <a:pt x="75" y="114"/>
                    </a:lnTo>
                    <a:lnTo>
                      <a:pt x="77" y="85"/>
                    </a:lnTo>
                    <a:lnTo>
                      <a:pt x="77" y="56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9" y="0"/>
                    </a:lnTo>
                    <a:lnTo>
                      <a:pt x="40" y="1"/>
                    </a:lnTo>
                    <a:lnTo>
                      <a:pt x="30" y="1"/>
                    </a:lnTo>
                    <a:lnTo>
                      <a:pt x="22" y="1"/>
                    </a:lnTo>
                    <a:lnTo>
                      <a:pt x="12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2827" y="3961"/>
                <a:ext cx="27" cy="41"/>
              </a:xfrm>
              <a:custGeom>
                <a:rect b="b" l="l" r="r" t="t"/>
                <a:pathLst>
                  <a:path extrusionOk="0" h="122" w="81">
                    <a:moveTo>
                      <a:pt x="81" y="0"/>
                    </a:moveTo>
                    <a:lnTo>
                      <a:pt x="71" y="0"/>
                    </a:lnTo>
                    <a:lnTo>
                      <a:pt x="62" y="1"/>
                    </a:lnTo>
                    <a:lnTo>
                      <a:pt x="52" y="1"/>
                    </a:lnTo>
                    <a:lnTo>
                      <a:pt x="42" y="1"/>
                    </a:lnTo>
                    <a:lnTo>
                      <a:pt x="33" y="1"/>
                    </a:lnTo>
                    <a:lnTo>
                      <a:pt x="23" y="1"/>
                    </a:lnTo>
                    <a:lnTo>
                      <a:pt x="13" y="3"/>
                    </a:lnTo>
                    <a:lnTo>
                      <a:pt x="3" y="3"/>
                    </a:lnTo>
                    <a:lnTo>
                      <a:pt x="3" y="32"/>
                    </a:lnTo>
                    <a:lnTo>
                      <a:pt x="2" y="62"/>
                    </a:lnTo>
                    <a:lnTo>
                      <a:pt x="2" y="91"/>
                    </a:lnTo>
                    <a:lnTo>
                      <a:pt x="0" y="122"/>
                    </a:lnTo>
                    <a:lnTo>
                      <a:pt x="10" y="122"/>
                    </a:lnTo>
                    <a:lnTo>
                      <a:pt x="19" y="122"/>
                    </a:lnTo>
                    <a:lnTo>
                      <a:pt x="29" y="122"/>
                    </a:lnTo>
                    <a:lnTo>
                      <a:pt x="39" y="122"/>
                    </a:lnTo>
                    <a:lnTo>
                      <a:pt x="48" y="122"/>
                    </a:lnTo>
                    <a:lnTo>
                      <a:pt x="58" y="122"/>
                    </a:lnTo>
                    <a:lnTo>
                      <a:pt x="67" y="122"/>
                    </a:lnTo>
                    <a:lnTo>
                      <a:pt x="77" y="122"/>
                    </a:lnTo>
                    <a:lnTo>
                      <a:pt x="78" y="91"/>
                    </a:lnTo>
                    <a:lnTo>
                      <a:pt x="80" y="61"/>
                    </a:lnTo>
                    <a:lnTo>
                      <a:pt x="81" y="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2829" y="3880"/>
                <a:ext cx="26" cy="42"/>
              </a:xfrm>
              <a:custGeom>
                <a:rect b="b" l="l" r="r" t="t"/>
                <a:pathLst>
                  <a:path extrusionOk="0" h="127" w="80">
                    <a:moveTo>
                      <a:pt x="0" y="127"/>
                    </a:moveTo>
                    <a:lnTo>
                      <a:pt x="11" y="127"/>
                    </a:lnTo>
                    <a:lnTo>
                      <a:pt x="21" y="125"/>
                    </a:lnTo>
                    <a:lnTo>
                      <a:pt x="31" y="125"/>
                    </a:lnTo>
                    <a:lnTo>
                      <a:pt x="41" y="124"/>
                    </a:lnTo>
                    <a:lnTo>
                      <a:pt x="50" y="124"/>
                    </a:lnTo>
                    <a:lnTo>
                      <a:pt x="60" y="124"/>
                    </a:lnTo>
                    <a:lnTo>
                      <a:pt x="70" y="123"/>
                    </a:lnTo>
                    <a:lnTo>
                      <a:pt x="80" y="123"/>
                    </a:lnTo>
                    <a:lnTo>
                      <a:pt x="80" y="91"/>
                    </a:lnTo>
                    <a:lnTo>
                      <a:pt x="80" y="60"/>
                    </a:lnTo>
                    <a:lnTo>
                      <a:pt x="80" y="30"/>
                    </a:lnTo>
                    <a:lnTo>
                      <a:pt x="79" y="0"/>
                    </a:lnTo>
                    <a:lnTo>
                      <a:pt x="68" y="0"/>
                    </a:lnTo>
                    <a:lnTo>
                      <a:pt x="60" y="1"/>
                    </a:lnTo>
                    <a:lnTo>
                      <a:pt x="50" y="1"/>
                    </a:lnTo>
                    <a:lnTo>
                      <a:pt x="40" y="3"/>
                    </a:lnTo>
                    <a:lnTo>
                      <a:pt x="29" y="4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7"/>
                    </a:lnTo>
                    <a:lnTo>
                      <a:pt x="0" y="37"/>
                    </a:lnTo>
                    <a:lnTo>
                      <a:pt x="0" y="66"/>
                    </a:lnTo>
                    <a:lnTo>
                      <a:pt x="0" y="9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2825" y="3797"/>
                <a:ext cx="28" cy="45"/>
              </a:xfrm>
              <a:custGeom>
                <a:rect b="b" l="l" r="r" t="t"/>
                <a:pathLst>
                  <a:path extrusionOk="0" h="135" w="85">
                    <a:moveTo>
                      <a:pt x="85" y="123"/>
                    </a:moveTo>
                    <a:lnTo>
                      <a:pt x="84" y="93"/>
                    </a:lnTo>
                    <a:lnTo>
                      <a:pt x="82" y="61"/>
                    </a:lnTo>
                    <a:lnTo>
                      <a:pt x="79" y="31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59" y="3"/>
                    </a:lnTo>
                    <a:lnTo>
                      <a:pt x="49" y="5"/>
                    </a:lnTo>
                    <a:lnTo>
                      <a:pt x="39" y="6"/>
                    </a:lnTo>
                    <a:lnTo>
                      <a:pt x="29" y="9"/>
                    </a:lnTo>
                    <a:lnTo>
                      <a:pt x="20" y="10"/>
                    </a:lnTo>
                    <a:lnTo>
                      <a:pt x="10" y="12"/>
                    </a:lnTo>
                    <a:lnTo>
                      <a:pt x="0" y="13"/>
                    </a:lnTo>
                    <a:lnTo>
                      <a:pt x="1" y="44"/>
                    </a:lnTo>
                    <a:lnTo>
                      <a:pt x="4" y="74"/>
                    </a:lnTo>
                    <a:lnTo>
                      <a:pt x="6" y="104"/>
                    </a:lnTo>
                    <a:lnTo>
                      <a:pt x="7" y="135"/>
                    </a:lnTo>
                    <a:lnTo>
                      <a:pt x="17" y="133"/>
                    </a:lnTo>
                    <a:lnTo>
                      <a:pt x="27" y="132"/>
                    </a:lnTo>
                    <a:lnTo>
                      <a:pt x="36" y="130"/>
                    </a:lnTo>
                    <a:lnTo>
                      <a:pt x="46" y="129"/>
                    </a:lnTo>
                    <a:lnTo>
                      <a:pt x="56" y="128"/>
                    </a:lnTo>
                    <a:lnTo>
                      <a:pt x="66" y="126"/>
                    </a:lnTo>
                    <a:lnTo>
                      <a:pt x="75" y="125"/>
                    </a:lnTo>
                    <a:lnTo>
                      <a:pt x="85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2481" y="3944"/>
                <a:ext cx="19" cy="27"/>
              </a:xfrm>
              <a:custGeom>
                <a:rect b="b" l="l" r="r" t="t"/>
                <a:pathLst>
                  <a:path extrusionOk="0" h="82" w="57">
                    <a:moveTo>
                      <a:pt x="57" y="0"/>
                    </a:moveTo>
                    <a:lnTo>
                      <a:pt x="49" y="1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9" y="6"/>
                    </a:lnTo>
                    <a:lnTo>
                      <a:pt x="22" y="9"/>
                    </a:lnTo>
                    <a:lnTo>
                      <a:pt x="16" y="10"/>
                    </a:lnTo>
                    <a:lnTo>
                      <a:pt x="9" y="12"/>
                    </a:lnTo>
                    <a:lnTo>
                      <a:pt x="2" y="13"/>
                    </a:lnTo>
                    <a:lnTo>
                      <a:pt x="2" y="30"/>
                    </a:lnTo>
                    <a:lnTo>
                      <a:pt x="2" y="48"/>
                    </a:lnTo>
                    <a:lnTo>
                      <a:pt x="0" y="65"/>
                    </a:lnTo>
                    <a:lnTo>
                      <a:pt x="0" y="82"/>
                    </a:lnTo>
                    <a:lnTo>
                      <a:pt x="7" y="81"/>
                    </a:lnTo>
                    <a:lnTo>
                      <a:pt x="15" y="80"/>
                    </a:lnTo>
                    <a:lnTo>
                      <a:pt x="20" y="80"/>
                    </a:lnTo>
                    <a:lnTo>
                      <a:pt x="28" y="78"/>
                    </a:lnTo>
                    <a:lnTo>
                      <a:pt x="35" y="77"/>
                    </a:lnTo>
                    <a:lnTo>
                      <a:pt x="41" y="75"/>
                    </a:lnTo>
                    <a:lnTo>
                      <a:pt x="48" y="75"/>
                    </a:lnTo>
                    <a:lnTo>
                      <a:pt x="55" y="74"/>
                    </a:lnTo>
                    <a:lnTo>
                      <a:pt x="57" y="55"/>
                    </a:lnTo>
                    <a:lnTo>
                      <a:pt x="57" y="36"/>
                    </a:lnTo>
                    <a:lnTo>
                      <a:pt x="57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"/>
              <p:cNvSpPr/>
              <p:nvPr/>
            </p:nvSpPr>
            <p:spPr>
              <a:xfrm>
                <a:off x="2479" y="3992"/>
                <a:ext cx="20" cy="24"/>
              </a:xfrm>
              <a:custGeom>
                <a:rect b="b" l="l" r="r" t="t"/>
                <a:pathLst>
                  <a:path extrusionOk="0" h="72" w="60">
                    <a:moveTo>
                      <a:pt x="3" y="7"/>
                    </a:moveTo>
                    <a:lnTo>
                      <a:pt x="3" y="23"/>
                    </a:lnTo>
                    <a:lnTo>
                      <a:pt x="2" y="39"/>
                    </a:lnTo>
                    <a:lnTo>
                      <a:pt x="2" y="55"/>
                    </a:lnTo>
                    <a:lnTo>
                      <a:pt x="0" y="72"/>
                    </a:lnTo>
                    <a:lnTo>
                      <a:pt x="8" y="72"/>
                    </a:lnTo>
                    <a:lnTo>
                      <a:pt x="15" y="70"/>
                    </a:lnTo>
                    <a:lnTo>
                      <a:pt x="21" y="70"/>
                    </a:lnTo>
                    <a:lnTo>
                      <a:pt x="28" y="69"/>
                    </a:lnTo>
                    <a:lnTo>
                      <a:pt x="35" y="69"/>
                    </a:lnTo>
                    <a:lnTo>
                      <a:pt x="42" y="69"/>
                    </a:lnTo>
                    <a:lnTo>
                      <a:pt x="50" y="68"/>
                    </a:lnTo>
                    <a:lnTo>
                      <a:pt x="57" y="68"/>
                    </a:lnTo>
                    <a:lnTo>
                      <a:pt x="57" y="50"/>
                    </a:lnTo>
                    <a:lnTo>
                      <a:pt x="58" y="33"/>
                    </a:lnTo>
                    <a:lnTo>
                      <a:pt x="58" y="17"/>
                    </a:lnTo>
                    <a:lnTo>
                      <a:pt x="60" y="0"/>
                    </a:lnTo>
                    <a:lnTo>
                      <a:pt x="52" y="1"/>
                    </a:lnTo>
                    <a:lnTo>
                      <a:pt x="45" y="1"/>
                    </a:lnTo>
                    <a:lnTo>
                      <a:pt x="38" y="2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8" y="5"/>
                    </a:lnTo>
                    <a:lnTo>
                      <a:pt x="10" y="5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9"/>
              <p:cNvSpPr/>
              <p:nvPr/>
            </p:nvSpPr>
            <p:spPr>
              <a:xfrm>
                <a:off x="2481" y="3894"/>
                <a:ext cx="19" cy="30"/>
              </a:xfrm>
              <a:custGeom>
                <a:rect b="b" l="l" r="r" t="t"/>
                <a:pathLst>
                  <a:path extrusionOk="0" h="91" w="55">
                    <a:moveTo>
                      <a:pt x="55" y="0"/>
                    </a:moveTo>
                    <a:lnTo>
                      <a:pt x="47" y="2"/>
                    </a:lnTo>
                    <a:lnTo>
                      <a:pt x="40" y="4"/>
                    </a:lnTo>
                    <a:lnTo>
                      <a:pt x="34" y="7"/>
                    </a:lnTo>
                    <a:lnTo>
                      <a:pt x="27" y="8"/>
                    </a:lnTo>
                    <a:lnTo>
                      <a:pt x="20" y="11"/>
                    </a:lnTo>
                    <a:lnTo>
                      <a:pt x="14" y="13"/>
                    </a:lnTo>
                    <a:lnTo>
                      <a:pt x="7" y="15"/>
                    </a:lnTo>
                    <a:lnTo>
                      <a:pt x="0" y="18"/>
                    </a:lnTo>
                    <a:lnTo>
                      <a:pt x="0" y="37"/>
                    </a:lnTo>
                    <a:lnTo>
                      <a:pt x="0" y="55"/>
                    </a:lnTo>
                    <a:lnTo>
                      <a:pt x="0" y="72"/>
                    </a:lnTo>
                    <a:lnTo>
                      <a:pt x="0" y="91"/>
                    </a:lnTo>
                    <a:lnTo>
                      <a:pt x="7" y="89"/>
                    </a:lnTo>
                    <a:lnTo>
                      <a:pt x="14" y="88"/>
                    </a:lnTo>
                    <a:lnTo>
                      <a:pt x="20" y="85"/>
                    </a:lnTo>
                    <a:lnTo>
                      <a:pt x="27" y="83"/>
                    </a:lnTo>
                    <a:lnTo>
                      <a:pt x="34" y="82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5" y="76"/>
                    </a:lnTo>
                    <a:lnTo>
                      <a:pt x="55" y="57"/>
                    </a:lnTo>
                    <a:lnTo>
                      <a:pt x="55" y="37"/>
                    </a:lnTo>
                    <a:lnTo>
                      <a:pt x="55" y="1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2480" y="3841"/>
                <a:ext cx="19" cy="34"/>
              </a:xfrm>
              <a:custGeom>
                <a:rect b="b" l="l" r="r" t="t"/>
                <a:pathLst>
                  <a:path extrusionOk="0" h="101" w="58">
                    <a:moveTo>
                      <a:pt x="54" y="0"/>
                    </a:moveTo>
                    <a:lnTo>
                      <a:pt x="47" y="3"/>
                    </a:lnTo>
                    <a:lnTo>
                      <a:pt x="41" y="6"/>
                    </a:lnTo>
                    <a:lnTo>
                      <a:pt x="34" y="9"/>
                    </a:lnTo>
                    <a:lnTo>
                      <a:pt x="28" y="12"/>
                    </a:lnTo>
                    <a:lnTo>
                      <a:pt x="21" y="16"/>
                    </a:lnTo>
                    <a:lnTo>
                      <a:pt x="15" y="19"/>
                    </a:lnTo>
                    <a:lnTo>
                      <a:pt x="7" y="22"/>
                    </a:lnTo>
                    <a:lnTo>
                      <a:pt x="0" y="25"/>
                    </a:lnTo>
                    <a:lnTo>
                      <a:pt x="2" y="43"/>
                    </a:lnTo>
                    <a:lnTo>
                      <a:pt x="2" y="62"/>
                    </a:lnTo>
                    <a:lnTo>
                      <a:pt x="3" y="82"/>
                    </a:lnTo>
                    <a:lnTo>
                      <a:pt x="3" y="101"/>
                    </a:lnTo>
                    <a:lnTo>
                      <a:pt x="10" y="98"/>
                    </a:lnTo>
                    <a:lnTo>
                      <a:pt x="18" y="95"/>
                    </a:lnTo>
                    <a:lnTo>
                      <a:pt x="23" y="92"/>
                    </a:lnTo>
                    <a:lnTo>
                      <a:pt x="31" y="90"/>
                    </a:lnTo>
                    <a:lnTo>
                      <a:pt x="38" y="88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8" y="79"/>
                    </a:lnTo>
                    <a:lnTo>
                      <a:pt x="57" y="59"/>
                    </a:lnTo>
                    <a:lnTo>
                      <a:pt x="57" y="40"/>
                    </a:lnTo>
                    <a:lnTo>
                      <a:pt x="55" y="2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"/>
              <p:cNvSpPr/>
              <p:nvPr/>
            </p:nvSpPr>
            <p:spPr>
              <a:xfrm>
                <a:off x="2511" y="3828"/>
                <a:ext cx="19" cy="35"/>
              </a:xfrm>
              <a:custGeom>
                <a:rect b="b" l="l" r="r" t="t"/>
                <a:pathLst>
                  <a:path extrusionOk="0" h="106" w="58">
                    <a:moveTo>
                      <a:pt x="58" y="84"/>
                    </a:moveTo>
                    <a:lnTo>
                      <a:pt x="58" y="63"/>
                    </a:lnTo>
                    <a:lnTo>
                      <a:pt x="56" y="42"/>
                    </a:lnTo>
                    <a:lnTo>
                      <a:pt x="56" y="21"/>
                    </a:lnTo>
                    <a:lnTo>
                      <a:pt x="55" y="0"/>
                    </a:lnTo>
                    <a:lnTo>
                      <a:pt x="48" y="3"/>
                    </a:lnTo>
                    <a:lnTo>
                      <a:pt x="40" y="6"/>
                    </a:lnTo>
                    <a:lnTo>
                      <a:pt x="35" y="9"/>
                    </a:lnTo>
                    <a:lnTo>
                      <a:pt x="27" y="12"/>
                    </a:lnTo>
                    <a:lnTo>
                      <a:pt x="20" y="15"/>
                    </a:lnTo>
                    <a:lnTo>
                      <a:pt x="14" y="18"/>
                    </a:lnTo>
                    <a:lnTo>
                      <a:pt x="7" y="21"/>
                    </a:lnTo>
                    <a:lnTo>
                      <a:pt x="0" y="24"/>
                    </a:lnTo>
                    <a:lnTo>
                      <a:pt x="1" y="44"/>
                    </a:lnTo>
                    <a:lnTo>
                      <a:pt x="1" y="64"/>
                    </a:lnTo>
                    <a:lnTo>
                      <a:pt x="3" y="86"/>
                    </a:lnTo>
                    <a:lnTo>
                      <a:pt x="3" y="106"/>
                    </a:lnTo>
                    <a:lnTo>
                      <a:pt x="10" y="103"/>
                    </a:lnTo>
                    <a:lnTo>
                      <a:pt x="17" y="100"/>
                    </a:lnTo>
                    <a:lnTo>
                      <a:pt x="24" y="97"/>
                    </a:lnTo>
                    <a:lnTo>
                      <a:pt x="30" y="94"/>
                    </a:lnTo>
                    <a:lnTo>
                      <a:pt x="37" y="93"/>
                    </a:lnTo>
                    <a:lnTo>
                      <a:pt x="45" y="90"/>
                    </a:lnTo>
                    <a:lnTo>
                      <a:pt x="50" y="87"/>
                    </a:lnTo>
                    <a:lnTo>
                      <a:pt x="58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9"/>
              <p:cNvSpPr/>
              <p:nvPr/>
            </p:nvSpPr>
            <p:spPr>
              <a:xfrm>
                <a:off x="2513" y="3884"/>
                <a:ext cx="18" cy="32"/>
              </a:xfrm>
              <a:custGeom>
                <a:rect b="b" l="l" r="r" t="t"/>
                <a:pathLst>
                  <a:path extrusionOk="0" h="96" w="56">
                    <a:moveTo>
                      <a:pt x="1" y="96"/>
                    </a:moveTo>
                    <a:lnTo>
                      <a:pt x="8" y="94"/>
                    </a:lnTo>
                    <a:lnTo>
                      <a:pt x="14" y="93"/>
                    </a:lnTo>
                    <a:lnTo>
                      <a:pt x="21" y="91"/>
                    </a:lnTo>
                    <a:lnTo>
                      <a:pt x="29" y="88"/>
                    </a:lnTo>
                    <a:lnTo>
                      <a:pt x="34" y="87"/>
                    </a:lnTo>
                    <a:lnTo>
                      <a:pt x="42" y="86"/>
                    </a:lnTo>
                    <a:lnTo>
                      <a:pt x="49" y="83"/>
                    </a:lnTo>
                    <a:lnTo>
                      <a:pt x="56" y="81"/>
                    </a:lnTo>
                    <a:lnTo>
                      <a:pt x="56" y="61"/>
                    </a:lnTo>
                    <a:lnTo>
                      <a:pt x="56" y="41"/>
                    </a:lnTo>
                    <a:lnTo>
                      <a:pt x="56" y="20"/>
                    </a:lnTo>
                    <a:lnTo>
                      <a:pt x="55" y="0"/>
                    </a:lnTo>
                    <a:lnTo>
                      <a:pt x="47" y="2"/>
                    </a:lnTo>
                    <a:lnTo>
                      <a:pt x="40" y="5"/>
                    </a:lnTo>
                    <a:lnTo>
                      <a:pt x="34" y="6"/>
                    </a:lnTo>
                    <a:lnTo>
                      <a:pt x="27" y="9"/>
                    </a:lnTo>
                    <a:lnTo>
                      <a:pt x="20" y="10"/>
                    </a:lnTo>
                    <a:lnTo>
                      <a:pt x="14" y="13"/>
                    </a:lnTo>
                    <a:lnTo>
                      <a:pt x="7" y="15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57"/>
                    </a:lnTo>
                    <a:lnTo>
                      <a:pt x="0" y="75"/>
                    </a:lnTo>
                    <a:lnTo>
                      <a:pt x="1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2511" y="3989"/>
                <a:ext cx="20" cy="25"/>
              </a:xfrm>
              <a:custGeom>
                <a:rect b="b" l="l" r="r" t="t"/>
                <a:pathLst>
                  <a:path extrusionOk="0" h="77" w="61">
                    <a:moveTo>
                      <a:pt x="61" y="0"/>
                    </a:moveTo>
                    <a:lnTo>
                      <a:pt x="53" y="0"/>
                    </a:lnTo>
                    <a:lnTo>
                      <a:pt x="46" y="2"/>
                    </a:lnTo>
                    <a:lnTo>
                      <a:pt x="39" y="2"/>
                    </a:lnTo>
                    <a:lnTo>
                      <a:pt x="32" y="3"/>
                    </a:lnTo>
                    <a:lnTo>
                      <a:pt x="24" y="3"/>
                    </a:lnTo>
                    <a:lnTo>
                      <a:pt x="17" y="5"/>
                    </a:lnTo>
                    <a:lnTo>
                      <a:pt x="10" y="5"/>
                    </a:lnTo>
                    <a:lnTo>
                      <a:pt x="3" y="6"/>
                    </a:lnTo>
                    <a:lnTo>
                      <a:pt x="3" y="24"/>
                    </a:lnTo>
                    <a:lnTo>
                      <a:pt x="1" y="41"/>
                    </a:lnTo>
                    <a:lnTo>
                      <a:pt x="1" y="60"/>
                    </a:lnTo>
                    <a:lnTo>
                      <a:pt x="0" y="77"/>
                    </a:lnTo>
                    <a:lnTo>
                      <a:pt x="7" y="77"/>
                    </a:lnTo>
                    <a:lnTo>
                      <a:pt x="14" y="76"/>
                    </a:lnTo>
                    <a:lnTo>
                      <a:pt x="22" y="76"/>
                    </a:lnTo>
                    <a:lnTo>
                      <a:pt x="29" y="74"/>
                    </a:lnTo>
                    <a:lnTo>
                      <a:pt x="36" y="74"/>
                    </a:lnTo>
                    <a:lnTo>
                      <a:pt x="43" y="74"/>
                    </a:lnTo>
                    <a:lnTo>
                      <a:pt x="50" y="73"/>
                    </a:lnTo>
                    <a:lnTo>
                      <a:pt x="58" y="73"/>
                    </a:lnTo>
                    <a:lnTo>
                      <a:pt x="58" y="54"/>
                    </a:lnTo>
                    <a:lnTo>
                      <a:pt x="59" y="37"/>
                    </a:lnTo>
                    <a:lnTo>
                      <a:pt x="59" y="1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2513" y="3937"/>
                <a:ext cx="18" cy="29"/>
              </a:xfrm>
              <a:custGeom>
                <a:rect b="b" l="l" r="r" t="t"/>
                <a:pathLst>
                  <a:path extrusionOk="0" h="87" w="56">
                    <a:moveTo>
                      <a:pt x="0" y="87"/>
                    </a:moveTo>
                    <a:lnTo>
                      <a:pt x="7" y="85"/>
                    </a:lnTo>
                    <a:lnTo>
                      <a:pt x="14" y="84"/>
                    </a:lnTo>
                    <a:lnTo>
                      <a:pt x="20" y="84"/>
                    </a:lnTo>
                    <a:lnTo>
                      <a:pt x="27" y="82"/>
                    </a:lnTo>
                    <a:lnTo>
                      <a:pt x="34" y="81"/>
                    </a:lnTo>
                    <a:lnTo>
                      <a:pt x="42" y="79"/>
                    </a:lnTo>
                    <a:lnTo>
                      <a:pt x="49" y="79"/>
                    </a:lnTo>
                    <a:lnTo>
                      <a:pt x="56" y="78"/>
                    </a:lnTo>
                    <a:lnTo>
                      <a:pt x="56" y="58"/>
                    </a:lnTo>
                    <a:lnTo>
                      <a:pt x="56" y="39"/>
                    </a:lnTo>
                    <a:lnTo>
                      <a:pt x="56" y="19"/>
                    </a:lnTo>
                    <a:lnTo>
                      <a:pt x="56" y="0"/>
                    </a:lnTo>
                    <a:lnTo>
                      <a:pt x="49" y="1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9" y="6"/>
                    </a:lnTo>
                    <a:lnTo>
                      <a:pt x="21" y="7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1" y="11"/>
                    </a:lnTo>
                    <a:lnTo>
                      <a:pt x="0" y="30"/>
                    </a:lnTo>
                    <a:lnTo>
                      <a:pt x="0" y="49"/>
                    </a:lnTo>
                    <a:lnTo>
                      <a:pt x="0" y="68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26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7" name="Google Shape;1077;p9"/>
            <p:cNvSpPr/>
            <p:nvPr/>
          </p:nvSpPr>
          <p:spPr>
            <a:xfrm>
              <a:off x="2961409" y="1438469"/>
              <a:ext cx="533399" cy="533399"/>
            </a:xfrm>
            <a:prstGeom prst="ellipse">
              <a:avLst/>
            </a:prstGeom>
            <a:solidFill>
              <a:srgbClr val="DA8AD6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</p:grpSp>
      <p:sp>
        <p:nvSpPr>
          <p:cNvPr id="1078" name="Google Shape;1078;p9"/>
          <p:cNvSpPr/>
          <p:nvPr/>
        </p:nvSpPr>
        <p:spPr>
          <a:xfrm>
            <a:off x="457200" y="5638800"/>
            <a:ext cx="800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latin typeface="Calibri"/>
                <a:ea typeface="Calibri"/>
                <a:cs typeface="Calibri"/>
                <a:sym typeface="Calibri"/>
              </a:rPr>
              <a:t>Rute 1. HOME – 5.MOSQUE ??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9" name="Google Shape;1079;p9"/>
          <p:cNvGrpSpPr/>
          <p:nvPr/>
        </p:nvGrpSpPr>
        <p:grpSpPr>
          <a:xfrm>
            <a:off x="5451764" y="1752600"/>
            <a:ext cx="3539836" cy="3474705"/>
            <a:chOff x="3048000" y="1219200"/>
            <a:chExt cx="5105400" cy="4740218"/>
          </a:xfrm>
        </p:grpSpPr>
        <p:sp>
          <p:nvSpPr>
            <p:cNvPr id="1080" name="Google Shape;1080;p9"/>
            <p:cNvSpPr/>
            <p:nvPr/>
          </p:nvSpPr>
          <p:spPr>
            <a:xfrm>
              <a:off x="3048000" y="1295400"/>
              <a:ext cx="5105400" cy="4572000"/>
            </a:xfrm>
            <a:prstGeom prst="rect">
              <a:avLst/>
            </a:prstGeom>
            <a:solidFill>
              <a:srgbClr val="F9E2B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,3#73#%83#%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3#% 3#73#%</a:t>
              </a:r>
              <a:endParaRPr/>
            </a:p>
          </p:txBody>
        </p:sp>
        <p:cxnSp>
          <p:nvCxnSpPr>
            <p:cNvPr id="1081" name="Google Shape;1081;p9"/>
            <p:cNvCxnSpPr/>
            <p:nvPr/>
          </p:nvCxnSpPr>
          <p:spPr>
            <a:xfrm>
              <a:off x="3810000" y="1295400"/>
              <a:ext cx="6926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2" name="Google Shape;1082;p9"/>
            <p:cNvCxnSpPr/>
            <p:nvPr/>
          </p:nvCxnSpPr>
          <p:spPr>
            <a:xfrm flipH="1">
              <a:off x="4627418" y="1295400"/>
              <a:ext cx="20782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" name="Google Shape;1083;p9"/>
            <p:cNvCxnSpPr/>
            <p:nvPr/>
          </p:nvCxnSpPr>
          <p:spPr>
            <a:xfrm>
              <a:off x="5486400" y="1295400"/>
              <a:ext cx="20788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" name="Google Shape;1084;p9"/>
            <p:cNvCxnSpPr/>
            <p:nvPr/>
          </p:nvCxnSpPr>
          <p:spPr>
            <a:xfrm>
              <a:off x="6400800" y="1295400"/>
              <a:ext cx="6940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" name="Google Shape;1085;p9"/>
            <p:cNvCxnSpPr/>
            <p:nvPr/>
          </p:nvCxnSpPr>
          <p:spPr>
            <a:xfrm>
              <a:off x="7239000" y="1295400"/>
              <a:ext cx="27728" cy="457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" name="Google Shape;1086;p9"/>
            <p:cNvCxnSpPr/>
            <p:nvPr/>
          </p:nvCxnSpPr>
          <p:spPr>
            <a:xfrm>
              <a:off x="3048000" y="20574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7" name="Google Shape;1087;p9"/>
            <p:cNvCxnSpPr/>
            <p:nvPr/>
          </p:nvCxnSpPr>
          <p:spPr>
            <a:xfrm>
              <a:off x="3048000" y="28956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" name="Google Shape;1088;p9"/>
            <p:cNvCxnSpPr/>
            <p:nvPr/>
          </p:nvCxnSpPr>
          <p:spPr>
            <a:xfrm>
              <a:off x="3048000" y="37338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9" name="Google Shape;1089;p9"/>
            <p:cNvCxnSpPr/>
            <p:nvPr/>
          </p:nvCxnSpPr>
          <p:spPr>
            <a:xfrm>
              <a:off x="3048000" y="4495800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0" name="Google Shape;1090;p9"/>
            <p:cNvCxnSpPr/>
            <p:nvPr/>
          </p:nvCxnSpPr>
          <p:spPr>
            <a:xfrm>
              <a:off x="3048000" y="5216236"/>
              <a:ext cx="51054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1" name="Google Shape;1091;p9"/>
            <p:cNvSpPr/>
            <p:nvPr/>
          </p:nvSpPr>
          <p:spPr>
            <a:xfrm>
              <a:off x="3048000" y="1295400"/>
              <a:ext cx="762000" cy="76200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4821384" y="2010324"/>
              <a:ext cx="533401" cy="881729"/>
            </a:xfrm>
            <a:prstGeom prst="rect">
              <a:avLst/>
            </a:prstGeom>
            <a:noFill/>
            <a:ln>
              <a:noFill/>
            </a:ln>
            <a:effectLst>
              <a:outerShdw blurRad="57785" algn="ctr" dir="3180000" dist="3302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3200399" y="2854036"/>
              <a:ext cx="533401" cy="82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6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3207328" y="2092036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3200399" y="3636817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6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3200399" y="4398817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6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3200399" y="5077689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3124199" y="1219200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1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3983182" y="1219200"/>
              <a:ext cx="533401" cy="2393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1		</a:t>
              </a:r>
              <a:endParaRPr b="1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4842164" y="1219200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5701147" y="1219200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6560128" y="1219200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7419109" y="1219200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>
                  <a:solidFill>
                    <a:srgbClr val="51515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36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5715000" y="2881514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7467601" y="4405166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uzzle-mengenal-huruf-ABC.jpg" id="1106" name="Google Shape;1106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40386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07" name="Google Shape;1107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40386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08" name="Google Shape;1108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48768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09" name="Google Shape;1109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57150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10" name="Google Shape;1110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6629400" y="46482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11" name="Google Shape;1111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48768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12" name="Google Shape;1112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57150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13" name="Google Shape;1113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6629400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-mengenal-huruf-ABC.jpg" id="1114" name="Google Shape;1114;p9"/>
            <p:cNvPicPr preferRelativeResize="0"/>
            <p:nvPr/>
          </p:nvPicPr>
          <p:blipFill rotWithShape="1">
            <a:blip r:embed="rId5">
              <a:alphaModFix/>
            </a:blip>
            <a:srcRect b="51747" l="67831" r="17905" t="27291"/>
            <a:stretch/>
          </p:blipFill>
          <p:spPr>
            <a:xfrm>
              <a:off x="7502236" y="5334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5" name="Google Shape;1115;p9"/>
            <p:cNvSpPr/>
            <p:nvPr/>
          </p:nvSpPr>
          <p:spPr>
            <a:xfrm>
              <a:off x="6580909" y="3643166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7439890" y="2885381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5678099" y="2022185"/>
              <a:ext cx="554184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3990108" y="3610177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3977162" y="1984668"/>
              <a:ext cx="533401" cy="881729"/>
            </a:xfrm>
            <a:prstGeom prst="rect">
              <a:avLst/>
            </a:prstGeom>
            <a:noFill/>
            <a:ln>
              <a:noFill/>
            </a:ln>
            <a:effectLst>
              <a:outerShdw blurRad="57785" algn="ctr" dir="3180000" dist="3302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6614786" y="2029063"/>
              <a:ext cx="554184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7414066" y="2050821"/>
              <a:ext cx="554184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3977162" y="2882442"/>
              <a:ext cx="533401" cy="881729"/>
            </a:xfrm>
            <a:prstGeom prst="rect">
              <a:avLst/>
            </a:prstGeom>
            <a:noFill/>
            <a:ln>
              <a:noFill/>
            </a:ln>
            <a:effectLst>
              <a:outerShdw blurRad="57785" algn="ctr" dir="3180000" dist="3302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4842501" y="2882442"/>
              <a:ext cx="533401" cy="881729"/>
            </a:xfrm>
            <a:prstGeom prst="rect">
              <a:avLst/>
            </a:prstGeom>
            <a:noFill/>
            <a:ln>
              <a:noFill/>
            </a:ln>
            <a:effectLst>
              <a:outerShdw blurRad="57785" algn="ctr" dir="3180000" dist="3302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6624778" y="2882442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4856370" y="3619561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5735578" y="3638461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7444040" y="3638461"/>
              <a:ext cx="533401" cy="881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600" cap="none">
                  <a:solidFill>
                    <a:srgbClr val="3A1A6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600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Nindy Ilhami</dc:creator>
</cp:coreProperties>
</file>