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8" r:id="rId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02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414E-1E6B-4F5C-927A-B8B6B7F91EE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BEB-5383-48FC-86B3-0957F69F03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414E-1E6B-4F5C-927A-B8B6B7F91EE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BEB-5383-48FC-86B3-0957F69F03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414E-1E6B-4F5C-927A-B8B6B7F91EE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BEB-5383-48FC-86B3-0957F69F03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414E-1E6B-4F5C-927A-B8B6B7F91EE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BEB-5383-48FC-86B3-0957F69F03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414E-1E6B-4F5C-927A-B8B6B7F91EE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BEB-5383-48FC-86B3-0957F69F03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414E-1E6B-4F5C-927A-B8B6B7F91EE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BEB-5383-48FC-86B3-0957F69F03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414E-1E6B-4F5C-927A-B8B6B7F91EE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BEB-5383-48FC-86B3-0957F69F03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414E-1E6B-4F5C-927A-B8B6B7F91EE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BEB-5383-48FC-86B3-0957F69F03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414E-1E6B-4F5C-927A-B8B6B7F91EE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BEB-5383-48FC-86B3-0957F69F03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414E-1E6B-4F5C-927A-B8B6B7F91EE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BEB-5383-48FC-86B3-0957F69F03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414E-1E6B-4F5C-927A-B8B6B7F91EE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BEB-5383-48FC-86B3-0957F69F03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6414E-1E6B-4F5C-927A-B8B6B7F91EE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6CBEB-5383-48FC-86B3-0957F69F03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4026" y="2043663"/>
            <a:ext cx="4578895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Review SLL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39327A7-CF40-4829-A009-11762FF4A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4074718"/>
            <a:ext cx="4578895" cy="68207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Minggu</a:t>
            </a:r>
            <a:r>
              <a:rPr lang="en-US" dirty="0">
                <a:solidFill>
                  <a:srgbClr val="FFFFFF"/>
                </a:solidFill>
              </a:rPr>
              <a:t> ke-4</a:t>
            </a:r>
            <a:endParaRPr lang="en-ID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3520273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2" name="Freeform: Shape 17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3628557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E4A58-3965-446A-8B2B-783FA618C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88" y="662400"/>
            <a:ext cx="2538000" cy="14921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Untuk Data int</a:t>
            </a:r>
            <a:endParaRPr lang="en-ID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51286-D2C9-45E8-9A99-CBF35F9DE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88" y="2286000"/>
            <a:ext cx="2538000" cy="3844800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700" b="1">
                <a:solidFill>
                  <a:schemeClr val="bg1">
                    <a:alpha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 UTAMA :</a:t>
            </a:r>
            <a:endParaRPr lang="en-ID" sz="1700">
              <a:solidFill>
                <a:schemeClr val="bg1">
                  <a:alpha val="6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1700" b="1">
                <a:solidFill>
                  <a:schemeClr val="bg1">
                    <a:alpha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Penambahan secara terurut</a:t>
            </a:r>
            <a:endParaRPr lang="en-US" sz="1700" b="1">
              <a:solidFill>
                <a:schemeClr val="bg1">
                  <a:alpha val="6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Arial" pitchFamily="34" charset="0"/>
              <a:buAutoNum type="arabicPeriod"/>
            </a:pPr>
            <a:r>
              <a:rPr lang="id-ID" sz="1700" b="1">
                <a:solidFill>
                  <a:schemeClr val="bg1">
                    <a:alpha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Pencarian data</a:t>
            </a:r>
            <a:endParaRPr lang="en-ID" sz="1700">
              <a:solidFill>
                <a:schemeClr val="bg1">
                  <a:alpha val="6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b="1">
                <a:solidFill>
                  <a:schemeClr val="bg1">
                    <a:alpha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id-ID" sz="1700" b="1">
                <a:solidFill>
                  <a:schemeClr val="bg1">
                    <a:alpha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700" b="1">
                <a:solidFill>
                  <a:schemeClr val="bg1">
                    <a:alpha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id-ID" sz="1700" b="1">
                <a:solidFill>
                  <a:schemeClr val="bg1">
                    <a:alpha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Penghapusan data</a:t>
            </a:r>
            <a:endParaRPr lang="en-ID" sz="1700">
              <a:solidFill>
                <a:schemeClr val="bg1">
                  <a:alpha val="6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b="1">
                <a:solidFill>
                  <a:schemeClr val="bg1">
                    <a:alpha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id-ID" sz="1700" b="1">
                <a:solidFill>
                  <a:schemeClr val="bg1">
                    <a:alpha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700" b="1">
                <a:solidFill>
                  <a:schemeClr val="bg1">
                    <a:alpha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id-ID" sz="1700" b="1">
                <a:solidFill>
                  <a:schemeClr val="bg1">
                    <a:alpha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Keluar</a:t>
            </a:r>
            <a:endParaRPr lang="en-ID" sz="170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6670AB-1CCC-439C-BAA5-3A57905F5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190" y="380487"/>
            <a:ext cx="1908770" cy="6097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64385A-32B5-40F1-9910-89D2F1ED8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230" y="380486"/>
            <a:ext cx="2316869" cy="609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4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D0E8E8-C530-4B2D-A01A-CCD47590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7E2C3-1EB0-416D-9D95-7616E70A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91821"/>
            <a:ext cx="2851185" cy="4674358"/>
          </a:xfrm>
        </p:spPr>
        <p:txBody>
          <a:bodyPr anchor="ctr">
            <a:normAutofit/>
          </a:bodyPr>
          <a:lstStyle/>
          <a:p>
            <a:r>
              <a:rPr lang="en-US" sz="5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Untuk</a:t>
            </a:r>
            <a:r>
              <a:rPr lang="en-US" sz="5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Data Struct</a:t>
            </a:r>
            <a:endParaRPr lang="en-ID" sz="5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3472F09-8E00-4E02-9034-0A382CF66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6936" y="727306"/>
            <a:ext cx="3479868" cy="4639824"/>
          </a:xfrm>
          <a:custGeom>
            <a:avLst/>
            <a:gdLst>
              <a:gd name="connsiteX0" fmla="*/ 2319912 w 4639824"/>
              <a:gd name="connsiteY0" fmla="*/ 0 h 4639824"/>
              <a:gd name="connsiteX1" fmla="*/ 4639824 w 4639824"/>
              <a:gd name="connsiteY1" fmla="*/ 2319912 h 4639824"/>
              <a:gd name="connsiteX2" fmla="*/ 2319912 w 4639824"/>
              <a:gd name="connsiteY2" fmla="*/ 4639824 h 4639824"/>
              <a:gd name="connsiteX3" fmla="*/ 0 w 4639824"/>
              <a:gd name="connsiteY3" fmla="*/ 2319912 h 4639824"/>
              <a:gd name="connsiteX4" fmla="*/ 2319912 w 4639824"/>
              <a:gd name="connsiteY4" fmla="*/ 0 h 463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9824" h="4639824">
                <a:moveTo>
                  <a:pt x="2319912" y="0"/>
                </a:moveTo>
                <a:cubicBezTo>
                  <a:pt x="3601164" y="0"/>
                  <a:pt x="4639824" y="1038660"/>
                  <a:pt x="4639824" y="2319912"/>
                </a:cubicBezTo>
                <a:cubicBezTo>
                  <a:pt x="4639824" y="3601164"/>
                  <a:pt x="3601164" y="4639824"/>
                  <a:pt x="2319912" y="4639824"/>
                </a:cubicBezTo>
                <a:cubicBezTo>
                  <a:pt x="1038660" y="4639824"/>
                  <a:pt x="0" y="3601164"/>
                  <a:pt x="0" y="2319912"/>
                </a:cubicBezTo>
                <a:cubicBezTo>
                  <a:pt x="0" y="1038660"/>
                  <a:pt x="1038660" y="0"/>
                  <a:pt x="2319912" y="0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A077B8-7326-4434-87ED-77DF3CF3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5420" y="1253852"/>
            <a:ext cx="342900" cy="457200"/>
          </a:xfrm>
          <a:prstGeom prst="ellipse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9CDED1-AC9C-4A80-B334-1309DEAD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60593" y="0"/>
            <a:ext cx="1672061" cy="1711051"/>
          </a:xfrm>
          <a:custGeom>
            <a:avLst/>
            <a:gdLst>
              <a:gd name="connsiteX0" fmla="*/ 1731031 w 2229415"/>
              <a:gd name="connsiteY0" fmla="*/ 1711051 h 1711051"/>
              <a:gd name="connsiteX1" fmla="*/ 2229415 w 2229415"/>
              <a:gd name="connsiteY1" fmla="*/ 1711051 h 1711051"/>
              <a:gd name="connsiteX2" fmla="*/ 2220570 w 2229415"/>
              <a:gd name="connsiteY2" fmla="*/ 1665525 h 1711051"/>
              <a:gd name="connsiteX3" fmla="*/ 118985 w 2229415"/>
              <a:gd name="connsiteY3" fmla="*/ 3008 h 1711051"/>
              <a:gd name="connsiteX4" fmla="*/ 0 w 2229415"/>
              <a:gd name="connsiteY4" fmla="*/ 0 h 1711051"/>
              <a:gd name="connsiteX5" fmla="*/ 0 w 2229415"/>
              <a:gd name="connsiteY5" fmla="*/ 474250 h 1711051"/>
              <a:gd name="connsiteX6" fmla="*/ 187921 w 2229415"/>
              <a:gd name="connsiteY6" fmla="*/ 483739 h 1711051"/>
              <a:gd name="connsiteX7" fmla="*/ 1656728 w 2229415"/>
              <a:gd name="connsiteY7" fmla="*/ 1515386 h 1711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9415" h="1711051">
                <a:moveTo>
                  <a:pt x="1731031" y="1711051"/>
                </a:moveTo>
                <a:lnTo>
                  <a:pt x="2229415" y="1711051"/>
                </a:lnTo>
                <a:lnTo>
                  <a:pt x="2220570" y="1665525"/>
                </a:lnTo>
                <a:cubicBezTo>
                  <a:pt x="1951414" y="739745"/>
                  <a:pt x="1119014" y="53700"/>
                  <a:pt x="118985" y="3008"/>
                </a:cubicBezTo>
                <a:lnTo>
                  <a:pt x="0" y="0"/>
                </a:lnTo>
                <a:lnTo>
                  <a:pt x="0" y="474250"/>
                </a:lnTo>
                <a:lnTo>
                  <a:pt x="187921" y="483739"/>
                </a:lnTo>
                <a:cubicBezTo>
                  <a:pt x="836687" y="549625"/>
                  <a:pt x="1385706" y="952924"/>
                  <a:pt x="1656728" y="151538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961BDC-5B67-481B-B628-6C15F472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66528" y="3819513"/>
            <a:ext cx="548640" cy="731520"/>
          </a:xfrm>
          <a:prstGeom prst="ellipse">
            <a:avLst/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CC263E-5CD3-42BB-99F8-3C062C4B5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2929" y="4944229"/>
            <a:ext cx="1234440" cy="1645920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3C52E-F8A4-46F0-A265-226B3D22C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059" y="990600"/>
            <a:ext cx="3642141" cy="461354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v-SE" sz="1800" dirty="0">
                <a:solidFill>
                  <a:srgbClr val="FFFFFF"/>
                </a:solidFill>
              </a:rPr>
              <a:t>MENU UTAMA</a:t>
            </a:r>
          </a:p>
          <a:p>
            <a:pPr marL="0" indent="0">
              <a:buNone/>
            </a:pPr>
            <a:r>
              <a:rPr lang="sv-SE" sz="1800" dirty="0">
                <a:solidFill>
                  <a:srgbClr val="FFFFFF"/>
                </a:solidFill>
              </a:rPr>
              <a:t>1. Penambahan data secara terurut</a:t>
            </a:r>
          </a:p>
          <a:p>
            <a:pPr marL="0" indent="0">
              <a:buNone/>
            </a:pPr>
            <a:r>
              <a:rPr lang="sv-SE" sz="1800" dirty="0">
                <a:solidFill>
                  <a:srgbClr val="FFFFFF"/>
                </a:solidFill>
              </a:rPr>
              <a:t>2. Pencarian data</a:t>
            </a:r>
          </a:p>
          <a:p>
            <a:pPr marL="0" indent="0">
              <a:buNone/>
            </a:pPr>
            <a:r>
              <a:rPr lang="sv-SE" sz="1800" dirty="0">
                <a:solidFill>
                  <a:srgbClr val="FFFFFF"/>
                </a:solidFill>
              </a:rPr>
              <a:t>3. Penghapusan data tertentu</a:t>
            </a:r>
          </a:p>
          <a:p>
            <a:pPr marL="0" indent="0">
              <a:buNone/>
            </a:pPr>
            <a:r>
              <a:rPr lang="sv-SE" sz="1800" dirty="0">
                <a:solidFill>
                  <a:srgbClr val="FFFFFF"/>
                </a:solidFill>
              </a:rPr>
              <a:t>4. Nilai rata-rata kelas</a:t>
            </a:r>
          </a:p>
          <a:p>
            <a:pPr marL="0" indent="0">
              <a:buNone/>
            </a:pPr>
            <a:r>
              <a:rPr lang="sv-SE" sz="1800" dirty="0">
                <a:solidFill>
                  <a:srgbClr val="FFFFFF"/>
                </a:solidFill>
              </a:rPr>
              <a:t>5. Keluar</a:t>
            </a:r>
            <a:endParaRPr lang="en-ID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23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7A67-5801-423D-8B7F-F8E63FA5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6862D-69D2-460B-8AFD-F071ABDFE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D6D933-05CD-46B0-88CF-C3AA13764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095"/>
            <a:ext cx="280243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E70EF7-A486-4110-9EAD-9A8B9833E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663" y="36095"/>
            <a:ext cx="2558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29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50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Review SLL</vt:lpstr>
      <vt:lpstr>Untuk Data int</vt:lpstr>
      <vt:lpstr>Untuk Data Struct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SLL – Delete</dc:title>
  <dc:creator>umi</dc:creator>
  <cp:lastModifiedBy>Umi</cp:lastModifiedBy>
  <cp:revision>11</cp:revision>
  <cp:lastPrinted>2021-03-08T04:06:43Z</cp:lastPrinted>
  <dcterms:created xsi:type="dcterms:W3CDTF">2018-09-24T10:32:15Z</dcterms:created>
  <dcterms:modified xsi:type="dcterms:W3CDTF">2021-03-16T11:39:56Z</dcterms:modified>
</cp:coreProperties>
</file>