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63" r:id="rId4"/>
    <p:sldId id="264" r:id="rId5"/>
    <p:sldId id="270" r:id="rId6"/>
    <p:sldId id="271" r:id="rId7"/>
    <p:sldId id="267" r:id="rId8"/>
    <p:sldId id="268" r:id="rId9"/>
    <p:sldId id="272" r:id="rId10"/>
    <p:sldId id="283" r:id="rId11"/>
    <p:sldId id="284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Agam" initials="BA" lastIdx="1" clrIdx="0">
    <p:extLst>
      <p:ext uri="{19B8F6BF-5375-455C-9EA6-DF929625EA0E}">
        <p15:presenceInfo xmlns:p15="http://schemas.microsoft.com/office/powerpoint/2012/main" userId="Bryan Ag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96" autoAdjust="0"/>
  </p:normalViewPr>
  <p:slideViewPr>
    <p:cSldViewPr snapToGrid="0">
      <p:cViewPr varScale="1">
        <p:scale>
          <a:sx n="62" d="100"/>
          <a:sy n="62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248977" custScaleY="192120" custLinFactNeighborX="-17334" custLinFactNeighborY="-405"/>
      <dgm:spPr>
        <a:prstGeom prst="parallelogram">
          <a:avLst/>
        </a:prstGeom>
        <a:ln w="38100">
          <a:noFill/>
        </a:ln>
        <a:effectLst/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</dgm:pt>
  </dgm:ptLst>
  <dgm:cxnLst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0BD35653-0701-4B52-BDBE-4EB0CD7EF013}" type="presOf" srcId="{F4DCAFF9-3CD8-4192-92EC-2050EBC96D81}" destId="{7AC81859-B11C-4EE9-8379-B9AF70890D88}" srcOrd="0" destOrd="0" presId="urn:microsoft.com/office/officeart/2008/layout/BendingPictureSemiTransparentText"/>
    <dgm:cxn modelId="{ECEDEE34-5796-4826-A1E7-709CDADD827D}" type="presOf" srcId="{B3E39A80-D6B7-4E26-B22E-327D37299CB1}" destId="{BDA71D6A-C3D1-411E-9EAC-6386FFEE52C2}" srcOrd="0" destOrd="0" presId="urn:microsoft.com/office/officeart/2008/layout/BendingPictureSemiTransparentText"/>
    <dgm:cxn modelId="{E85C63B8-E9C0-4410-A866-42023F31BC42}" type="presParOf" srcId="{BDA71D6A-C3D1-411E-9EAC-6386FFEE52C2}" destId="{0B2273E3-B9E3-4A02-93CF-275511BE0699}" srcOrd="0" destOrd="0" presId="urn:microsoft.com/office/officeart/2008/layout/BendingPictureSemiTransparentText"/>
    <dgm:cxn modelId="{7277CFD8-E646-411A-B6C0-6F77D1AA216F}" type="presParOf" srcId="{0B2273E3-B9E3-4A02-93CF-275511BE0699}" destId="{367DAC4B-08E7-4BA7-A970-D0115453FB5A}" srcOrd="0" destOrd="0" presId="urn:microsoft.com/office/officeart/2008/layout/BendingPictureSemiTransparentText"/>
    <dgm:cxn modelId="{84C29EB9-01D3-46A1-AC08-7D14AC234F75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0" y="0"/>
          <a:ext cx="9101809" cy="6019797"/>
        </a:xfrm>
        <a:prstGeom prst="parallelogram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3356734" y="3636570"/>
          <a:ext cx="3655682" cy="75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3356734" y="3636570"/>
        <a:ext cx="3655682" cy="752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7C07-F5C8-41E3-AD98-113B8FB5899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5DD2-2809-43AE-8E6D-D5D85162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5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332CB-0E39-4A62-857F-B3A6A29EB4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332CB-0E39-4A62-857F-B3A6A29EB4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332CB-0E39-4A62-857F-B3A6A29EB4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332CB-0E39-4A62-857F-B3A6A29EB4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8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332CB-0E39-4A62-857F-B3A6A29EB4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8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1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5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BC456D-8253-4D00-990A-148DBB5425A2}" type="slidenum">
              <a:rPr lang="bg-BG" altLang="en-US"/>
              <a:pPr eaLnBrk="1" hangingPunct="1"/>
              <a:t>2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849726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B812-3017-485D-A293-53D59C5BD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9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Sebuah</a:t>
            </a:r>
            <a:r>
              <a:rPr lang="en-US" sz="12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kumpulan</a:t>
            </a:r>
            <a:r>
              <a:rPr lang="en-US" sz="12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dimana</a:t>
            </a:r>
            <a:r>
              <a:rPr lang="en-US" sz="12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data yang </a:t>
            </a:r>
            <a:r>
              <a:rPr lang="en-US" sz="12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baru</a:t>
            </a:r>
            <a:r>
              <a:rPr lang="en-US" sz="12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diletakkan</a:t>
            </a:r>
            <a:r>
              <a:rPr lang="en-US" sz="12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di </a:t>
            </a:r>
            <a:r>
              <a:rPr lang="en-US" sz="1200" b="1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atas</a:t>
            </a:r>
            <a:r>
              <a:rPr lang="en-US" sz="12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sebelumnya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demikian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LIFO.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demikian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terakhir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meletakkan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push.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memindahkan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7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5DD2-2809-43AE-8E6D-D5D8516249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569513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814918" y="2948518"/>
            <a:ext cx="10367433" cy="23071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br>
              <a:rPr lang="en-US" sz="5867">
                <a:latin typeface="FontAwesome" pitchFamily="2" charset="0"/>
              </a:rPr>
            </a:br>
            <a:endParaRPr lang="en-US" sz="58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52893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8D0D-D3D2-4692-AAB9-D3680CB991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AC59-4440-4A45-8E1A-C04697BD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STACK/animasi%20stack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STACK/animasi%20postfix%20infix.ex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Documents/STACK/animasi%20palindrom.swf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1231039-sipa.blogspot.co.id/2013/03/stack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youtube.com/watch?v=-pHuDmjENNM" TargetMode="External"/><Relationship Id="rId5" Type="http://schemas.openxmlformats.org/officeDocument/2006/relationships/diagramQuickStyle" Target="../diagrams/quickStyle1.xml"/><Relationship Id="rId10" Type="http://schemas.openxmlformats.org/officeDocument/2006/relationships/hyperlink" Target="file:///D:\Selamat%20Datang%20di%20Blog%20Riki%20Rusnandar:%20Algoritma%20modul%208.html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file:///D:\My%20File:%20Pengertian%20Stack%20atau%20Tumpuka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5449515" y="533271"/>
            <a:ext cx="7776865" cy="6480048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5881563" y="190105"/>
            <a:ext cx="8136904" cy="678004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6259604" y="-132562"/>
            <a:ext cx="8838982" cy="761981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10800000">
            <a:off x="6259604" y="-903650"/>
            <a:ext cx="8838982" cy="761981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0800000">
            <a:off x="6259604" y="-1695738"/>
            <a:ext cx="8838982" cy="761981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259604" y="-2559834"/>
            <a:ext cx="8838982" cy="761981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6259604" y="-3367896"/>
            <a:ext cx="8838982" cy="761981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6259604" y="-4216018"/>
            <a:ext cx="8838982" cy="761981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5195" y="1756557"/>
            <a:ext cx="7642448" cy="245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  <a:cs typeface="WC Mano Negra Bta"/>
              </a:rPr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4056" y="4156824"/>
            <a:ext cx="7546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800" dirty="0">
                <a:solidFill>
                  <a:srgbClr val="0070C0"/>
                </a:solidFill>
                <a:latin typeface="Nevis" pitchFamily="2" charset="0"/>
                <a:cs typeface="WC Mano Negra Bta"/>
              </a:rPr>
              <a:t>ALGO</a:t>
            </a:r>
            <a:r>
              <a:rPr lang="en-US" sz="1200" spc="800" dirty="0">
                <a:solidFill>
                  <a:srgbClr val="7030A0"/>
                </a:solidFill>
                <a:latin typeface="Nevis" pitchFamily="2" charset="0"/>
                <a:cs typeface="WC Mano Negra Bta"/>
              </a:rPr>
              <a:t>RITMA</a:t>
            </a:r>
            <a:r>
              <a:rPr lang="en-US" sz="1200" spc="800" dirty="0">
                <a:solidFill>
                  <a:schemeClr val="tx1">
                    <a:lumMod val="75000"/>
                    <a:lumOff val="25000"/>
                  </a:schemeClr>
                </a:solidFill>
                <a:latin typeface="Nevis" pitchFamily="2" charset="0"/>
                <a:cs typeface="WC Mano Negra Bta"/>
              </a:rPr>
              <a:t> </a:t>
            </a:r>
            <a:r>
              <a:rPr lang="en-US" sz="1200" spc="800" dirty="0">
                <a:solidFill>
                  <a:srgbClr val="CC00CC"/>
                </a:solidFill>
                <a:latin typeface="Nevis" pitchFamily="2" charset="0"/>
                <a:cs typeface="WC Mano Negra Bta"/>
              </a:rPr>
              <a:t>STR</a:t>
            </a:r>
            <a:r>
              <a:rPr lang="en-US" sz="1200" spc="800" dirty="0">
                <a:solidFill>
                  <a:srgbClr val="FF33CC"/>
                </a:solidFill>
                <a:latin typeface="Nevis" pitchFamily="2" charset="0"/>
                <a:cs typeface="WC Mano Negra Bta"/>
              </a:rPr>
              <a:t>UKTUR</a:t>
            </a:r>
            <a:r>
              <a:rPr lang="en-US" sz="1200" spc="800" dirty="0">
                <a:solidFill>
                  <a:schemeClr val="tx1">
                    <a:lumMod val="75000"/>
                    <a:lumOff val="25000"/>
                  </a:schemeClr>
                </a:solidFill>
                <a:latin typeface="Nevis" pitchFamily="2" charset="0"/>
                <a:cs typeface="WC Mano Negra Bta"/>
              </a:rPr>
              <a:t> </a:t>
            </a:r>
            <a:r>
              <a:rPr lang="en-US" sz="1200" spc="800" dirty="0">
                <a:solidFill>
                  <a:srgbClr val="FF0000"/>
                </a:solidFill>
                <a:latin typeface="Nevis" pitchFamily="2" charset="0"/>
                <a:cs typeface="WC Mano Negra Bta"/>
              </a:rPr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9585" y="2167983"/>
            <a:ext cx="192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  <a:cs typeface="WC Mano Negra Bta"/>
              </a:rPr>
              <a:t>Kelompok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  <a:cs typeface="WC Mano Negra Bta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376232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024726" y="5670993"/>
            <a:ext cx="983671" cy="19631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/>
          <p:cNvSpPr/>
          <p:nvPr/>
        </p:nvSpPr>
        <p:spPr>
          <a:xfrm>
            <a:off x="9141166" y="5379368"/>
            <a:ext cx="2640586" cy="2154455"/>
          </a:xfrm>
          <a:prstGeom prst="parallelogram">
            <a:avLst>
              <a:gd name="adj" fmla="val 575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0235855" y="4687163"/>
            <a:ext cx="2674339" cy="2432581"/>
          </a:xfrm>
          <a:prstGeom prst="parallelogram">
            <a:avLst>
              <a:gd name="adj" fmla="val 57551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11114437" y="5490151"/>
            <a:ext cx="1820579" cy="2043672"/>
          </a:xfrm>
          <a:prstGeom prst="parallelogram">
            <a:avLst>
              <a:gd name="adj" fmla="val 57551"/>
            </a:avLst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926523" y="6271340"/>
            <a:ext cx="983671" cy="19631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9861772" y="5085622"/>
            <a:ext cx="1199374" cy="1955988"/>
          </a:xfrm>
          <a:prstGeom prst="parallelogram">
            <a:avLst>
              <a:gd name="adj" fmla="val 926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249" y="1271870"/>
            <a:ext cx="5057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-15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ARRAY</a:t>
            </a:r>
            <a:endParaRPr lang="en-US" sz="11500" spc="-150" dirty="0">
              <a:solidFill>
                <a:schemeClr val="bg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248" y="255965"/>
            <a:ext cx="505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-15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STACK</a:t>
            </a:r>
            <a:endParaRPr lang="en-US" sz="11500" spc="-150" dirty="0">
              <a:solidFill>
                <a:schemeClr val="bg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2841530"/>
            <a:ext cx="6397966" cy="184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ebas Neue Book" panose="00000500000000000000" pitchFamily="50" charset="0"/>
                <a:hlinkClick r:id="rId3" action="ppaction://hlinkfile"/>
              </a:rPr>
              <a:t>LINK</a:t>
            </a:r>
            <a:endParaRPr lang="en-US" sz="6600" dirty="0">
              <a:latin typeface="Bebas Neue 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Triangle 3"/>
          <p:cNvSpPr/>
          <p:nvPr/>
        </p:nvSpPr>
        <p:spPr>
          <a:xfrm rot="16200000">
            <a:off x="6199605" y="1034625"/>
            <a:ext cx="7117687" cy="487345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834135" y="-16346"/>
            <a:ext cx="9361040" cy="7046540"/>
          </a:xfrm>
          <a:prstGeom prst="parallelogram">
            <a:avLst>
              <a:gd name="adj" fmla="val 6645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4661" y="5324311"/>
            <a:ext cx="9370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spc="-15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SINGLE LINKED LIST</a:t>
            </a:r>
            <a:endParaRPr lang="en-US" sz="8000" spc="-150" dirty="0">
              <a:solidFill>
                <a:schemeClr val="bg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3374" y="4308406"/>
            <a:ext cx="4261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spc="-15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STACK</a:t>
            </a:r>
            <a:endParaRPr lang="en-US" sz="11500" spc="-150" dirty="0">
              <a:solidFill>
                <a:schemeClr val="bg1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ebas Neue Book" panose="00000500000000000000" pitchFamily="50" charset="0"/>
              </a:rPr>
              <a:t>Existing Stack Single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</p:cNvCxnSpPr>
          <p:nvPr/>
        </p:nvCxnSpPr>
        <p:spPr>
          <a:xfrm>
            <a:off x="9669888" y="2743200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15663" y="3217952"/>
            <a:ext cx="579550" cy="4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3"/>
            <a:endCxn id="4" idx="1"/>
          </p:cNvCxnSpPr>
          <p:nvPr/>
        </p:nvCxnSpPr>
        <p:spPr>
          <a:xfrm flipV="1">
            <a:off x="1395213" y="2743200"/>
            <a:ext cx="897226" cy="70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99910" y="4843312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99910" y="5634291"/>
            <a:ext cx="579550" cy="4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/>
          <p:cNvSpPr/>
          <p:nvPr/>
        </p:nvSpPr>
        <p:spPr>
          <a:xfrm>
            <a:off x="8947052" y="4642338"/>
            <a:ext cx="1097280" cy="664614"/>
          </a:xfrm>
          <a:prstGeom prst="wedgeRoundRectCallout">
            <a:avLst>
              <a:gd name="adj1" fmla="val -64423"/>
              <a:gd name="adj2" fmla="val 22283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*Head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8947052" y="5431811"/>
            <a:ext cx="1097280" cy="664614"/>
          </a:xfrm>
          <a:prstGeom prst="wedgeRoundRectCallout">
            <a:avLst>
              <a:gd name="adj1" fmla="val -64423"/>
              <a:gd name="adj2" fmla="val 22283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66983" y="5199991"/>
            <a:ext cx="1021527" cy="708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88510" y="5199991"/>
            <a:ext cx="1021527" cy="7084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0570" y="5554211"/>
            <a:ext cx="163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Callout 50"/>
          <p:cNvSpPr/>
          <p:nvPr/>
        </p:nvSpPr>
        <p:spPr>
          <a:xfrm>
            <a:off x="2458585" y="4513374"/>
            <a:ext cx="826807" cy="615051"/>
          </a:xfrm>
          <a:prstGeom prst="wedgeEllipseCallout">
            <a:avLst>
              <a:gd name="adj1" fmla="val 31912"/>
              <a:gd name="adj2" fmla="val 5792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52" name="Oval Callout 51"/>
          <p:cNvSpPr/>
          <p:nvPr/>
        </p:nvSpPr>
        <p:spPr>
          <a:xfrm>
            <a:off x="4130487" y="4513373"/>
            <a:ext cx="826807" cy="615051"/>
          </a:xfrm>
          <a:prstGeom prst="wedgeEllipseCallout">
            <a:avLst>
              <a:gd name="adj1" fmla="val -31042"/>
              <a:gd name="adj2" fmla="val 579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Next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98490" y="4036844"/>
            <a:ext cx="579550" cy="4636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1378040" y="2743198"/>
            <a:ext cx="897226" cy="152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899910" y="6272482"/>
            <a:ext cx="579550" cy="4636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ular Callout 56"/>
          <p:cNvSpPr/>
          <p:nvPr/>
        </p:nvSpPr>
        <p:spPr>
          <a:xfrm>
            <a:off x="8947052" y="6157325"/>
            <a:ext cx="1097280" cy="664614"/>
          </a:xfrm>
          <a:prstGeom prst="wedgeRoundRectCallout">
            <a:avLst>
              <a:gd name="adj1" fmla="val -64423"/>
              <a:gd name="adj2" fmla="val 22283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*Delete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077665" y="-386630"/>
            <a:ext cx="360040" cy="1008112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97115" y="-278446"/>
            <a:ext cx="780550" cy="89992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0186905" y="-281257"/>
            <a:ext cx="144016" cy="439153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0183335" y="160708"/>
            <a:ext cx="1155698" cy="1053358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1357661" y="716704"/>
            <a:ext cx="413420" cy="497362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1077665" y="329211"/>
            <a:ext cx="427750" cy="292271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1509977" y="24659"/>
            <a:ext cx="441387" cy="304552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829297" y="-159634"/>
            <a:ext cx="145979" cy="184292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1793357" y="405458"/>
            <a:ext cx="496918" cy="304552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512184" y="329211"/>
            <a:ext cx="258897" cy="380799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519855" y="323900"/>
            <a:ext cx="770420" cy="10230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761184" y="1197546"/>
            <a:ext cx="596477" cy="419987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763317" y="1611248"/>
            <a:ext cx="878315" cy="718972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11580274" y="1758305"/>
            <a:ext cx="69502" cy="586574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11336966" y="1216074"/>
            <a:ext cx="245378" cy="540986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1580274" y="1445819"/>
            <a:ext cx="546423" cy="330858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11339033" y="1214067"/>
            <a:ext cx="787664" cy="231752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1357661" y="1214066"/>
            <a:ext cx="917478" cy="1832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1660277" y="1926663"/>
            <a:ext cx="629998" cy="403557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1640721" y="2330220"/>
            <a:ext cx="625361" cy="631453"/>
          </a:xfrm>
          <a:prstGeom prst="line">
            <a:avLst/>
          </a:prstGeom>
          <a:ln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660277" y="2351353"/>
            <a:ext cx="629998" cy="198217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157809" y="101120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026729" y="570546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461248" y="280822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924340" y="-26278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20145" y="659074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306725" y="1172293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712381" y="1560312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538849" y="1707369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2075761" y="1394883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598840" y="2277666"/>
            <a:ext cx="101872" cy="1018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40" grpId="0" animBg="1"/>
      <p:bldP spid="42" grpId="0" animBg="1"/>
      <p:bldP spid="43" grpId="0" animBg="1"/>
      <p:bldP spid="51" grpId="0" animBg="1"/>
      <p:bldP spid="52" grpId="0" animBg="1"/>
      <p:bldP spid="56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Push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</p:cNvCxnSpPr>
          <p:nvPr/>
        </p:nvCxnSpPr>
        <p:spPr>
          <a:xfrm>
            <a:off x="9669888" y="2743200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1790" y="52522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1340" y="52522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1" idx="3"/>
          </p:cNvCxnSpPr>
          <p:nvPr/>
        </p:nvCxnSpPr>
        <p:spPr>
          <a:xfrm>
            <a:off x="4760890" y="54840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125014" y="5252236"/>
            <a:ext cx="579550" cy="4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75585" y="54840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7295" y="5299390"/>
            <a:ext cx="18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node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24" name="Flowchart: Terminator 23"/>
          <p:cNvSpPr/>
          <p:nvPr/>
        </p:nvSpPr>
        <p:spPr>
          <a:xfrm>
            <a:off x="1771609" y="5879379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387194" y="3023467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4312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Push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</p:cNvCxnSpPr>
          <p:nvPr/>
        </p:nvCxnSpPr>
        <p:spPr>
          <a:xfrm>
            <a:off x="9669888" y="2743200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1790" y="52522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1340" y="52522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1" idx="3"/>
          </p:cNvCxnSpPr>
          <p:nvPr/>
        </p:nvCxnSpPr>
        <p:spPr>
          <a:xfrm>
            <a:off x="4760890" y="54840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125014" y="5252236"/>
            <a:ext cx="579550" cy="4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75585" y="54840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7295" y="5299390"/>
            <a:ext cx="1804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Sambungkan</a:t>
            </a:r>
            <a:r>
              <a:rPr lang="en-US" dirty="0"/>
              <a:t> Node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existing Stack</a:t>
            </a:r>
          </a:p>
        </p:txBody>
      </p:sp>
      <p:cxnSp>
        <p:nvCxnSpPr>
          <p:cNvPr id="12" name="Elbow Connector 11"/>
          <p:cNvCxnSpPr>
            <a:stCxn id="41" idx="3"/>
            <a:endCxn id="4" idx="2"/>
          </p:cNvCxnSpPr>
          <p:nvPr/>
        </p:nvCxnSpPr>
        <p:spPr>
          <a:xfrm flipH="1" flipV="1">
            <a:off x="2582214" y="2975020"/>
            <a:ext cx="2178676" cy="2509036"/>
          </a:xfrm>
          <a:prstGeom prst="bentConnector4">
            <a:avLst>
              <a:gd name="adj1" fmla="val -10493"/>
              <a:gd name="adj2" fmla="val 54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1771609" y="5879379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387194" y="3023467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887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Push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</p:cNvCxnSpPr>
          <p:nvPr/>
        </p:nvCxnSpPr>
        <p:spPr>
          <a:xfrm>
            <a:off x="9669888" y="2743200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1790" y="52522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1340" y="52522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25014" y="5252236"/>
            <a:ext cx="579550" cy="4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75585" y="54840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13331" y="4838713"/>
            <a:ext cx="1804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</a:t>
            </a:r>
            <a:r>
              <a:rPr lang="en-US" dirty="0" err="1"/>
              <a:t>alamat</a:t>
            </a:r>
            <a:r>
              <a:rPr lang="en-US" dirty="0"/>
              <a:t> *p </a:t>
            </a:r>
            <a:r>
              <a:rPr lang="en-US" dirty="0" err="1"/>
              <a:t>ke</a:t>
            </a:r>
            <a:r>
              <a:rPr lang="en-US" dirty="0"/>
              <a:t> *head </a:t>
            </a:r>
            <a:r>
              <a:rPr lang="en-US" dirty="0" err="1"/>
              <a:t>supaya</a:t>
            </a:r>
            <a:r>
              <a:rPr lang="en-US" dirty="0"/>
              <a:t> pointer head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  </a:t>
            </a:r>
          </a:p>
        </p:txBody>
      </p:sp>
      <p:cxnSp>
        <p:nvCxnSpPr>
          <p:cNvPr id="12" name="Elbow Connector 11"/>
          <p:cNvCxnSpPr>
            <a:stCxn id="41" idx="3"/>
            <a:endCxn id="4" idx="2"/>
          </p:cNvCxnSpPr>
          <p:nvPr/>
        </p:nvCxnSpPr>
        <p:spPr>
          <a:xfrm flipH="1" flipV="1">
            <a:off x="2582214" y="2975020"/>
            <a:ext cx="2178676" cy="2509036"/>
          </a:xfrm>
          <a:prstGeom prst="bentConnector4">
            <a:avLst>
              <a:gd name="adj1" fmla="val -10493"/>
              <a:gd name="adj2" fmla="val 54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8" idx="3"/>
            <a:endCxn id="39" idx="1"/>
          </p:cNvCxnSpPr>
          <p:nvPr/>
        </p:nvCxnSpPr>
        <p:spPr>
          <a:xfrm>
            <a:off x="1395213" y="2658793"/>
            <a:ext cx="2206577" cy="28252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1771609" y="5879379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387194" y="3023467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490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Push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596093" y="25090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175643" y="25090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7054" y="3395078"/>
            <a:ext cx="579550" cy="4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69888" y="27408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3741" y="3795712"/>
            <a:ext cx="180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11755193" y="2740856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1366234" y="2743200"/>
            <a:ext cx="926205" cy="88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483736" y="3940157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483737" y="2972676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69002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596093" y="25090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175643" y="25090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69888" y="27408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3741" y="3795712"/>
            <a:ext cx="1804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</a:t>
            </a:r>
            <a:r>
              <a:rPr lang="en-US" dirty="0" err="1"/>
              <a:t>alamat</a:t>
            </a:r>
            <a:r>
              <a:rPr lang="en-US" dirty="0"/>
              <a:t> *head </a:t>
            </a:r>
            <a:r>
              <a:rPr lang="en-US" dirty="0" err="1"/>
              <a:t>ke</a:t>
            </a:r>
            <a:r>
              <a:rPr lang="en-US" dirty="0"/>
              <a:t> *delete </a:t>
            </a:r>
            <a:r>
              <a:rPr lang="en-US" dirty="0" err="1"/>
              <a:t>supaya</a:t>
            </a:r>
            <a:r>
              <a:rPr lang="en-US" dirty="0"/>
              <a:t> pointer delete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awal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11755193" y="2740856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8490" y="4036844"/>
            <a:ext cx="579550" cy="4636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>
          <a:xfrm flipV="1">
            <a:off x="1378040" y="2743198"/>
            <a:ext cx="897226" cy="152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433953" y="4742481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387194" y="3023467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637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663" y="2426973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9061" y="2658793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596093" y="25090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175643" y="25090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69888" y="27408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3741" y="3795712"/>
            <a:ext cx="1804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</a:t>
            </a:r>
            <a:r>
              <a:rPr lang="en-US" dirty="0" err="1"/>
              <a:t>alamat</a:t>
            </a:r>
            <a:r>
              <a:rPr lang="en-US" dirty="0"/>
              <a:t> delete </a:t>
            </a:r>
            <a:r>
              <a:rPr lang="en-US" dirty="0" err="1"/>
              <a:t>bagian</a:t>
            </a:r>
            <a:r>
              <a:rPr lang="en-US" dirty="0"/>
              <a:t> next </a:t>
            </a:r>
            <a:r>
              <a:rPr lang="en-US" dirty="0" err="1"/>
              <a:t>ke</a:t>
            </a:r>
            <a:r>
              <a:rPr lang="en-US" dirty="0"/>
              <a:t> *head </a:t>
            </a:r>
            <a:r>
              <a:rPr lang="en-US" dirty="0" err="1"/>
              <a:t>supaya</a:t>
            </a:r>
            <a:r>
              <a:rPr lang="en-US" dirty="0"/>
              <a:t> pointer head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11755193" y="2740856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8490" y="4036844"/>
            <a:ext cx="579550" cy="4636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>
          <a:xfrm flipV="1">
            <a:off x="1378040" y="2743198"/>
            <a:ext cx="897226" cy="152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3"/>
          </p:cNvCxnSpPr>
          <p:nvPr/>
        </p:nvCxnSpPr>
        <p:spPr>
          <a:xfrm flipV="1">
            <a:off x="1395213" y="1814732"/>
            <a:ext cx="1235445" cy="844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647831" y="1814732"/>
            <a:ext cx="1729913" cy="844061"/>
          </a:xfrm>
          <a:prstGeom prst="bentConnector3">
            <a:avLst>
              <a:gd name="adj1" fmla="val 71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433953" y="4742481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387194" y="3023467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3418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2439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1989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40425" y="1611048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596093" y="25090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175643" y="25090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69888" y="27408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3741" y="3795712"/>
            <a:ext cx="1804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head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 err="1"/>
              <a:t>Bebaskan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awal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11755193" y="2740856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8490" y="4036844"/>
            <a:ext cx="579550" cy="4636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>
          <a:xfrm flipV="1">
            <a:off x="1378040" y="2743198"/>
            <a:ext cx="897226" cy="152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319975" y="1842868"/>
            <a:ext cx="1057769" cy="815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386604" y="4353471"/>
            <a:ext cx="262332" cy="651878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433953" y="4742481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1300572" y="1672386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0601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6636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1200151" y="1316567"/>
            <a:ext cx="4320116" cy="4320117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 sz="2400"/>
          </a:p>
        </p:txBody>
      </p:sp>
      <p:sp>
        <p:nvSpPr>
          <p:cNvPr id="52" name="Rectangle 51"/>
          <p:cNvSpPr/>
          <p:nvPr/>
        </p:nvSpPr>
        <p:spPr>
          <a:xfrm>
            <a:off x="3266786" y="2273301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endParaRPr lang="bg-BG" sz="3200" dirty="0">
              <a:solidFill>
                <a:schemeClr val="tx2">
                  <a:lumMod val="60000"/>
                  <a:lumOff val="40000"/>
                </a:schemeClr>
              </a:solidFill>
              <a:cs typeface="Arial" charset="0"/>
            </a:endParaRPr>
          </a:p>
        </p:txBody>
      </p:sp>
      <p:sp>
        <p:nvSpPr>
          <p:cNvPr id="9220" name="Rectangle 52"/>
          <p:cNvSpPr>
            <a:spLocks noChangeArrowheads="1"/>
          </p:cNvSpPr>
          <p:nvPr/>
        </p:nvSpPr>
        <p:spPr bwMode="auto">
          <a:xfrm>
            <a:off x="2015067" y="2885017"/>
            <a:ext cx="2688167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bg-BG" altLang="en-US" sz="1467" dirty="0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682068" y="738718"/>
            <a:ext cx="1248833" cy="1248833"/>
          </a:xfrm>
          <a:prstGeom prst="ellipse">
            <a:avLst/>
          </a:prstGeom>
          <a:solidFill>
            <a:schemeClr val="tx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 sz="2400"/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4948767" y="808567"/>
            <a:ext cx="6543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400" dirty="0">
                <a:solidFill>
                  <a:srgbClr val="F2F2F2"/>
                </a:solidFill>
                <a:latin typeface="FontAwesome" pitchFamily="2" charset="0"/>
              </a:rPr>
              <a:t></a:t>
            </a:r>
            <a:endParaRPr lang="bg-BG" altLang="en-US" sz="6400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403" y="2495551"/>
            <a:ext cx="5779415" cy="26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1733" spc="-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WC Mano Negra Bta"/>
              </a:rPr>
              <a:t>Apa</a:t>
            </a:r>
            <a:r>
              <a:rPr lang="en-US" sz="11733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WC Mano Negra Bta"/>
              </a:rPr>
              <a:t> </a:t>
            </a:r>
            <a:r>
              <a:rPr lang="en-US" sz="11733" spc="-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WC Mano Negra Bta"/>
              </a:rPr>
              <a:t>itu</a:t>
            </a:r>
            <a:r>
              <a:rPr lang="en-US" sz="11733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WC Mano Negra Bta"/>
              </a:rPr>
              <a:t> Stack ?</a:t>
            </a:r>
            <a:endParaRPr lang="en-US" sz="11733" i="1" spc="-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cs typeface="WC Mano Negra Bta"/>
            </a:endParaRPr>
          </a:p>
        </p:txBody>
      </p:sp>
      <p:sp>
        <p:nvSpPr>
          <p:cNvPr id="9" name="Right Triangle 8"/>
          <p:cNvSpPr/>
          <p:nvPr/>
        </p:nvSpPr>
        <p:spPr>
          <a:xfrm rot="16200000">
            <a:off x="8753812" y="3432665"/>
            <a:ext cx="3607144" cy="3468407"/>
          </a:xfrm>
          <a:prstGeom prst="rtTriangle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11" name="Right Triangle 10"/>
          <p:cNvSpPr/>
          <p:nvPr/>
        </p:nvSpPr>
        <p:spPr>
          <a:xfrm rot="16200000">
            <a:off x="8915787" y="4322991"/>
            <a:ext cx="2047340" cy="1968596"/>
          </a:xfrm>
          <a:prstGeom prst="rtTriangle">
            <a:avLst/>
          </a:prstGeom>
          <a:solidFill>
            <a:srgbClr val="CC00C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12" name="Right Triangle 11"/>
          <p:cNvSpPr/>
          <p:nvPr/>
        </p:nvSpPr>
        <p:spPr>
          <a:xfrm rot="16200000">
            <a:off x="9516796" y="2534181"/>
            <a:ext cx="2813917" cy="2705689"/>
          </a:xfrm>
          <a:prstGeom prst="rtTriangle">
            <a:avLst/>
          </a:prstGeom>
          <a:solidFill>
            <a:srgbClr val="0070C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</p:spTree>
    <p:extLst>
      <p:ext uri="{BB962C8B-B14F-4D97-AF65-F5344CB8AC3E}">
        <p14:creationId xmlns:p14="http://schemas.microsoft.com/office/powerpoint/2010/main" val="2147731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4" grpId="0" animBg="1"/>
      <p:bldP spid="9223" grpId="0"/>
      <p:bldP spid="10" grpId="0"/>
      <p:bldP spid="9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Pop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7744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7294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6897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6447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0788" y="2511380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0338" y="2511380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3451539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0692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4583" y="2743200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63403" y="2469177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596093" y="2509036"/>
            <a:ext cx="579550" cy="463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175643" y="2509036"/>
            <a:ext cx="579550" cy="463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69888" y="2740856"/>
            <a:ext cx="92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3741" y="3795712"/>
            <a:ext cx="180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Stack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11755193" y="2740856"/>
            <a:ext cx="219700" cy="63106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2509998" y="3128791"/>
            <a:ext cx="1286359" cy="340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98766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"/>
            <a:ext cx="12192000" cy="4816548"/>
          </a:xfrm>
          <a:prstGeom prst="rect">
            <a:avLst/>
          </a:pr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Oval 19"/>
          <p:cNvSpPr>
            <a:spLocks noChangeAspect="1" noChangeArrowheads="1"/>
          </p:cNvSpPr>
          <p:nvPr/>
        </p:nvSpPr>
        <p:spPr bwMode="auto">
          <a:xfrm>
            <a:off x="1994453" y="4141550"/>
            <a:ext cx="755424" cy="753912"/>
          </a:xfrm>
          <a:prstGeom prst="ellipse">
            <a:avLst/>
          </a:prstGeom>
          <a:solidFill>
            <a:srgbClr val="99AEBA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Manteka" panose="00000400000000000000" pitchFamily="2" charset="0"/>
              </a:rPr>
              <a:t>I</a:t>
            </a:r>
            <a:endParaRPr lang="en-US" sz="4000" dirty="0">
              <a:solidFill>
                <a:schemeClr val="bg1"/>
              </a:solidFill>
              <a:latin typeface="Manteka" panose="00000400000000000000" pitchFamily="2" charset="0"/>
            </a:endParaRPr>
          </a:p>
        </p:txBody>
      </p:sp>
      <p:sp>
        <p:nvSpPr>
          <p:cNvPr id="33" name="Oval 19"/>
          <p:cNvSpPr>
            <a:spLocks noChangeAspect="1" noChangeArrowheads="1"/>
          </p:cNvSpPr>
          <p:nvPr/>
        </p:nvSpPr>
        <p:spPr bwMode="auto">
          <a:xfrm>
            <a:off x="2320648" y="4186332"/>
            <a:ext cx="1036324" cy="1034252"/>
          </a:xfrm>
          <a:prstGeom prst="ellipse">
            <a:avLst/>
          </a:prstGeom>
          <a:solidFill>
            <a:srgbClr val="00BBD6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Manteka" panose="00000400000000000000" pitchFamily="2" charset="0"/>
              </a:rPr>
              <a:t>P</a:t>
            </a:r>
            <a:endParaRPr lang="en-US" sz="4400" dirty="0">
              <a:solidFill>
                <a:schemeClr val="bg1"/>
              </a:solidFill>
              <a:latin typeface="Reckoner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26149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Simplifica" panose="02000000000000000000" pitchFamily="2" charset="0"/>
              </a:rPr>
              <a:t>APLIKASI</a:t>
            </a:r>
            <a:r>
              <a:rPr lang="id-ID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Manteka" panose="00000400000000000000" pitchFamily="2" charset="0"/>
              </a:rPr>
              <a:t>STACK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44887" y="3241732"/>
            <a:ext cx="4947113" cy="822745"/>
            <a:chOff x="6328128" y="3983398"/>
            <a:chExt cx="4947113" cy="822745"/>
          </a:xfrm>
        </p:grpSpPr>
        <p:sp>
          <p:nvSpPr>
            <p:cNvPr id="9" name="Text Placeholder 32"/>
            <p:cNvSpPr txBox="1">
              <a:spLocks/>
            </p:cNvSpPr>
            <p:nvPr/>
          </p:nvSpPr>
          <p:spPr>
            <a:xfrm>
              <a:off x="6529687" y="4289557"/>
              <a:ext cx="4745554" cy="5165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Infix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dan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postfix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adalah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metode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penulisan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ungkapan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yang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berhubungan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dengan</a:t>
              </a: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operator</a:t>
              </a:r>
            </a:p>
          </p:txBody>
        </p:sp>
        <p:sp>
          <p:nvSpPr>
            <p:cNvPr id="10" name="Text Placeholder 33">
              <a:hlinkClick r:id="rId3" action="ppaction://hlinkfile"/>
            </p:cNvPr>
            <p:cNvSpPr txBox="1">
              <a:spLocks/>
            </p:cNvSpPr>
            <p:nvPr/>
          </p:nvSpPr>
          <p:spPr>
            <a:xfrm>
              <a:off x="6516019" y="3983398"/>
              <a:ext cx="4290793" cy="30431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2400" dirty="0" err="1">
                  <a:solidFill>
                    <a:srgbClr val="637C90"/>
                  </a:solidFill>
                  <a:latin typeface="Simplifica" panose="02000000000000000000" pitchFamily="2" charset="0"/>
                  <a:hlinkClick r:id="rId3" action="ppaction://hlinkfile"/>
                </a:rPr>
                <a:t>Konversi</a:t>
              </a:r>
              <a:r>
                <a:rPr lang="en-AU" sz="2400" dirty="0">
                  <a:solidFill>
                    <a:srgbClr val="637C90"/>
                  </a:solidFill>
                  <a:latin typeface="Simplifica" panose="02000000000000000000" pitchFamily="2" charset="0"/>
                  <a:hlinkClick r:id="rId3" action="ppaction://hlinkfile"/>
                </a:rPr>
                <a:t> </a:t>
              </a:r>
              <a:r>
                <a:rPr lang="en-AU" sz="2400" dirty="0" err="1">
                  <a:solidFill>
                    <a:srgbClr val="637C90"/>
                  </a:solidFill>
                  <a:latin typeface="Simplifica" panose="02000000000000000000" pitchFamily="2" charset="0"/>
                  <a:hlinkClick r:id="rId3" action="ppaction://hlinkfile"/>
                </a:rPr>
                <a:t>notasi</a:t>
              </a:r>
              <a:r>
                <a:rPr lang="en-AU" sz="2400" dirty="0">
                  <a:solidFill>
                    <a:srgbClr val="637C90"/>
                  </a:solidFill>
                  <a:latin typeface="Simplifica" panose="02000000000000000000" pitchFamily="2" charset="0"/>
                  <a:hlinkClick r:id="rId3" action="ppaction://hlinkfile"/>
                </a:rPr>
                <a:t> Infix to Postfix</a:t>
              </a:r>
              <a:endParaRPr lang="en-AU" sz="2400" dirty="0">
                <a:solidFill>
                  <a:srgbClr val="637C90"/>
                </a:solidFill>
                <a:latin typeface="Simplifica" panose="02000000000000000000" pitchFamily="2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28128" y="4002450"/>
              <a:ext cx="0" cy="718378"/>
            </a:xfrm>
            <a:prstGeom prst="line">
              <a:avLst/>
            </a:prstGeom>
            <a:ln w="50800">
              <a:solidFill>
                <a:srgbClr val="637C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244887" y="2180761"/>
            <a:ext cx="4478684" cy="822745"/>
            <a:chOff x="6328128" y="2922427"/>
            <a:chExt cx="4478684" cy="822745"/>
          </a:xfrm>
        </p:grpSpPr>
        <p:sp>
          <p:nvSpPr>
            <p:cNvPr id="13" name="Text Placeholder 32"/>
            <p:cNvSpPr txBox="1">
              <a:spLocks/>
            </p:cNvSpPr>
            <p:nvPr/>
          </p:nvSpPr>
          <p:spPr>
            <a:xfrm>
              <a:off x="6529687" y="3228586"/>
              <a:ext cx="4277125" cy="5165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Bilangan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Hexadecimal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dalah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bilangan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yang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berbasis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16</a:t>
              </a:r>
            </a:p>
          </p:txBody>
        </p:sp>
        <p:sp>
          <p:nvSpPr>
            <p:cNvPr id="14" name="Text Placeholder 33"/>
            <p:cNvSpPr txBox="1">
              <a:spLocks/>
            </p:cNvSpPr>
            <p:nvPr/>
          </p:nvSpPr>
          <p:spPr>
            <a:xfrm>
              <a:off x="6516019" y="2922427"/>
              <a:ext cx="4290793" cy="30431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2400" dirty="0" err="1">
                  <a:solidFill>
                    <a:srgbClr val="32424F"/>
                  </a:solidFill>
                  <a:latin typeface="Simplifica" panose="02000000000000000000" pitchFamily="2" charset="0"/>
                </a:rPr>
                <a:t>Membuat</a:t>
              </a:r>
              <a:r>
                <a:rPr lang="en-AU" sz="2400" dirty="0">
                  <a:solidFill>
                    <a:srgbClr val="32424F"/>
                  </a:solidFill>
                  <a:latin typeface="Simplifica" panose="02000000000000000000" pitchFamily="2" charset="0"/>
                </a:rPr>
                <a:t> </a:t>
              </a:r>
              <a:r>
                <a:rPr lang="en-AU" sz="2400" dirty="0" err="1">
                  <a:solidFill>
                    <a:srgbClr val="32424F"/>
                  </a:solidFill>
                  <a:latin typeface="Simplifica" panose="02000000000000000000" pitchFamily="2" charset="0"/>
                </a:rPr>
                <a:t>bilangan</a:t>
              </a:r>
              <a:r>
                <a:rPr lang="en-AU" sz="2400" dirty="0">
                  <a:solidFill>
                    <a:srgbClr val="32424F"/>
                  </a:solidFill>
                  <a:latin typeface="Simplifica" panose="02000000000000000000" pitchFamily="2" charset="0"/>
                </a:rPr>
                <a:t> Hexadecimal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328128" y="2943323"/>
              <a:ext cx="0" cy="718378"/>
            </a:xfrm>
            <a:prstGeom prst="line">
              <a:avLst/>
            </a:prstGeom>
            <a:ln w="50800">
              <a:solidFill>
                <a:srgbClr val="324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44887" y="1121638"/>
            <a:ext cx="4478684" cy="822745"/>
            <a:chOff x="6328128" y="1863304"/>
            <a:chExt cx="4478684" cy="822745"/>
          </a:xfrm>
        </p:grpSpPr>
        <p:sp>
          <p:nvSpPr>
            <p:cNvPr id="17" name="Text Placeholder 32"/>
            <p:cNvSpPr txBox="1">
              <a:spLocks/>
            </p:cNvSpPr>
            <p:nvPr/>
          </p:nvSpPr>
          <p:spPr>
            <a:xfrm>
              <a:off x="6529687" y="2169463"/>
              <a:ext cx="4277125" cy="5165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Palindrom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adalah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kata yang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dibaca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dari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kanan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sama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dengan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dibaca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dari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kiri</a:t>
              </a:r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  <p:sp>
          <p:nvSpPr>
            <p:cNvPr id="18" name="Text Placeholder 33"/>
            <p:cNvSpPr txBox="1">
              <a:spLocks/>
            </p:cNvSpPr>
            <p:nvPr/>
          </p:nvSpPr>
          <p:spPr>
            <a:xfrm>
              <a:off x="6516019" y="1863304"/>
              <a:ext cx="4290793" cy="30431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2400" dirty="0" err="1">
                  <a:solidFill>
                    <a:srgbClr val="00BBD6"/>
                  </a:solidFill>
                  <a:latin typeface="Simplifica" panose="02000000000000000000" pitchFamily="2" charset="0"/>
                  <a:hlinkClick r:id="rId4" action="ppaction://hlinkfile"/>
                </a:rPr>
                <a:t>Pengecekan</a:t>
              </a:r>
              <a:r>
                <a:rPr lang="en-AU" sz="2400" dirty="0">
                  <a:solidFill>
                    <a:srgbClr val="00BBD6"/>
                  </a:solidFill>
                  <a:latin typeface="Simplifica" panose="02000000000000000000" pitchFamily="2" charset="0"/>
                  <a:hlinkClick r:id="rId4" action="ppaction://hlinkfile"/>
                </a:rPr>
                <a:t> </a:t>
              </a:r>
              <a:r>
                <a:rPr lang="en-AU" sz="2400" dirty="0" err="1">
                  <a:solidFill>
                    <a:srgbClr val="00BBD6"/>
                  </a:solidFill>
                  <a:latin typeface="Simplifica" panose="02000000000000000000" pitchFamily="2" charset="0"/>
                  <a:hlinkClick r:id="rId4" action="ppaction://hlinkfile"/>
                </a:rPr>
                <a:t>Palindrom</a:t>
              </a:r>
              <a:endParaRPr lang="en-AU" sz="2400" dirty="0">
                <a:solidFill>
                  <a:srgbClr val="00BBD6"/>
                </a:solidFill>
                <a:latin typeface="Simplifica" panose="02000000000000000000" pitchFamily="2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328128" y="1863304"/>
              <a:ext cx="0" cy="718378"/>
            </a:xfrm>
            <a:prstGeom prst="line">
              <a:avLst/>
            </a:prstGeom>
            <a:ln w="5080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19"/>
          <p:cNvSpPr>
            <a:spLocks noChangeAspect="1" noChangeArrowheads="1"/>
          </p:cNvSpPr>
          <p:nvPr/>
        </p:nvSpPr>
        <p:spPr bwMode="auto">
          <a:xfrm>
            <a:off x="2014585" y="4164200"/>
            <a:ext cx="896258" cy="894464"/>
          </a:xfrm>
          <a:prstGeom prst="ellipse">
            <a:avLst/>
          </a:prstGeom>
          <a:solidFill>
            <a:srgbClr val="637C9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Manteka" panose="00000400000000000000" pitchFamily="2" charset="0"/>
              </a:rPr>
              <a:t>H</a:t>
            </a:r>
            <a:endParaRPr lang="en-US" sz="4400" dirty="0">
              <a:solidFill>
                <a:schemeClr val="bg1"/>
              </a:solidFill>
              <a:latin typeface="Manteka" panose="00000400000000000000" pitchFamily="2" charset="0"/>
            </a:endParaRPr>
          </a:p>
        </p:txBody>
      </p:sp>
      <p:grpSp>
        <p:nvGrpSpPr>
          <p:cNvPr id="22" name="Group 14"/>
          <p:cNvGrpSpPr>
            <a:grpSpLocks noChangeAspect="1"/>
          </p:cNvGrpSpPr>
          <p:nvPr/>
        </p:nvGrpSpPr>
        <p:grpSpPr bwMode="auto">
          <a:xfrm>
            <a:off x="1611791" y="3821414"/>
            <a:ext cx="2223994" cy="1888446"/>
            <a:chOff x="2182" y="753"/>
            <a:chExt cx="3314" cy="2814"/>
          </a:xfrm>
        </p:grpSpPr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Freeform 33"/>
          <p:cNvSpPr/>
          <p:nvPr/>
        </p:nvSpPr>
        <p:spPr>
          <a:xfrm rot="607103">
            <a:off x="2407915" y="3135131"/>
            <a:ext cx="379488" cy="835149"/>
          </a:xfrm>
          <a:custGeom>
            <a:avLst/>
            <a:gdLst>
              <a:gd name="connsiteX0" fmla="*/ 0 w 301752"/>
              <a:gd name="connsiteY0" fmla="*/ 0 h 612648"/>
              <a:gd name="connsiteX1" fmla="*/ 301752 w 301752"/>
              <a:gd name="connsiteY1" fmla="*/ 612648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752" h="612648">
                <a:moveTo>
                  <a:pt x="0" y="0"/>
                </a:moveTo>
                <a:cubicBezTo>
                  <a:pt x="119634" y="189738"/>
                  <a:pt x="239268" y="379476"/>
                  <a:pt x="301752" y="612648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Manteka" panose="00000400000000000000" pitchFamily="2" charset="0"/>
            </a:endParaRPr>
          </a:p>
        </p:txBody>
      </p:sp>
      <p:sp>
        <p:nvSpPr>
          <p:cNvPr id="35" name="Freeform 34"/>
          <p:cNvSpPr/>
          <p:nvPr/>
        </p:nvSpPr>
        <p:spPr>
          <a:xfrm rot="21145872">
            <a:off x="2225873" y="3841480"/>
            <a:ext cx="291995" cy="694218"/>
          </a:xfrm>
          <a:custGeom>
            <a:avLst/>
            <a:gdLst>
              <a:gd name="connsiteX0" fmla="*/ 0 w 301752"/>
              <a:gd name="connsiteY0" fmla="*/ 0 h 612648"/>
              <a:gd name="connsiteX1" fmla="*/ 301752 w 301752"/>
              <a:gd name="connsiteY1" fmla="*/ 612648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752" h="612648">
                <a:moveTo>
                  <a:pt x="0" y="0"/>
                </a:moveTo>
                <a:cubicBezTo>
                  <a:pt x="119634" y="189738"/>
                  <a:pt x="239268" y="379476"/>
                  <a:pt x="301752" y="612648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Manteka" panose="00000400000000000000" pitchFamily="2" charset="0"/>
            </a:endParaRPr>
          </a:p>
        </p:txBody>
      </p:sp>
      <p:sp>
        <p:nvSpPr>
          <p:cNvPr id="36" name="Freeform 35"/>
          <p:cNvSpPr/>
          <p:nvPr/>
        </p:nvSpPr>
        <p:spPr>
          <a:xfrm rot="12942405">
            <a:off x="2788615" y="3032768"/>
            <a:ext cx="257092" cy="693428"/>
          </a:xfrm>
          <a:custGeom>
            <a:avLst/>
            <a:gdLst>
              <a:gd name="connsiteX0" fmla="*/ 0 w 301752"/>
              <a:gd name="connsiteY0" fmla="*/ 0 h 612648"/>
              <a:gd name="connsiteX1" fmla="*/ 301752 w 301752"/>
              <a:gd name="connsiteY1" fmla="*/ 612648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752" h="612648">
                <a:moveTo>
                  <a:pt x="0" y="0"/>
                </a:moveTo>
                <a:cubicBezTo>
                  <a:pt x="119634" y="189738"/>
                  <a:pt x="239268" y="379476"/>
                  <a:pt x="301752" y="612648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Manteka" panose="00000400000000000000" pitchFamily="2" charset="0"/>
            </a:endParaRPr>
          </a:p>
        </p:txBody>
      </p:sp>
      <p:sp>
        <p:nvSpPr>
          <p:cNvPr id="42" name="Right Triangle 41"/>
          <p:cNvSpPr/>
          <p:nvPr/>
        </p:nvSpPr>
        <p:spPr>
          <a:xfrm rot="16200000">
            <a:off x="8753812" y="3432665"/>
            <a:ext cx="3607144" cy="3468407"/>
          </a:xfrm>
          <a:prstGeom prst="rtTriangle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43" name="Right Triangle 42"/>
          <p:cNvSpPr/>
          <p:nvPr/>
        </p:nvSpPr>
        <p:spPr>
          <a:xfrm rot="16200000">
            <a:off x="8915787" y="4322991"/>
            <a:ext cx="2047340" cy="1968596"/>
          </a:xfrm>
          <a:prstGeom prst="rtTriangle">
            <a:avLst/>
          </a:prstGeom>
          <a:solidFill>
            <a:srgbClr val="CC00C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44" name="Right Triangle 43"/>
          <p:cNvSpPr/>
          <p:nvPr/>
        </p:nvSpPr>
        <p:spPr>
          <a:xfrm rot="16200000">
            <a:off x="9516796" y="2534181"/>
            <a:ext cx="2813917" cy="2705689"/>
          </a:xfrm>
          <a:prstGeom prst="rtTriangle">
            <a:avLst/>
          </a:prstGeom>
          <a:solidFill>
            <a:srgbClr val="0070C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</p:spTree>
    <p:extLst>
      <p:ext uri="{BB962C8B-B14F-4D97-AF65-F5344CB8AC3E}">
        <p14:creationId xmlns:p14="http://schemas.microsoft.com/office/powerpoint/2010/main" val="21045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4818 -0.303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1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02317 -0.28611 " pathEditMode="relative" rAng="0" ptsTypes="AA">
                                      <p:cBhvr>
                                        <p:cTn id="26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2361 L -0.04193 -0.14005 " pathEditMode="relative" rAng="0" ptsTypes="AA">
                                      <p:cBhvr>
                                        <p:cTn id="33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21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34762381"/>
              </p:ext>
            </p:extLst>
          </p:nvPr>
        </p:nvGraphicFramePr>
        <p:xfrm>
          <a:off x="4592146" y="863600"/>
          <a:ext cx="10369152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arallelogram 3"/>
          <p:cNvSpPr/>
          <p:nvPr/>
        </p:nvSpPr>
        <p:spPr>
          <a:xfrm>
            <a:off x="1120327" y="4167122"/>
            <a:ext cx="711145" cy="480053"/>
          </a:xfrm>
          <a:prstGeom prst="parallelogram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bg1"/>
              </a:solidFill>
              <a:ea typeface="Entypo" pitchFamily="2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959732" y="4743186"/>
            <a:ext cx="711145" cy="480053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bg1"/>
              </a:solidFill>
              <a:ea typeface="Entypo" pitchFamily="2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812800" y="5319250"/>
            <a:ext cx="711145" cy="480053"/>
          </a:xfrm>
          <a:prstGeom prst="parallelogram">
            <a:avLst/>
          </a:prstGeom>
          <a:solidFill>
            <a:srgbClr val="CC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bg1"/>
              </a:solidFill>
              <a:ea typeface="Entypo" pitchFamily="2" charset="0"/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671700" y="5895314"/>
            <a:ext cx="711145" cy="480053"/>
          </a:xfrm>
          <a:prstGeom prst="parallelogram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bg1"/>
              </a:solidFill>
              <a:ea typeface="Entyp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7783" y="1048127"/>
            <a:ext cx="57098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kern="3000" spc="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Elephant" pitchFamily="18" charset="0"/>
              </a:rPr>
              <a:t>Daftar</a:t>
            </a:r>
            <a:r>
              <a:rPr lang="en-US" sz="7200" b="1" kern="3000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Elephant" pitchFamily="18" charset="0"/>
              </a:rPr>
              <a:t> </a:t>
            </a:r>
            <a:r>
              <a:rPr lang="en-US" sz="7200" b="1" kern="3000" spc="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Elephant" pitchFamily="18" charset="0"/>
              </a:rPr>
              <a:t>Pustaka</a:t>
            </a:r>
            <a:endParaRPr lang="ms-MY" sz="7200" dirty="0">
              <a:latin typeface="Elephant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3837" y="1100783"/>
            <a:ext cx="1847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867" i="1" kern="3000" spc="40" dirty="0">
              <a:solidFill>
                <a:schemeClr val="tx1">
                  <a:lumMod val="85000"/>
                  <a:lumOff val="15000"/>
                </a:schemeClr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1472" y="4284303"/>
            <a:ext cx="4246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hlinkClick r:id="rId8"/>
              </a:rPr>
              <a:t>http://1231039-sipa.blogspot.co.id/2013/03/stack.html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70877" y="4864118"/>
            <a:ext cx="5636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hlinkClick r:id="rId9"/>
              </a:rPr>
              <a:t>file:///D:/My%20File:%20Pengertian%20Stack%20atau%20Tumpukan.html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523945" y="5436431"/>
            <a:ext cx="7700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hlinkClick r:id="rId10" action="ppaction://hlinkfile"/>
              </a:rPr>
              <a:t>file:///D:/Selamat%20Datang%20di%20Blog%20Riki%20Rusnandar:%20Algoritma%20modul%208.html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382845" y="6012495"/>
            <a:ext cx="401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1"/>
              </a:rPr>
              <a:t>https://www.youtube.com/watch?v=-pHuDmjENNM</a:t>
            </a:r>
            <a:endParaRPr lang="en-US" sz="1333" kern="3000" spc="40" dirty="0">
              <a:solidFill>
                <a:schemeClr val="tx1">
                  <a:lumMod val="85000"/>
                  <a:lumOff val="15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933" y="356461"/>
            <a:ext cx="12836521" cy="6290405"/>
          </a:xfrm>
          <a:prstGeom prst="rect">
            <a:avLst/>
          </a:prstGeom>
        </p:spPr>
      </p:pic>
      <p:sp>
        <p:nvSpPr>
          <p:cNvPr id="24" name="Right Triangle 23"/>
          <p:cNvSpPr/>
          <p:nvPr/>
        </p:nvSpPr>
        <p:spPr>
          <a:xfrm rot="16200000">
            <a:off x="8753812" y="3432665"/>
            <a:ext cx="3607144" cy="3468407"/>
          </a:xfrm>
          <a:prstGeom prst="rtTriangle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25" name="Right Triangle 24"/>
          <p:cNvSpPr/>
          <p:nvPr/>
        </p:nvSpPr>
        <p:spPr>
          <a:xfrm rot="16200000">
            <a:off x="8915787" y="4322991"/>
            <a:ext cx="2047340" cy="1968596"/>
          </a:xfrm>
          <a:prstGeom prst="rtTriangle">
            <a:avLst/>
          </a:prstGeom>
          <a:solidFill>
            <a:srgbClr val="CC00C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26" name="Right Triangle 25"/>
          <p:cNvSpPr/>
          <p:nvPr/>
        </p:nvSpPr>
        <p:spPr>
          <a:xfrm rot="16200000">
            <a:off x="9516796" y="2534181"/>
            <a:ext cx="2813917" cy="2705689"/>
          </a:xfrm>
          <a:prstGeom prst="rtTriangle">
            <a:avLst/>
          </a:prstGeom>
          <a:solidFill>
            <a:srgbClr val="0070C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2" name="Rounded Rectangle 1"/>
          <p:cNvSpPr/>
          <p:nvPr/>
        </p:nvSpPr>
        <p:spPr>
          <a:xfrm>
            <a:off x="854764" y="4711148"/>
            <a:ext cx="10416208" cy="881304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34741" y="2362673"/>
            <a:ext cx="1825625" cy="18256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srgbClr val="EC5368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5003278" y="2362673"/>
            <a:ext cx="1825625" cy="1825625"/>
            <a:chOff x="3491879" y="1930385"/>
            <a:chExt cx="1826757" cy="1826757"/>
          </a:xfrm>
        </p:grpSpPr>
        <p:sp>
          <p:nvSpPr>
            <p:cNvPr id="8" name="Oval 7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62632" y="2534903"/>
              <a:ext cx="72096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4800" dirty="0">
                  <a:solidFill>
                    <a:srgbClr val="F2F2F2"/>
                  </a:solidFill>
                  <a:latin typeface="FontAwesome" pitchFamily="2" charset="0"/>
                </a:rPr>
                <a:t>	</a:t>
              </a:r>
              <a:endParaRPr lang="bg-BG" altLang="en-US" sz="4800" dirty="0">
                <a:solidFill>
                  <a:srgbClr val="F2F2F2"/>
                </a:solidFill>
              </a:endParaRP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4239411" y="2290273"/>
              <a:ext cx="7645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bg-BG" altLang="en-US" sz="3200" dirty="0">
                <a:solidFill>
                  <a:srgbClr val="F2F2F2"/>
                </a:solidFill>
              </a:endParaRPr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4395808" y="2690382"/>
              <a:ext cx="7645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bg-BG" altLang="en-US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270228" y="2362673"/>
            <a:ext cx="1827213" cy="1825625"/>
            <a:chOff x="5769579" y="1897888"/>
            <a:chExt cx="1826757" cy="1826757"/>
          </a:xfrm>
        </p:grpSpPr>
        <p:sp>
          <p:nvSpPr>
            <p:cNvPr id="13" name="Oval 12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371013" y="2303435"/>
              <a:ext cx="184685" cy="101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bg-BG" altLang="en-US" sz="6000" dirty="0">
                <a:solidFill>
                  <a:srgbClr val="F2F2F2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1" y="2652707"/>
            <a:ext cx="1245555" cy="12455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66" y="2648732"/>
            <a:ext cx="1316037" cy="131603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68" y="2660637"/>
            <a:ext cx="1304132" cy="1304132"/>
          </a:xfrm>
          <a:prstGeom prst="rect">
            <a:avLst/>
          </a:prstGeom>
        </p:spPr>
      </p:pic>
      <p:sp>
        <p:nvSpPr>
          <p:cNvPr id="23" name="Text Placeholder 1"/>
          <p:cNvSpPr txBox="1">
            <a:spLocks/>
          </p:cNvSpPr>
          <p:nvPr/>
        </p:nvSpPr>
        <p:spPr>
          <a:xfrm>
            <a:off x="346336" y="4965392"/>
            <a:ext cx="11495964" cy="627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kumpulan</a:t>
            </a:r>
            <a:r>
              <a:rPr lang="en-US" sz="20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dimana</a:t>
            </a:r>
            <a:r>
              <a:rPr lang="en-US" sz="20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baru</a:t>
            </a:r>
            <a:r>
              <a:rPr lang="en-US" sz="20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diletakkan</a:t>
            </a:r>
            <a:r>
              <a:rPr lang="en-US" sz="20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atas</a:t>
            </a:r>
            <a:r>
              <a:rPr lang="en-US" sz="2000" dirty="0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Bellota" panose="02010503040000020004" pitchFamily="50" charset="0"/>
                <a:ea typeface="Bellota" panose="02010503040000020004" pitchFamily="50" charset="0"/>
                <a:cs typeface="Helvetica" panose="020B0604020202020204" pitchFamily="34" charset="0"/>
              </a:rPr>
              <a:t>sebelumnya</a:t>
            </a:r>
            <a:endParaRPr lang="en-US" sz="2000" dirty="0">
              <a:solidFill>
                <a:schemeClr val="bg1"/>
              </a:solidFill>
              <a:latin typeface="Bellota" panose="02010503040000020004" pitchFamily="50" charset="0"/>
              <a:ea typeface="Bellota" panose="02010503040000020004" pitchFamily="50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1" r="6441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1550393" y="2030651"/>
            <a:ext cx="1297543" cy="12975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pc="-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0552" y="2127865"/>
            <a:ext cx="288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Operasi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operasi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menambahkan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puncak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0552" y="4447950"/>
            <a:ext cx="2880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mencek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suatu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keadaan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atau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endParaRPr lang="ms-MY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0553" y="1784430"/>
            <a:ext cx="89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3000" spc="40" dirty="0">
                <a:solidFill>
                  <a:schemeClr val="bg1"/>
                </a:solidFill>
                <a:latin typeface="Master Of Break" pitchFamily="2" charset="0"/>
                <a:cs typeface="Segoe UI" panose="020B0502040204020203" pitchFamily="34" charset="0"/>
              </a:rPr>
              <a:t>Push</a:t>
            </a:r>
            <a:endParaRPr lang="ms-MY" sz="2800" dirty="0">
              <a:solidFill>
                <a:schemeClr val="bg1"/>
              </a:solidFill>
              <a:latin typeface="Master Of Break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0552" y="4088686"/>
            <a:ext cx="780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3000" spc="40" dirty="0">
                <a:solidFill>
                  <a:schemeClr val="bg1"/>
                </a:solidFill>
                <a:latin typeface="Master Of Break" pitchFamily="2" charset="0"/>
                <a:cs typeface="Segoe UI" panose="020B0502040204020203" pitchFamily="34" charset="0"/>
              </a:rPr>
              <a:t>Full</a:t>
            </a:r>
            <a:endParaRPr lang="ms-MY" sz="2800" dirty="0">
              <a:solidFill>
                <a:schemeClr val="bg1"/>
              </a:solidFill>
              <a:latin typeface="Master Of Break" pitchFamily="2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50393" y="4334907"/>
            <a:ext cx="1297543" cy="1297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pc="-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542947" y="2030651"/>
            <a:ext cx="1297543" cy="1297543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pc="-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83107" y="2127865"/>
            <a:ext cx="2880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Operasi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berfungsi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400" i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endParaRPr lang="en-US" sz="2400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83107" y="1784430"/>
            <a:ext cx="725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3000" spc="40" dirty="0">
                <a:solidFill>
                  <a:schemeClr val="bg1"/>
                </a:solidFill>
                <a:latin typeface="Master Of Break" pitchFamily="2" charset="0"/>
                <a:cs typeface="Segoe UI" panose="020B0502040204020203" pitchFamily="34" charset="0"/>
              </a:rPr>
              <a:t>Pop</a:t>
            </a:r>
            <a:endParaRPr lang="ms-MY" sz="2800" dirty="0">
              <a:solidFill>
                <a:schemeClr val="bg1"/>
              </a:solidFill>
              <a:latin typeface="Master Of Break" pitchFamily="2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3107" y="4088686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3000" spc="40" dirty="0">
                <a:solidFill>
                  <a:schemeClr val="bg1"/>
                </a:solidFill>
                <a:latin typeface="Master Of Break" pitchFamily="2" charset="0"/>
                <a:cs typeface="Segoe UI" panose="020B0502040204020203" pitchFamily="34" charset="0"/>
              </a:rPr>
              <a:t>Empty</a:t>
            </a:r>
            <a:endParaRPr lang="ms-MY" sz="2800" dirty="0">
              <a:solidFill>
                <a:schemeClr val="bg1"/>
              </a:solidFill>
              <a:latin typeface="Master Of Break" pitchFamily="2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42947" y="4334907"/>
            <a:ext cx="1297543" cy="12975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pc="-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100033" y="1892830"/>
            <a:ext cx="0" cy="39673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01109" y="3813043"/>
            <a:ext cx="918662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 rot="16200000">
            <a:off x="8753812" y="3432665"/>
            <a:ext cx="3607144" cy="3468407"/>
          </a:xfrm>
          <a:prstGeom prst="rtTriangle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19" name="Right Triangle 18"/>
          <p:cNvSpPr/>
          <p:nvPr/>
        </p:nvSpPr>
        <p:spPr>
          <a:xfrm rot="16200000">
            <a:off x="8915787" y="4322991"/>
            <a:ext cx="2047340" cy="1968596"/>
          </a:xfrm>
          <a:prstGeom prst="rtTriangle">
            <a:avLst/>
          </a:prstGeom>
          <a:solidFill>
            <a:srgbClr val="CC00C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20" name="Right Triangle 19"/>
          <p:cNvSpPr/>
          <p:nvPr/>
        </p:nvSpPr>
        <p:spPr>
          <a:xfrm rot="16200000">
            <a:off x="9516796" y="2534181"/>
            <a:ext cx="2813917" cy="2705689"/>
          </a:xfrm>
          <a:prstGeom prst="rtTriangle">
            <a:avLst/>
          </a:prstGeom>
          <a:solidFill>
            <a:srgbClr val="0070C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3200"/>
          </a:p>
        </p:txBody>
      </p:sp>
      <p:sp>
        <p:nvSpPr>
          <p:cNvPr id="11" name="Rectangle 10"/>
          <p:cNvSpPr/>
          <p:nvPr/>
        </p:nvSpPr>
        <p:spPr>
          <a:xfrm>
            <a:off x="7983107" y="4447950"/>
            <a:ext cx="28803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Operasi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operasi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mencek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isi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uatu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000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keadaan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kosong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berisi</a:t>
            </a:r>
            <a:endParaRPr lang="ms-MY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2" grpId="0"/>
      <p:bldP spid="13" grpId="0"/>
      <p:bldP spid="14" grpId="0" animBg="1"/>
      <p:bldP spid="18" grpId="0" animBg="1"/>
      <p:bldP spid="19" grpId="0" animBg="1"/>
      <p:bldP spid="2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Fungsi</a:t>
            </a:r>
            <a:r>
              <a:rPr lang="en-US" dirty="0">
                <a:latin typeface="+mj-lt"/>
              </a:rPr>
              <a:t> empty(  ) </a:t>
            </a:r>
            <a:r>
              <a:rPr lang="en-US" dirty="0" err="1">
                <a:latin typeface="+mj-lt"/>
              </a:rPr>
              <a:t>menggunkan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kondisi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stack </a:t>
            </a:r>
            <a:r>
              <a:rPr lang="en-US" dirty="0" err="1">
                <a:latin typeface="+mj-lt"/>
              </a:rPr>
              <a:t>sama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0, return </a:t>
            </a:r>
            <a:r>
              <a:rPr lang="en-US" dirty="0" err="1">
                <a:latin typeface="+mj-lt"/>
              </a:rPr>
              <a:t>valuenya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bernilai</a:t>
            </a:r>
            <a:r>
              <a:rPr lang="en-US" dirty="0">
                <a:latin typeface="+mj-lt"/>
              </a:rPr>
              <a:t> true/Stack </a:t>
            </a:r>
            <a:r>
              <a:rPr lang="en-US" dirty="0" err="1">
                <a:latin typeface="+mj-lt"/>
              </a:rPr>
              <a:t>Kosong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, return </a:t>
            </a:r>
            <a:r>
              <a:rPr lang="en-US" dirty="0" err="1">
                <a:latin typeface="+mj-lt"/>
              </a:rPr>
              <a:t>valuenya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bernilai</a:t>
            </a:r>
            <a:r>
              <a:rPr lang="en-US" dirty="0">
                <a:latin typeface="+mj-lt"/>
              </a:rPr>
              <a:t> false</a:t>
            </a:r>
          </a:p>
        </p:txBody>
      </p:sp>
      <p:sp>
        <p:nvSpPr>
          <p:cNvPr id="4" name="Parallelogram 1"/>
          <p:cNvSpPr/>
          <p:nvPr/>
        </p:nvSpPr>
        <p:spPr>
          <a:xfrm>
            <a:off x="1492120" y="4049658"/>
            <a:ext cx="2443067" cy="4960235"/>
          </a:xfrm>
          <a:custGeom>
            <a:avLst/>
            <a:gdLst>
              <a:gd name="connsiteX0" fmla="*/ 0 w 170955"/>
              <a:gd name="connsiteY0" fmla="*/ 1377108 h 1377108"/>
              <a:gd name="connsiteX1" fmla="*/ 42739 w 170955"/>
              <a:gd name="connsiteY1" fmla="*/ 0 h 1377108"/>
              <a:gd name="connsiteX2" fmla="*/ 170955 w 170955"/>
              <a:gd name="connsiteY2" fmla="*/ 0 h 1377108"/>
              <a:gd name="connsiteX3" fmla="*/ 128216 w 170955"/>
              <a:gd name="connsiteY3" fmla="*/ 1377108 h 1377108"/>
              <a:gd name="connsiteX4" fmla="*/ 0 w 170955"/>
              <a:gd name="connsiteY4" fmla="*/ 1377108 h 1377108"/>
              <a:gd name="connsiteX0" fmla="*/ 0 w 250468"/>
              <a:gd name="connsiteY0" fmla="*/ 1396986 h 1396986"/>
              <a:gd name="connsiteX1" fmla="*/ 122252 w 250468"/>
              <a:gd name="connsiteY1" fmla="*/ 0 h 1396986"/>
              <a:gd name="connsiteX2" fmla="*/ 250468 w 250468"/>
              <a:gd name="connsiteY2" fmla="*/ 0 h 1396986"/>
              <a:gd name="connsiteX3" fmla="*/ 207729 w 250468"/>
              <a:gd name="connsiteY3" fmla="*/ 1377108 h 1396986"/>
              <a:gd name="connsiteX4" fmla="*/ 0 w 250468"/>
              <a:gd name="connsiteY4" fmla="*/ 1396986 h 1396986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07729 w 379677"/>
              <a:gd name="connsiteY3" fmla="*/ 1396986 h 1416864"/>
              <a:gd name="connsiteX4" fmla="*/ 0 w 379677"/>
              <a:gd name="connsiteY4" fmla="*/ 1416864 h 1416864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67364 w 379677"/>
              <a:gd name="connsiteY3" fmla="*/ 1416864 h 1416864"/>
              <a:gd name="connsiteX4" fmla="*/ 0 w 379677"/>
              <a:gd name="connsiteY4" fmla="*/ 1416864 h 1416864"/>
              <a:gd name="connsiteX0" fmla="*/ 0 w 469129"/>
              <a:gd name="connsiteY0" fmla="*/ 1396986 h 1416864"/>
              <a:gd name="connsiteX1" fmla="*/ 211704 w 469129"/>
              <a:gd name="connsiteY1" fmla="*/ 19878 h 1416864"/>
              <a:gd name="connsiteX2" fmla="*/ 469129 w 469129"/>
              <a:gd name="connsiteY2" fmla="*/ 0 h 1416864"/>
              <a:gd name="connsiteX3" fmla="*/ 356816 w 469129"/>
              <a:gd name="connsiteY3" fmla="*/ 1416864 h 1416864"/>
              <a:gd name="connsiteX4" fmla="*/ 0 w 469129"/>
              <a:gd name="connsiteY4" fmla="*/ 1396986 h 1416864"/>
              <a:gd name="connsiteX0" fmla="*/ 0 w 469129"/>
              <a:gd name="connsiteY0" fmla="*/ 1396986 h 1406925"/>
              <a:gd name="connsiteX1" fmla="*/ 211704 w 469129"/>
              <a:gd name="connsiteY1" fmla="*/ 19878 h 1406925"/>
              <a:gd name="connsiteX2" fmla="*/ 469129 w 469129"/>
              <a:gd name="connsiteY2" fmla="*/ 0 h 1406925"/>
              <a:gd name="connsiteX3" fmla="*/ 287242 w 469129"/>
              <a:gd name="connsiteY3" fmla="*/ 1406925 h 1406925"/>
              <a:gd name="connsiteX4" fmla="*/ 0 w 469129"/>
              <a:gd name="connsiteY4" fmla="*/ 1396986 h 1406925"/>
              <a:gd name="connsiteX0" fmla="*/ 0 w 469129"/>
              <a:gd name="connsiteY0" fmla="*/ 1396986 h 1396986"/>
              <a:gd name="connsiteX1" fmla="*/ 211704 w 469129"/>
              <a:gd name="connsiteY1" fmla="*/ 19878 h 1396986"/>
              <a:gd name="connsiteX2" fmla="*/ 469129 w 469129"/>
              <a:gd name="connsiteY2" fmla="*/ 0 h 1396986"/>
              <a:gd name="connsiteX3" fmla="*/ 217668 w 469129"/>
              <a:gd name="connsiteY3" fmla="*/ 1396986 h 1396986"/>
              <a:gd name="connsiteX4" fmla="*/ 0 w 469129"/>
              <a:gd name="connsiteY4" fmla="*/ 1396986 h 1396986"/>
              <a:gd name="connsiteX0" fmla="*/ 0 w 439311"/>
              <a:gd name="connsiteY0" fmla="*/ 1377108 h 1377108"/>
              <a:gd name="connsiteX1" fmla="*/ 211704 w 439311"/>
              <a:gd name="connsiteY1" fmla="*/ 0 h 1377108"/>
              <a:gd name="connsiteX2" fmla="*/ 439311 w 439311"/>
              <a:gd name="connsiteY2" fmla="*/ 0 h 1377108"/>
              <a:gd name="connsiteX3" fmla="*/ 217668 w 439311"/>
              <a:gd name="connsiteY3" fmla="*/ 1377108 h 1377108"/>
              <a:gd name="connsiteX4" fmla="*/ 0 w 439311"/>
              <a:gd name="connsiteY4" fmla="*/ 1377108 h 1377108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57425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396986"/>
              <a:gd name="connsiteX1" fmla="*/ 251461 w 479068"/>
              <a:gd name="connsiteY1" fmla="*/ 0 h 1396986"/>
              <a:gd name="connsiteX2" fmla="*/ 479068 w 479068"/>
              <a:gd name="connsiteY2" fmla="*/ 0 h 1396986"/>
              <a:gd name="connsiteX3" fmla="*/ 217669 w 479068"/>
              <a:gd name="connsiteY3" fmla="*/ 1396986 h 1396986"/>
              <a:gd name="connsiteX4" fmla="*/ 0 w 479068"/>
              <a:gd name="connsiteY4" fmla="*/ 1377108 h 1396986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37547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436743"/>
              <a:gd name="connsiteX1" fmla="*/ 251461 w 479068"/>
              <a:gd name="connsiteY1" fmla="*/ 0 h 1436743"/>
              <a:gd name="connsiteX2" fmla="*/ 479068 w 479068"/>
              <a:gd name="connsiteY2" fmla="*/ 0 h 1436743"/>
              <a:gd name="connsiteX3" fmla="*/ 227608 w 479068"/>
              <a:gd name="connsiteY3" fmla="*/ 1436743 h 1436743"/>
              <a:gd name="connsiteX4" fmla="*/ 0 w 479068"/>
              <a:gd name="connsiteY4" fmla="*/ 1377108 h 1436743"/>
              <a:gd name="connsiteX0" fmla="*/ 0 w 558581"/>
              <a:gd name="connsiteY0" fmla="*/ 1436743 h 1436743"/>
              <a:gd name="connsiteX1" fmla="*/ 330974 w 558581"/>
              <a:gd name="connsiteY1" fmla="*/ 0 h 1436743"/>
              <a:gd name="connsiteX2" fmla="*/ 558581 w 558581"/>
              <a:gd name="connsiteY2" fmla="*/ 0 h 1436743"/>
              <a:gd name="connsiteX3" fmla="*/ 307121 w 558581"/>
              <a:gd name="connsiteY3" fmla="*/ 1436743 h 1436743"/>
              <a:gd name="connsiteX4" fmla="*/ 0 w 558581"/>
              <a:gd name="connsiteY4" fmla="*/ 1436743 h 1436743"/>
              <a:gd name="connsiteX0" fmla="*/ 0 w 657973"/>
              <a:gd name="connsiteY0" fmla="*/ 1446682 h 1446682"/>
              <a:gd name="connsiteX1" fmla="*/ 330974 w 657973"/>
              <a:gd name="connsiteY1" fmla="*/ 9939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57973"/>
              <a:gd name="connsiteY0" fmla="*/ 1446682 h 1446682"/>
              <a:gd name="connsiteX1" fmla="*/ 301156 w 657973"/>
              <a:gd name="connsiteY1" fmla="*/ 0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28156"/>
              <a:gd name="connsiteY0" fmla="*/ 1446682 h 1446682"/>
              <a:gd name="connsiteX1" fmla="*/ 301156 w 628156"/>
              <a:gd name="connsiteY1" fmla="*/ 0 h 1446682"/>
              <a:gd name="connsiteX2" fmla="*/ 628156 w 628156"/>
              <a:gd name="connsiteY2" fmla="*/ 9939 h 1446682"/>
              <a:gd name="connsiteX3" fmla="*/ 307121 w 628156"/>
              <a:gd name="connsiteY3" fmla="*/ 1446682 h 1446682"/>
              <a:gd name="connsiteX4" fmla="*/ 0 w 628156"/>
              <a:gd name="connsiteY4" fmla="*/ 1446682 h 1446682"/>
              <a:gd name="connsiteX0" fmla="*/ 0 w 707669"/>
              <a:gd name="connsiteY0" fmla="*/ 1446682 h 1446682"/>
              <a:gd name="connsiteX1" fmla="*/ 380669 w 707669"/>
              <a:gd name="connsiteY1" fmla="*/ 0 h 1446682"/>
              <a:gd name="connsiteX2" fmla="*/ 707669 w 707669"/>
              <a:gd name="connsiteY2" fmla="*/ 9939 h 1446682"/>
              <a:gd name="connsiteX3" fmla="*/ 386634 w 707669"/>
              <a:gd name="connsiteY3" fmla="*/ 1446682 h 1446682"/>
              <a:gd name="connsiteX4" fmla="*/ 0 w 707669"/>
              <a:gd name="connsiteY4" fmla="*/ 1446682 h 1446682"/>
              <a:gd name="connsiteX0" fmla="*/ 0 w 707669"/>
              <a:gd name="connsiteY0" fmla="*/ 1446682 h 1466560"/>
              <a:gd name="connsiteX1" fmla="*/ 380669 w 707669"/>
              <a:gd name="connsiteY1" fmla="*/ 0 h 1466560"/>
              <a:gd name="connsiteX2" fmla="*/ 707669 w 707669"/>
              <a:gd name="connsiteY2" fmla="*/ 9939 h 1466560"/>
              <a:gd name="connsiteX3" fmla="*/ 326999 w 707669"/>
              <a:gd name="connsiteY3" fmla="*/ 1466560 h 1466560"/>
              <a:gd name="connsiteX4" fmla="*/ 0 w 707669"/>
              <a:gd name="connsiteY4" fmla="*/ 1446682 h 1466560"/>
              <a:gd name="connsiteX0" fmla="*/ 0 w 1057526"/>
              <a:gd name="connsiteY0" fmla="*/ 1456621 h 1466560"/>
              <a:gd name="connsiteX1" fmla="*/ 730526 w 1057526"/>
              <a:gd name="connsiteY1" fmla="*/ 0 h 1466560"/>
              <a:gd name="connsiteX2" fmla="*/ 1057526 w 1057526"/>
              <a:gd name="connsiteY2" fmla="*/ 9939 h 1466560"/>
              <a:gd name="connsiteX3" fmla="*/ 676856 w 1057526"/>
              <a:gd name="connsiteY3" fmla="*/ 1466560 h 1466560"/>
              <a:gd name="connsiteX4" fmla="*/ 0 w 1057526"/>
              <a:gd name="connsiteY4" fmla="*/ 1456621 h 1466560"/>
              <a:gd name="connsiteX0" fmla="*/ 0 w 1057526"/>
              <a:gd name="connsiteY0" fmla="*/ 1456621 h 1456621"/>
              <a:gd name="connsiteX1" fmla="*/ 730526 w 1057526"/>
              <a:gd name="connsiteY1" fmla="*/ 0 h 1456621"/>
              <a:gd name="connsiteX2" fmla="*/ 1057526 w 1057526"/>
              <a:gd name="connsiteY2" fmla="*/ 9939 h 1456621"/>
              <a:gd name="connsiteX3" fmla="*/ 458194 w 1057526"/>
              <a:gd name="connsiteY3" fmla="*/ 1456621 h 1456621"/>
              <a:gd name="connsiteX4" fmla="*/ 0 w 1057526"/>
              <a:gd name="connsiteY4" fmla="*/ 1456621 h 1456621"/>
              <a:gd name="connsiteX0" fmla="*/ 0 w 1057526"/>
              <a:gd name="connsiteY0" fmla="*/ 1456621 h 1476499"/>
              <a:gd name="connsiteX1" fmla="*/ 730526 w 1057526"/>
              <a:gd name="connsiteY1" fmla="*/ 0 h 1476499"/>
              <a:gd name="connsiteX2" fmla="*/ 1057526 w 1057526"/>
              <a:gd name="connsiteY2" fmla="*/ 9939 h 1476499"/>
              <a:gd name="connsiteX3" fmla="*/ 359797 w 1057526"/>
              <a:gd name="connsiteY3" fmla="*/ 1476499 h 1476499"/>
              <a:gd name="connsiteX4" fmla="*/ 0 w 1057526"/>
              <a:gd name="connsiteY4" fmla="*/ 1456621 h 1476499"/>
              <a:gd name="connsiteX0" fmla="*/ 0 w 1057526"/>
              <a:gd name="connsiteY0" fmla="*/ 1476500 h 1476500"/>
              <a:gd name="connsiteX1" fmla="*/ 730526 w 1057526"/>
              <a:gd name="connsiteY1" fmla="*/ 0 h 1476500"/>
              <a:gd name="connsiteX2" fmla="*/ 1057526 w 1057526"/>
              <a:gd name="connsiteY2" fmla="*/ 9939 h 1476500"/>
              <a:gd name="connsiteX3" fmla="*/ 359797 w 1057526"/>
              <a:gd name="connsiteY3" fmla="*/ 1476499 h 1476500"/>
              <a:gd name="connsiteX4" fmla="*/ 0 w 1057526"/>
              <a:gd name="connsiteY4" fmla="*/ 1476500 h 1476500"/>
              <a:gd name="connsiteX0" fmla="*/ 0 w 1057526"/>
              <a:gd name="connsiteY0" fmla="*/ 1466561 h 1466561"/>
              <a:gd name="connsiteX1" fmla="*/ 719592 w 1057526"/>
              <a:gd name="connsiteY1" fmla="*/ 1 h 1466561"/>
              <a:gd name="connsiteX2" fmla="*/ 1057526 w 1057526"/>
              <a:gd name="connsiteY2" fmla="*/ 0 h 1466561"/>
              <a:gd name="connsiteX3" fmla="*/ 359797 w 1057526"/>
              <a:gd name="connsiteY3" fmla="*/ 1466560 h 1466561"/>
              <a:gd name="connsiteX4" fmla="*/ 0 w 1057526"/>
              <a:gd name="connsiteY4" fmla="*/ 1466561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526" h="1466561">
                <a:moveTo>
                  <a:pt x="0" y="1466561"/>
                </a:moveTo>
                <a:lnTo>
                  <a:pt x="719592" y="1"/>
                </a:lnTo>
                <a:lnTo>
                  <a:pt x="1057526" y="0"/>
                </a:lnTo>
                <a:lnTo>
                  <a:pt x="359797" y="1466560"/>
                </a:lnTo>
                <a:lnTo>
                  <a:pt x="0" y="146656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sp>
        <p:nvSpPr>
          <p:cNvPr id="5" name="Parallelogram 1"/>
          <p:cNvSpPr/>
          <p:nvPr/>
        </p:nvSpPr>
        <p:spPr>
          <a:xfrm>
            <a:off x="2833858" y="3722277"/>
            <a:ext cx="1521056" cy="2807498"/>
          </a:xfrm>
          <a:custGeom>
            <a:avLst/>
            <a:gdLst>
              <a:gd name="connsiteX0" fmla="*/ 0 w 170955"/>
              <a:gd name="connsiteY0" fmla="*/ 1377108 h 1377108"/>
              <a:gd name="connsiteX1" fmla="*/ 42739 w 170955"/>
              <a:gd name="connsiteY1" fmla="*/ 0 h 1377108"/>
              <a:gd name="connsiteX2" fmla="*/ 170955 w 170955"/>
              <a:gd name="connsiteY2" fmla="*/ 0 h 1377108"/>
              <a:gd name="connsiteX3" fmla="*/ 128216 w 170955"/>
              <a:gd name="connsiteY3" fmla="*/ 1377108 h 1377108"/>
              <a:gd name="connsiteX4" fmla="*/ 0 w 170955"/>
              <a:gd name="connsiteY4" fmla="*/ 1377108 h 1377108"/>
              <a:gd name="connsiteX0" fmla="*/ 0 w 250468"/>
              <a:gd name="connsiteY0" fmla="*/ 1396986 h 1396986"/>
              <a:gd name="connsiteX1" fmla="*/ 122252 w 250468"/>
              <a:gd name="connsiteY1" fmla="*/ 0 h 1396986"/>
              <a:gd name="connsiteX2" fmla="*/ 250468 w 250468"/>
              <a:gd name="connsiteY2" fmla="*/ 0 h 1396986"/>
              <a:gd name="connsiteX3" fmla="*/ 207729 w 250468"/>
              <a:gd name="connsiteY3" fmla="*/ 1377108 h 1396986"/>
              <a:gd name="connsiteX4" fmla="*/ 0 w 250468"/>
              <a:gd name="connsiteY4" fmla="*/ 1396986 h 1396986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07729 w 379677"/>
              <a:gd name="connsiteY3" fmla="*/ 1396986 h 1416864"/>
              <a:gd name="connsiteX4" fmla="*/ 0 w 379677"/>
              <a:gd name="connsiteY4" fmla="*/ 1416864 h 1416864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67364 w 379677"/>
              <a:gd name="connsiteY3" fmla="*/ 1416864 h 1416864"/>
              <a:gd name="connsiteX4" fmla="*/ 0 w 379677"/>
              <a:gd name="connsiteY4" fmla="*/ 1416864 h 1416864"/>
              <a:gd name="connsiteX0" fmla="*/ 0 w 469129"/>
              <a:gd name="connsiteY0" fmla="*/ 1396986 h 1416864"/>
              <a:gd name="connsiteX1" fmla="*/ 211704 w 469129"/>
              <a:gd name="connsiteY1" fmla="*/ 19878 h 1416864"/>
              <a:gd name="connsiteX2" fmla="*/ 469129 w 469129"/>
              <a:gd name="connsiteY2" fmla="*/ 0 h 1416864"/>
              <a:gd name="connsiteX3" fmla="*/ 356816 w 469129"/>
              <a:gd name="connsiteY3" fmla="*/ 1416864 h 1416864"/>
              <a:gd name="connsiteX4" fmla="*/ 0 w 469129"/>
              <a:gd name="connsiteY4" fmla="*/ 1396986 h 1416864"/>
              <a:gd name="connsiteX0" fmla="*/ 0 w 469129"/>
              <a:gd name="connsiteY0" fmla="*/ 1396986 h 1406925"/>
              <a:gd name="connsiteX1" fmla="*/ 211704 w 469129"/>
              <a:gd name="connsiteY1" fmla="*/ 19878 h 1406925"/>
              <a:gd name="connsiteX2" fmla="*/ 469129 w 469129"/>
              <a:gd name="connsiteY2" fmla="*/ 0 h 1406925"/>
              <a:gd name="connsiteX3" fmla="*/ 287242 w 469129"/>
              <a:gd name="connsiteY3" fmla="*/ 1406925 h 1406925"/>
              <a:gd name="connsiteX4" fmla="*/ 0 w 469129"/>
              <a:gd name="connsiteY4" fmla="*/ 1396986 h 1406925"/>
              <a:gd name="connsiteX0" fmla="*/ 0 w 469129"/>
              <a:gd name="connsiteY0" fmla="*/ 1396986 h 1396986"/>
              <a:gd name="connsiteX1" fmla="*/ 211704 w 469129"/>
              <a:gd name="connsiteY1" fmla="*/ 19878 h 1396986"/>
              <a:gd name="connsiteX2" fmla="*/ 469129 w 469129"/>
              <a:gd name="connsiteY2" fmla="*/ 0 h 1396986"/>
              <a:gd name="connsiteX3" fmla="*/ 217668 w 469129"/>
              <a:gd name="connsiteY3" fmla="*/ 1396986 h 1396986"/>
              <a:gd name="connsiteX4" fmla="*/ 0 w 469129"/>
              <a:gd name="connsiteY4" fmla="*/ 1396986 h 1396986"/>
              <a:gd name="connsiteX0" fmla="*/ 0 w 439311"/>
              <a:gd name="connsiteY0" fmla="*/ 1377108 h 1377108"/>
              <a:gd name="connsiteX1" fmla="*/ 211704 w 439311"/>
              <a:gd name="connsiteY1" fmla="*/ 0 h 1377108"/>
              <a:gd name="connsiteX2" fmla="*/ 439311 w 439311"/>
              <a:gd name="connsiteY2" fmla="*/ 0 h 1377108"/>
              <a:gd name="connsiteX3" fmla="*/ 217668 w 439311"/>
              <a:gd name="connsiteY3" fmla="*/ 1377108 h 1377108"/>
              <a:gd name="connsiteX4" fmla="*/ 0 w 439311"/>
              <a:gd name="connsiteY4" fmla="*/ 1377108 h 1377108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57425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396986"/>
              <a:gd name="connsiteX1" fmla="*/ 251461 w 479068"/>
              <a:gd name="connsiteY1" fmla="*/ 0 h 1396986"/>
              <a:gd name="connsiteX2" fmla="*/ 479068 w 479068"/>
              <a:gd name="connsiteY2" fmla="*/ 0 h 1396986"/>
              <a:gd name="connsiteX3" fmla="*/ 217669 w 479068"/>
              <a:gd name="connsiteY3" fmla="*/ 1396986 h 1396986"/>
              <a:gd name="connsiteX4" fmla="*/ 0 w 479068"/>
              <a:gd name="connsiteY4" fmla="*/ 1377108 h 1396986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37547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436743"/>
              <a:gd name="connsiteX1" fmla="*/ 251461 w 479068"/>
              <a:gd name="connsiteY1" fmla="*/ 0 h 1436743"/>
              <a:gd name="connsiteX2" fmla="*/ 479068 w 479068"/>
              <a:gd name="connsiteY2" fmla="*/ 0 h 1436743"/>
              <a:gd name="connsiteX3" fmla="*/ 227608 w 479068"/>
              <a:gd name="connsiteY3" fmla="*/ 1436743 h 1436743"/>
              <a:gd name="connsiteX4" fmla="*/ 0 w 479068"/>
              <a:gd name="connsiteY4" fmla="*/ 1377108 h 1436743"/>
              <a:gd name="connsiteX0" fmla="*/ 0 w 558581"/>
              <a:gd name="connsiteY0" fmla="*/ 1436743 h 1436743"/>
              <a:gd name="connsiteX1" fmla="*/ 330974 w 558581"/>
              <a:gd name="connsiteY1" fmla="*/ 0 h 1436743"/>
              <a:gd name="connsiteX2" fmla="*/ 558581 w 558581"/>
              <a:gd name="connsiteY2" fmla="*/ 0 h 1436743"/>
              <a:gd name="connsiteX3" fmla="*/ 307121 w 558581"/>
              <a:gd name="connsiteY3" fmla="*/ 1436743 h 1436743"/>
              <a:gd name="connsiteX4" fmla="*/ 0 w 558581"/>
              <a:gd name="connsiteY4" fmla="*/ 1436743 h 1436743"/>
              <a:gd name="connsiteX0" fmla="*/ 0 w 657973"/>
              <a:gd name="connsiteY0" fmla="*/ 1446682 h 1446682"/>
              <a:gd name="connsiteX1" fmla="*/ 330974 w 657973"/>
              <a:gd name="connsiteY1" fmla="*/ 9939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57973"/>
              <a:gd name="connsiteY0" fmla="*/ 1446682 h 1446682"/>
              <a:gd name="connsiteX1" fmla="*/ 301156 w 657973"/>
              <a:gd name="connsiteY1" fmla="*/ 0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28156"/>
              <a:gd name="connsiteY0" fmla="*/ 1446682 h 1446682"/>
              <a:gd name="connsiteX1" fmla="*/ 301156 w 628156"/>
              <a:gd name="connsiteY1" fmla="*/ 0 h 1446682"/>
              <a:gd name="connsiteX2" fmla="*/ 628156 w 628156"/>
              <a:gd name="connsiteY2" fmla="*/ 9939 h 1446682"/>
              <a:gd name="connsiteX3" fmla="*/ 307121 w 628156"/>
              <a:gd name="connsiteY3" fmla="*/ 1446682 h 1446682"/>
              <a:gd name="connsiteX4" fmla="*/ 0 w 628156"/>
              <a:gd name="connsiteY4" fmla="*/ 1446682 h 1446682"/>
              <a:gd name="connsiteX0" fmla="*/ 0 w 707669"/>
              <a:gd name="connsiteY0" fmla="*/ 1446682 h 1446682"/>
              <a:gd name="connsiteX1" fmla="*/ 380669 w 707669"/>
              <a:gd name="connsiteY1" fmla="*/ 0 h 1446682"/>
              <a:gd name="connsiteX2" fmla="*/ 707669 w 707669"/>
              <a:gd name="connsiteY2" fmla="*/ 9939 h 1446682"/>
              <a:gd name="connsiteX3" fmla="*/ 386634 w 707669"/>
              <a:gd name="connsiteY3" fmla="*/ 1446682 h 1446682"/>
              <a:gd name="connsiteX4" fmla="*/ 0 w 707669"/>
              <a:gd name="connsiteY4" fmla="*/ 1446682 h 1446682"/>
              <a:gd name="connsiteX0" fmla="*/ 0 w 707669"/>
              <a:gd name="connsiteY0" fmla="*/ 1446682 h 1466560"/>
              <a:gd name="connsiteX1" fmla="*/ 380669 w 707669"/>
              <a:gd name="connsiteY1" fmla="*/ 0 h 1466560"/>
              <a:gd name="connsiteX2" fmla="*/ 707669 w 707669"/>
              <a:gd name="connsiteY2" fmla="*/ 9939 h 1466560"/>
              <a:gd name="connsiteX3" fmla="*/ 326999 w 707669"/>
              <a:gd name="connsiteY3" fmla="*/ 1466560 h 1466560"/>
              <a:gd name="connsiteX4" fmla="*/ 0 w 707669"/>
              <a:gd name="connsiteY4" fmla="*/ 1446682 h 1466560"/>
              <a:gd name="connsiteX0" fmla="*/ 0 w 1057526"/>
              <a:gd name="connsiteY0" fmla="*/ 1456621 h 1466560"/>
              <a:gd name="connsiteX1" fmla="*/ 730526 w 1057526"/>
              <a:gd name="connsiteY1" fmla="*/ 0 h 1466560"/>
              <a:gd name="connsiteX2" fmla="*/ 1057526 w 1057526"/>
              <a:gd name="connsiteY2" fmla="*/ 9939 h 1466560"/>
              <a:gd name="connsiteX3" fmla="*/ 676856 w 1057526"/>
              <a:gd name="connsiteY3" fmla="*/ 1466560 h 1466560"/>
              <a:gd name="connsiteX4" fmla="*/ 0 w 1057526"/>
              <a:gd name="connsiteY4" fmla="*/ 1456621 h 1466560"/>
              <a:gd name="connsiteX0" fmla="*/ 0 w 1057526"/>
              <a:gd name="connsiteY0" fmla="*/ 1456621 h 1456621"/>
              <a:gd name="connsiteX1" fmla="*/ 730526 w 1057526"/>
              <a:gd name="connsiteY1" fmla="*/ 0 h 1456621"/>
              <a:gd name="connsiteX2" fmla="*/ 1057526 w 1057526"/>
              <a:gd name="connsiteY2" fmla="*/ 9939 h 1456621"/>
              <a:gd name="connsiteX3" fmla="*/ 458194 w 1057526"/>
              <a:gd name="connsiteY3" fmla="*/ 1456621 h 1456621"/>
              <a:gd name="connsiteX4" fmla="*/ 0 w 1057526"/>
              <a:gd name="connsiteY4" fmla="*/ 1456621 h 1456621"/>
              <a:gd name="connsiteX0" fmla="*/ 0 w 1057526"/>
              <a:gd name="connsiteY0" fmla="*/ 1456621 h 1476499"/>
              <a:gd name="connsiteX1" fmla="*/ 730526 w 1057526"/>
              <a:gd name="connsiteY1" fmla="*/ 0 h 1476499"/>
              <a:gd name="connsiteX2" fmla="*/ 1057526 w 1057526"/>
              <a:gd name="connsiteY2" fmla="*/ 9939 h 1476499"/>
              <a:gd name="connsiteX3" fmla="*/ 359797 w 1057526"/>
              <a:gd name="connsiteY3" fmla="*/ 1476499 h 1476499"/>
              <a:gd name="connsiteX4" fmla="*/ 0 w 1057526"/>
              <a:gd name="connsiteY4" fmla="*/ 1456621 h 1476499"/>
              <a:gd name="connsiteX0" fmla="*/ 0 w 1057526"/>
              <a:gd name="connsiteY0" fmla="*/ 1476500 h 1476500"/>
              <a:gd name="connsiteX1" fmla="*/ 730526 w 1057526"/>
              <a:gd name="connsiteY1" fmla="*/ 0 h 1476500"/>
              <a:gd name="connsiteX2" fmla="*/ 1057526 w 1057526"/>
              <a:gd name="connsiteY2" fmla="*/ 9939 h 1476500"/>
              <a:gd name="connsiteX3" fmla="*/ 359797 w 1057526"/>
              <a:gd name="connsiteY3" fmla="*/ 1476499 h 1476500"/>
              <a:gd name="connsiteX4" fmla="*/ 0 w 1057526"/>
              <a:gd name="connsiteY4" fmla="*/ 1476500 h 1476500"/>
              <a:gd name="connsiteX0" fmla="*/ 0 w 1057526"/>
              <a:gd name="connsiteY0" fmla="*/ 1466561 h 1466561"/>
              <a:gd name="connsiteX1" fmla="*/ 719592 w 1057526"/>
              <a:gd name="connsiteY1" fmla="*/ 1 h 1466561"/>
              <a:gd name="connsiteX2" fmla="*/ 1057526 w 1057526"/>
              <a:gd name="connsiteY2" fmla="*/ 0 h 1466561"/>
              <a:gd name="connsiteX3" fmla="*/ 359797 w 1057526"/>
              <a:gd name="connsiteY3" fmla="*/ 1466560 h 1466561"/>
              <a:gd name="connsiteX4" fmla="*/ 0 w 1057526"/>
              <a:gd name="connsiteY4" fmla="*/ 1466561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526" h="1466561">
                <a:moveTo>
                  <a:pt x="0" y="1466561"/>
                </a:moveTo>
                <a:lnTo>
                  <a:pt x="719592" y="1"/>
                </a:lnTo>
                <a:lnTo>
                  <a:pt x="1057526" y="0"/>
                </a:lnTo>
                <a:lnTo>
                  <a:pt x="359797" y="1466560"/>
                </a:lnTo>
                <a:lnTo>
                  <a:pt x="0" y="1466561"/>
                </a:lnTo>
                <a:close/>
              </a:path>
            </a:pathLst>
          </a:custGeom>
          <a:solidFill>
            <a:srgbClr val="FF00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33858" y="3489929"/>
            <a:ext cx="766802" cy="22757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1"/>
          <p:cNvSpPr/>
          <p:nvPr/>
        </p:nvSpPr>
        <p:spPr>
          <a:xfrm>
            <a:off x="3174658" y="4631902"/>
            <a:ext cx="1521056" cy="2807498"/>
          </a:xfrm>
          <a:custGeom>
            <a:avLst/>
            <a:gdLst>
              <a:gd name="connsiteX0" fmla="*/ 0 w 170955"/>
              <a:gd name="connsiteY0" fmla="*/ 1377108 h 1377108"/>
              <a:gd name="connsiteX1" fmla="*/ 42739 w 170955"/>
              <a:gd name="connsiteY1" fmla="*/ 0 h 1377108"/>
              <a:gd name="connsiteX2" fmla="*/ 170955 w 170955"/>
              <a:gd name="connsiteY2" fmla="*/ 0 h 1377108"/>
              <a:gd name="connsiteX3" fmla="*/ 128216 w 170955"/>
              <a:gd name="connsiteY3" fmla="*/ 1377108 h 1377108"/>
              <a:gd name="connsiteX4" fmla="*/ 0 w 170955"/>
              <a:gd name="connsiteY4" fmla="*/ 1377108 h 1377108"/>
              <a:gd name="connsiteX0" fmla="*/ 0 w 250468"/>
              <a:gd name="connsiteY0" fmla="*/ 1396986 h 1396986"/>
              <a:gd name="connsiteX1" fmla="*/ 122252 w 250468"/>
              <a:gd name="connsiteY1" fmla="*/ 0 h 1396986"/>
              <a:gd name="connsiteX2" fmla="*/ 250468 w 250468"/>
              <a:gd name="connsiteY2" fmla="*/ 0 h 1396986"/>
              <a:gd name="connsiteX3" fmla="*/ 207729 w 250468"/>
              <a:gd name="connsiteY3" fmla="*/ 1377108 h 1396986"/>
              <a:gd name="connsiteX4" fmla="*/ 0 w 250468"/>
              <a:gd name="connsiteY4" fmla="*/ 1396986 h 1396986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07729 w 379677"/>
              <a:gd name="connsiteY3" fmla="*/ 1396986 h 1416864"/>
              <a:gd name="connsiteX4" fmla="*/ 0 w 379677"/>
              <a:gd name="connsiteY4" fmla="*/ 1416864 h 1416864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67364 w 379677"/>
              <a:gd name="connsiteY3" fmla="*/ 1416864 h 1416864"/>
              <a:gd name="connsiteX4" fmla="*/ 0 w 379677"/>
              <a:gd name="connsiteY4" fmla="*/ 1416864 h 1416864"/>
              <a:gd name="connsiteX0" fmla="*/ 0 w 469129"/>
              <a:gd name="connsiteY0" fmla="*/ 1396986 h 1416864"/>
              <a:gd name="connsiteX1" fmla="*/ 211704 w 469129"/>
              <a:gd name="connsiteY1" fmla="*/ 19878 h 1416864"/>
              <a:gd name="connsiteX2" fmla="*/ 469129 w 469129"/>
              <a:gd name="connsiteY2" fmla="*/ 0 h 1416864"/>
              <a:gd name="connsiteX3" fmla="*/ 356816 w 469129"/>
              <a:gd name="connsiteY3" fmla="*/ 1416864 h 1416864"/>
              <a:gd name="connsiteX4" fmla="*/ 0 w 469129"/>
              <a:gd name="connsiteY4" fmla="*/ 1396986 h 1416864"/>
              <a:gd name="connsiteX0" fmla="*/ 0 w 469129"/>
              <a:gd name="connsiteY0" fmla="*/ 1396986 h 1406925"/>
              <a:gd name="connsiteX1" fmla="*/ 211704 w 469129"/>
              <a:gd name="connsiteY1" fmla="*/ 19878 h 1406925"/>
              <a:gd name="connsiteX2" fmla="*/ 469129 w 469129"/>
              <a:gd name="connsiteY2" fmla="*/ 0 h 1406925"/>
              <a:gd name="connsiteX3" fmla="*/ 287242 w 469129"/>
              <a:gd name="connsiteY3" fmla="*/ 1406925 h 1406925"/>
              <a:gd name="connsiteX4" fmla="*/ 0 w 469129"/>
              <a:gd name="connsiteY4" fmla="*/ 1396986 h 1406925"/>
              <a:gd name="connsiteX0" fmla="*/ 0 w 469129"/>
              <a:gd name="connsiteY0" fmla="*/ 1396986 h 1396986"/>
              <a:gd name="connsiteX1" fmla="*/ 211704 w 469129"/>
              <a:gd name="connsiteY1" fmla="*/ 19878 h 1396986"/>
              <a:gd name="connsiteX2" fmla="*/ 469129 w 469129"/>
              <a:gd name="connsiteY2" fmla="*/ 0 h 1396986"/>
              <a:gd name="connsiteX3" fmla="*/ 217668 w 469129"/>
              <a:gd name="connsiteY3" fmla="*/ 1396986 h 1396986"/>
              <a:gd name="connsiteX4" fmla="*/ 0 w 469129"/>
              <a:gd name="connsiteY4" fmla="*/ 1396986 h 1396986"/>
              <a:gd name="connsiteX0" fmla="*/ 0 w 439311"/>
              <a:gd name="connsiteY0" fmla="*/ 1377108 h 1377108"/>
              <a:gd name="connsiteX1" fmla="*/ 211704 w 439311"/>
              <a:gd name="connsiteY1" fmla="*/ 0 h 1377108"/>
              <a:gd name="connsiteX2" fmla="*/ 439311 w 439311"/>
              <a:gd name="connsiteY2" fmla="*/ 0 h 1377108"/>
              <a:gd name="connsiteX3" fmla="*/ 217668 w 439311"/>
              <a:gd name="connsiteY3" fmla="*/ 1377108 h 1377108"/>
              <a:gd name="connsiteX4" fmla="*/ 0 w 439311"/>
              <a:gd name="connsiteY4" fmla="*/ 1377108 h 1377108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57425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396986"/>
              <a:gd name="connsiteX1" fmla="*/ 251461 w 479068"/>
              <a:gd name="connsiteY1" fmla="*/ 0 h 1396986"/>
              <a:gd name="connsiteX2" fmla="*/ 479068 w 479068"/>
              <a:gd name="connsiteY2" fmla="*/ 0 h 1396986"/>
              <a:gd name="connsiteX3" fmla="*/ 217669 w 479068"/>
              <a:gd name="connsiteY3" fmla="*/ 1396986 h 1396986"/>
              <a:gd name="connsiteX4" fmla="*/ 0 w 479068"/>
              <a:gd name="connsiteY4" fmla="*/ 1377108 h 1396986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37547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436743"/>
              <a:gd name="connsiteX1" fmla="*/ 251461 w 479068"/>
              <a:gd name="connsiteY1" fmla="*/ 0 h 1436743"/>
              <a:gd name="connsiteX2" fmla="*/ 479068 w 479068"/>
              <a:gd name="connsiteY2" fmla="*/ 0 h 1436743"/>
              <a:gd name="connsiteX3" fmla="*/ 227608 w 479068"/>
              <a:gd name="connsiteY3" fmla="*/ 1436743 h 1436743"/>
              <a:gd name="connsiteX4" fmla="*/ 0 w 479068"/>
              <a:gd name="connsiteY4" fmla="*/ 1377108 h 1436743"/>
              <a:gd name="connsiteX0" fmla="*/ 0 w 558581"/>
              <a:gd name="connsiteY0" fmla="*/ 1436743 h 1436743"/>
              <a:gd name="connsiteX1" fmla="*/ 330974 w 558581"/>
              <a:gd name="connsiteY1" fmla="*/ 0 h 1436743"/>
              <a:gd name="connsiteX2" fmla="*/ 558581 w 558581"/>
              <a:gd name="connsiteY2" fmla="*/ 0 h 1436743"/>
              <a:gd name="connsiteX3" fmla="*/ 307121 w 558581"/>
              <a:gd name="connsiteY3" fmla="*/ 1436743 h 1436743"/>
              <a:gd name="connsiteX4" fmla="*/ 0 w 558581"/>
              <a:gd name="connsiteY4" fmla="*/ 1436743 h 1436743"/>
              <a:gd name="connsiteX0" fmla="*/ 0 w 657973"/>
              <a:gd name="connsiteY0" fmla="*/ 1446682 h 1446682"/>
              <a:gd name="connsiteX1" fmla="*/ 330974 w 657973"/>
              <a:gd name="connsiteY1" fmla="*/ 9939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57973"/>
              <a:gd name="connsiteY0" fmla="*/ 1446682 h 1446682"/>
              <a:gd name="connsiteX1" fmla="*/ 301156 w 657973"/>
              <a:gd name="connsiteY1" fmla="*/ 0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28156"/>
              <a:gd name="connsiteY0" fmla="*/ 1446682 h 1446682"/>
              <a:gd name="connsiteX1" fmla="*/ 301156 w 628156"/>
              <a:gd name="connsiteY1" fmla="*/ 0 h 1446682"/>
              <a:gd name="connsiteX2" fmla="*/ 628156 w 628156"/>
              <a:gd name="connsiteY2" fmla="*/ 9939 h 1446682"/>
              <a:gd name="connsiteX3" fmla="*/ 307121 w 628156"/>
              <a:gd name="connsiteY3" fmla="*/ 1446682 h 1446682"/>
              <a:gd name="connsiteX4" fmla="*/ 0 w 628156"/>
              <a:gd name="connsiteY4" fmla="*/ 1446682 h 1446682"/>
              <a:gd name="connsiteX0" fmla="*/ 0 w 707669"/>
              <a:gd name="connsiteY0" fmla="*/ 1446682 h 1446682"/>
              <a:gd name="connsiteX1" fmla="*/ 380669 w 707669"/>
              <a:gd name="connsiteY1" fmla="*/ 0 h 1446682"/>
              <a:gd name="connsiteX2" fmla="*/ 707669 w 707669"/>
              <a:gd name="connsiteY2" fmla="*/ 9939 h 1446682"/>
              <a:gd name="connsiteX3" fmla="*/ 386634 w 707669"/>
              <a:gd name="connsiteY3" fmla="*/ 1446682 h 1446682"/>
              <a:gd name="connsiteX4" fmla="*/ 0 w 707669"/>
              <a:gd name="connsiteY4" fmla="*/ 1446682 h 1446682"/>
              <a:gd name="connsiteX0" fmla="*/ 0 w 707669"/>
              <a:gd name="connsiteY0" fmla="*/ 1446682 h 1466560"/>
              <a:gd name="connsiteX1" fmla="*/ 380669 w 707669"/>
              <a:gd name="connsiteY1" fmla="*/ 0 h 1466560"/>
              <a:gd name="connsiteX2" fmla="*/ 707669 w 707669"/>
              <a:gd name="connsiteY2" fmla="*/ 9939 h 1466560"/>
              <a:gd name="connsiteX3" fmla="*/ 326999 w 707669"/>
              <a:gd name="connsiteY3" fmla="*/ 1466560 h 1466560"/>
              <a:gd name="connsiteX4" fmla="*/ 0 w 707669"/>
              <a:gd name="connsiteY4" fmla="*/ 1446682 h 1466560"/>
              <a:gd name="connsiteX0" fmla="*/ 0 w 1057526"/>
              <a:gd name="connsiteY0" fmla="*/ 1456621 h 1466560"/>
              <a:gd name="connsiteX1" fmla="*/ 730526 w 1057526"/>
              <a:gd name="connsiteY1" fmla="*/ 0 h 1466560"/>
              <a:gd name="connsiteX2" fmla="*/ 1057526 w 1057526"/>
              <a:gd name="connsiteY2" fmla="*/ 9939 h 1466560"/>
              <a:gd name="connsiteX3" fmla="*/ 676856 w 1057526"/>
              <a:gd name="connsiteY3" fmla="*/ 1466560 h 1466560"/>
              <a:gd name="connsiteX4" fmla="*/ 0 w 1057526"/>
              <a:gd name="connsiteY4" fmla="*/ 1456621 h 1466560"/>
              <a:gd name="connsiteX0" fmla="*/ 0 w 1057526"/>
              <a:gd name="connsiteY0" fmla="*/ 1456621 h 1456621"/>
              <a:gd name="connsiteX1" fmla="*/ 730526 w 1057526"/>
              <a:gd name="connsiteY1" fmla="*/ 0 h 1456621"/>
              <a:gd name="connsiteX2" fmla="*/ 1057526 w 1057526"/>
              <a:gd name="connsiteY2" fmla="*/ 9939 h 1456621"/>
              <a:gd name="connsiteX3" fmla="*/ 458194 w 1057526"/>
              <a:gd name="connsiteY3" fmla="*/ 1456621 h 1456621"/>
              <a:gd name="connsiteX4" fmla="*/ 0 w 1057526"/>
              <a:gd name="connsiteY4" fmla="*/ 1456621 h 1456621"/>
              <a:gd name="connsiteX0" fmla="*/ 0 w 1057526"/>
              <a:gd name="connsiteY0" fmla="*/ 1456621 h 1476499"/>
              <a:gd name="connsiteX1" fmla="*/ 730526 w 1057526"/>
              <a:gd name="connsiteY1" fmla="*/ 0 h 1476499"/>
              <a:gd name="connsiteX2" fmla="*/ 1057526 w 1057526"/>
              <a:gd name="connsiteY2" fmla="*/ 9939 h 1476499"/>
              <a:gd name="connsiteX3" fmla="*/ 359797 w 1057526"/>
              <a:gd name="connsiteY3" fmla="*/ 1476499 h 1476499"/>
              <a:gd name="connsiteX4" fmla="*/ 0 w 1057526"/>
              <a:gd name="connsiteY4" fmla="*/ 1456621 h 1476499"/>
              <a:gd name="connsiteX0" fmla="*/ 0 w 1057526"/>
              <a:gd name="connsiteY0" fmla="*/ 1476500 h 1476500"/>
              <a:gd name="connsiteX1" fmla="*/ 730526 w 1057526"/>
              <a:gd name="connsiteY1" fmla="*/ 0 h 1476500"/>
              <a:gd name="connsiteX2" fmla="*/ 1057526 w 1057526"/>
              <a:gd name="connsiteY2" fmla="*/ 9939 h 1476500"/>
              <a:gd name="connsiteX3" fmla="*/ 359797 w 1057526"/>
              <a:gd name="connsiteY3" fmla="*/ 1476499 h 1476500"/>
              <a:gd name="connsiteX4" fmla="*/ 0 w 1057526"/>
              <a:gd name="connsiteY4" fmla="*/ 1476500 h 1476500"/>
              <a:gd name="connsiteX0" fmla="*/ 0 w 1057526"/>
              <a:gd name="connsiteY0" fmla="*/ 1466561 h 1466561"/>
              <a:gd name="connsiteX1" fmla="*/ 719592 w 1057526"/>
              <a:gd name="connsiteY1" fmla="*/ 1 h 1466561"/>
              <a:gd name="connsiteX2" fmla="*/ 1057526 w 1057526"/>
              <a:gd name="connsiteY2" fmla="*/ 0 h 1466561"/>
              <a:gd name="connsiteX3" fmla="*/ 359797 w 1057526"/>
              <a:gd name="connsiteY3" fmla="*/ 1466560 h 1466561"/>
              <a:gd name="connsiteX4" fmla="*/ 0 w 1057526"/>
              <a:gd name="connsiteY4" fmla="*/ 1466561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526" h="1466561">
                <a:moveTo>
                  <a:pt x="0" y="1466561"/>
                </a:moveTo>
                <a:lnTo>
                  <a:pt x="719592" y="1"/>
                </a:lnTo>
                <a:lnTo>
                  <a:pt x="1057526" y="0"/>
                </a:lnTo>
                <a:lnTo>
                  <a:pt x="359797" y="1466560"/>
                </a:lnTo>
                <a:lnTo>
                  <a:pt x="0" y="1466561"/>
                </a:lnTo>
                <a:close/>
              </a:path>
            </a:pathLst>
          </a:custGeom>
          <a:solidFill>
            <a:srgbClr val="00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05" y="3946657"/>
            <a:ext cx="631595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full( ) </a:t>
            </a:r>
            <a:r>
              <a:rPr lang="en-US" sz="2400" dirty="0" err="1">
                <a:latin typeface="+mj-lt"/>
              </a:rPr>
              <a:t>menggunakan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kondisi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jika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indeks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stack </a:t>
            </a:r>
            <a:r>
              <a:rPr lang="en-US" sz="2400" dirty="0" err="1">
                <a:latin typeface="+mj-lt"/>
              </a:rPr>
              <a:t>sama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dengan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batas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maksimal</a:t>
            </a:r>
            <a:r>
              <a:rPr lang="en-US" sz="2400" dirty="0">
                <a:latin typeface="+mj-lt"/>
              </a:rPr>
              <a:t>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Jika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sama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dengan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batas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maksimal</a:t>
            </a:r>
            <a:r>
              <a:rPr lang="en-US" sz="2400" dirty="0">
                <a:latin typeface="+mj-lt"/>
              </a:rPr>
              <a:t>, return </a:t>
            </a:r>
            <a:r>
              <a:rPr lang="en-US" sz="2400" dirty="0" err="1">
                <a:latin typeface="+mj-lt"/>
              </a:rPr>
              <a:t>valuenya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bernilai</a:t>
            </a:r>
            <a:r>
              <a:rPr lang="en-US" sz="2400" dirty="0">
                <a:latin typeface="+mj-lt"/>
              </a:rPr>
              <a:t> true/Stack </a:t>
            </a:r>
            <a:r>
              <a:rPr lang="en-US" sz="2400" dirty="0" err="1">
                <a:latin typeface="+mj-lt"/>
              </a:rPr>
              <a:t>Kosong</a:t>
            </a:r>
            <a:endParaRPr lang="en-US" sz="24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Jika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tidak</a:t>
            </a:r>
            <a:r>
              <a:rPr lang="en-US" sz="2400" dirty="0">
                <a:latin typeface="+mj-lt"/>
              </a:rPr>
              <a:t>, return </a:t>
            </a:r>
            <a:r>
              <a:rPr lang="en-US" sz="2400" dirty="0" err="1">
                <a:latin typeface="+mj-lt"/>
              </a:rPr>
              <a:t>valuenya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bernilai</a:t>
            </a:r>
            <a:r>
              <a:rPr lang="en-US" sz="2400" dirty="0">
                <a:latin typeface="+mj-lt"/>
              </a:rPr>
              <a:t> false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4" name="Parallelogram 1"/>
          <p:cNvSpPr/>
          <p:nvPr/>
        </p:nvSpPr>
        <p:spPr>
          <a:xfrm>
            <a:off x="7336329" y="3696845"/>
            <a:ext cx="2443067" cy="4960235"/>
          </a:xfrm>
          <a:custGeom>
            <a:avLst/>
            <a:gdLst>
              <a:gd name="connsiteX0" fmla="*/ 0 w 170955"/>
              <a:gd name="connsiteY0" fmla="*/ 1377108 h 1377108"/>
              <a:gd name="connsiteX1" fmla="*/ 42739 w 170955"/>
              <a:gd name="connsiteY1" fmla="*/ 0 h 1377108"/>
              <a:gd name="connsiteX2" fmla="*/ 170955 w 170955"/>
              <a:gd name="connsiteY2" fmla="*/ 0 h 1377108"/>
              <a:gd name="connsiteX3" fmla="*/ 128216 w 170955"/>
              <a:gd name="connsiteY3" fmla="*/ 1377108 h 1377108"/>
              <a:gd name="connsiteX4" fmla="*/ 0 w 170955"/>
              <a:gd name="connsiteY4" fmla="*/ 1377108 h 1377108"/>
              <a:gd name="connsiteX0" fmla="*/ 0 w 250468"/>
              <a:gd name="connsiteY0" fmla="*/ 1396986 h 1396986"/>
              <a:gd name="connsiteX1" fmla="*/ 122252 w 250468"/>
              <a:gd name="connsiteY1" fmla="*/ 0 h 1396986"/>
              <a:gd name="connsiteX2" fmla="*/ 250468 w 250468"/>
              <a:gd name="connsiteY2" fmla="*/ 0 h 1396986"/>
              <a:gd name="connsiteX3" fmla="*/ 207729 w 250468"/>
              <a:gd name="connsiteY3" fmla="*/ 1377108 h 1396986"/>
              <a:gd name="connsiteX4" fmla="*/ 0 w 250468"/>
              <a:gd name="connsiteY4" fmla="*/ 1396986 h 1396986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07729 w 379677"/>
              <a:gd name="connsiteY3" fmla="*/ 1396986 h 1416864"/>
              <a:gd name="connsiteX4" fmla="*/ 0 w 379677"/>
              <a:gd name="connsiteY4" fmla="*/ 1416864 h 1416864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67364 w 379677"/>
              <a:gd name="connsiteY3" fmla="*/ 1416864 h 1416864"/>
              <a:gd name="connsiteX4" fmla="*/ 0 w 379677"/>
              <a:gd name="connsiteY4" fmla="*/ 1416864 h 1416864"/>
              <a:gd name="connsiteX0" fmla="*/ 0 w 469129"/>
              <a:gd name="connsiteY0" fmla="*/ 1396986 h 1416864"/>
              <a:gd name="connsiteX1" fmla="*/ 211704 w 469129"/>
              <a:gd name="connsiteY1" fmla="*/ 19878 h 1416864"/>
              <a:gd name="connsiteX2" fmla="*/ 469129 w 469129"/>
              <a:gd name="connsiteY2" fmla="*/ 0 h 1416864"/>
              <a:gd name="connsiteX3" fmla="*/ 356816 w 469129"/>
              <a:gd name="connsiteY3" fmla="*/ 1416864 h 1416864"/>
              <a:gd name="connsiteX4" fmla="*/ 0 w 469129"/>
              <a:gd name="connsiteY4" fmla="*/ 1396986 h 1416864"/>
              <a:gd name="connsiteX0" fmla="*/ 0 w 469129"/>
              <a:gd name="connsiteY0" fmla="*/ 1396986 h 1406925"/>
              <a:gd name="connsiteX1" fmla="*/ 211704 w 469129"/>
              <a:gd name="connsiteY1" fmla="*/ 19878 h 1406925"/>
              <a:gd name="connsiteX2" fmla="*/ 469129 w 469129"/>
              <a:gd name="connsiteY2" fmla="*/ 0 h 1406925"/>
              <a:gd name="connsiteX3" fmla="*/ 287242 w 469129"/>
              <a:gd name="connsiteY3" fmla="*/ 1406925 h 1406925"/>
              <a:gd name="connsiteX4" fmla="*/ 0 w 469129"/>
              <a:gd name="connsiteY4" fmla="*/ 1396986 h 1406925"/>
              <a:gd name="connsiteX0" fmla="*/ 0 w 469129"/>
              <a:gd name="connsiteY0" fmla="*/ 1396986 h 1396986"/>
              <a:gd name="connsiteX1" fmla="*/ 211704 w 469129"/>
              <a:gd name="connsiteY1" fmla="*/ 19878 h 1396986"/>
              <a:gd name="connsiteX2" fmla="*/ 469129 w 469129"/>
              <a:gd name="connsiteY2" fmla="*/ 0 h 1396986"/>
              <a:gd name="connsiteX3" fmla="*/ 217668 w 469129"/>
              <a:gd name="connsiteY3" fmla="*/ 1396986 h 1396986"/>
              <a:gd name="connsiteX4" fmla="*/ 0 w 469129"/>
              <a:gd name="connsiteY4" fmla="*/ 1396986 h 1396986"/>
              <a:gd name="connsiteX0" fmla="*/ 0 w 439311"/>
              <a:gd name="connsiteY0" fmla="*/ 1377108 h 1377108"/>
              <a:gd name="connsiteX1" fmla="*/ 211704 w 439311"/>
              <a:gd name="connsiteY1" fmla="*/ 0 h 1377108"/>
              <a:gd name="connsiteX2" fmla="*/ 439311 w 439311"/>
              <a:gd name="connsiteY2" fmla="*/ 0 h 1377108"/>
              <a:gd name="connsiteX3" fmla="*/ 217668 w 439311"/>
              <a:gd name="connsiteY3" fmla="*/ 1377108 h 1377108"/>
              <a:gd name="connsiteX4" fmla="*/ 0 w 439311"/>
              <a:gd name="connsiteY4" fmla="*/ 1377108 h 1377108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57425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396986"/>
              <a:gd name="connsiteX1" fmla="*/ 251461 w 479068"/>
              <a:gd name="connsiteY1" fmla="*/ 0 h 1396986"/>
              <a:gd name="connsiteX2" fmla="*/ 479068 w 479068"/>
              <a:gd name="connsiteY2" fmla="*/ 0 h 1396986"/>
              <a:gd name="connsiteX3" fmla="*/ 217669 w 479068"/>
              <a:gd name="connsiteY3" fmla="*/ 1396986 h 1396986"/>
              <a:gd name="connsiteX4" fmla="*/ 0 w 479068"/>
              <a:gd name="connsiteY4" fmla="*/ 1377108 h 1396986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37547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436743"/>
              <a:gd name="connsiteX1" fmla="*/ 251461 w 479068"/>
              <a:gd name="connsiteY1" fmla="*/ 0 h 1436743"/>
              <a:gd name="connsiteX2" fmla="*/ 479068 w 479068"/>
              <a:gd name="connsiteY2" fmla="*/ 0 h 1436743"/>
              <a:gd name="connsiteX3" fmla="*/ 227608 w 479068"/>
              <a:gd name="connsiteY3" fmla="*/ 1436743 h 1436743"/>
              <a:gd name="connsiteX4" fmla="*/ 0 w 479068"/>
              <a:gd name="connsiteY4" fmla="*/ 1377108 h 1436743"/>
              <a:gd name="connsiteX0" fmla="*/ 0 w 558581"/>
              <a:gd name="connsiteY0" fmla="*/ 1436743 h 1436743"/>
              <a:gd name="connsiteX1" fmla="*/ 330974 w 558581"/>
              <a:gd name="connsiteY1" fmla="*/ 0 h 1436743"/>
              <a:gd name="connsiteX2" fmla="*/ 558581 w 558581"/>
              <a:gd name="connsiteY2" fmla="*/ 0 h 1436743"/>
              <a:gd name="connsiteX3" fmla="*/ 307121 w 558581"/>
              <a:gd name="connsiteY3" fmla="*/ 1436743 h 1436743"/>
              <a:gd name="connsiteX4" fmla="*/ 0 w 558581"/>
              <a:gd name="connsiteY4" fmla="*/ 1436743 h 1436743"/>
              <a:gd name="connsiteX0" fmla="*/ 0 w 657973"/>
              <a:gd name="connsiteY0" fmla="*/ 1446682 h 1446682"/>
              <a:gd name="connsiteX1" fmla="*/ 330974 w 657973"/>
              <a:gd name="connsiteY1" fmla="*/ 9939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57973"/>
              <a:gd name="connsiteY0" fmla="*/ 1446682 h 1446682"/>
              <a:gd name="connsiteX1" fmla="*/ 301156 w 657973"/>
              <a:gd name="connsiteY1" fmla="*/ 0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28156"/>
              <a:gd name="connsiteY0" fmla="*/ 1446682 h 1446682"/>
              <a:gd name="connsiteX1" fmla="*/ 301156 w 628156"/>
              <a:gd name="connsiteY1" fmla="*/ 0 h 1446682"/>
              <a:gd name="connsiteX2" fmla="*/ 628156 w 628156"/>
              <a:gd name="connsiteY2" fmla="*/ 9939 h 1446682"/>
              <a:gd name="connsiteX3" fmla="*/ 307121 w 628156"/>
              <a:gd name="connsiteY3" fmla="*/ 1446682 h 1446682"/>
              <a:gd name="connsiteX4" fmla="*/ 0 w 628156"/>
              <a:gd name="connsiteY4" fmla="*/ 1446682 h 1446682"/>
              <a:gd name="connsiteX0" fmla="*/ 0 w 707669"/>
              <a:gd name="connsiteY0" fmla="*/ 1446682 h 1446682"/>
              <a:gd name="connsiteX1" fmla="*/ 380669 w 707669"/>
              <a:gd name="connsiteY1" fmla="*/ 0 h 1446682"/>
              <a:gd name="connsiteX2" fmla="*/ 707669 w 707669"/>
              <a:gd name="connsiteY2" fmla="*/ 9939 h 1446682"/>
              <a:gd name="connsiteX3" fmla="*/ 386634 w 707669"/>
              <a:gd name="connsiteY3" fmla="*/ 1446682 h 1446682"/>
              <a:gd name="connsiteX4" fmla="*/ 0 w 707669"/>
              <a:gd name="connsiteY4" fmla="*/ 1446682 h 1446682"/>
              <a:gd name="connsiteX0" fmla="*/ 0 w 707669"/>
              <a:gd name="connsiteY0" fmla="*/ 1446682 h 1466560"/>
              <a:gd name="connsiteX1" fmla="*/ 380669 w 707669"/>
              <a:gd name="connsiteY1" fmla="*/ 0 h 1466560"/>
              <a:gd name="connsiteX2" fmla="*/ 707669 w 707669"/>
              <a:gd name="connsiteY2" fmla="*/ 9939 h 1466560"/>
              <a:gd name="connsiteX3" fmla="*/ 326999 w 707669"/>
              <a:gd name="connsiteY3" fmla="*/ 1466560 h 1466560"/>
              <a:gd name="connsiteX4" fmla="*/ 0 w 707669"/>
              <a:gd name="connsiteY4" fmla="*/ 1446682 h 1466560"/>
              <a:gd name="connsiteX0" fmla="*/ 0 w 1057526"/>
              <a:gd name="connsiteY0" fmla="*/ 1456621 h 1466560"/>
              <a:gd name="connsiteX1" fmla="*/ 730526 w 1057526"/>
              <a:gd name="connsiteY1" fmla="*/ 0 h 1466560"/>
              <a:gd name="connsiteX2" fmla="*/ 1057526 w 1057526"/>
              <a:gd name="connsiteY2" fmla="*/ 9939 h 1466560"/>
              <a:gd name="connsiteX3" fmla="*/ 676856 w 1057526"/>
              <a:gd name="connsiteY3" fmla="*/ 1466560 h 1466560"/>
              <a:gd name="connsiteX4" fmla="*/ 0 w 1057526"/>
              <a:gd name="connsiteY4" fmla="*/ 1456621 h 1466560"/>
              <a:gd name="connsiteX0" fmla="*/ 0 w 1057526"/>
              <a:gd name="connsiteY0" fmla="*/ 1456621 h 1456621"/>
              <a:gd name="connsiteX1" fmla="*/ 730526 w 1057526"/>
              <a:gd name="connsiteY1" fmla="*/ 0 h 1456621"/>
              <a:gd name="connsiteX2" fmla="*/ 1057526 w 1057526"/>
              <a:gd name="connsiteY2" fmla="*/ 9939 h 1456621"/>
              <a:gd name="connsiteX3" fmla="*/ 458194 w 1057526"/>
              <a:gd name="connsiteY3" fmla="*/ 1456621 h 1456621"/>
              <a:gd name="connsiteX4" fmla="*/ 0 w 1057526"/>
              <a:gd name="connsiteY4" fmla="*/ 1456621 h 1456621"/>
              <a:gd name="connsiteX0" fmla="*/ 0 w 1057526"/>
              <a:gd name="connsiteY0" fmla="*/ 1456621 h 1476499"/>
              <a:gd name="connsiteX1" fmla="*/ 730526 w 1057526"/>
              <a:gd name="connsiteY1" fmla="*/ 0 h 1476499"/>
              <a:gd name="connsiteX2" fmla="*/ 1057526 w 1057526"/>
              <a:gd name="connsiteY2" fmla="*/ 9939 h 1476499"/>
              <a:gd name="connsiteX3" fmla="*/ 359797 w 1057526"/>
              <a:gd name="connsiteY3" fmla="*/ 1476499 h 1476499"/>
              <a:gd name="connsiteX4" fmla="*/ 0 w 1057526"/>
              <a:gd name="connsiteY4" fmla="*/ 1456621 h 1476499"/>
              <a:gd name="connsiteX0" fmla="*/ 0 w 1057526"/>
              <a:gd name="connsiteY0" fmla="*/ 1476500 h 1476500"/>
              <a:gd name="connsiteX1" fmla="*/ 730526 w 1057526"/>
              <a:gd name="connsiteY1" fmla="*/ 0 h 1476500"/>
              <a:gd name="connsiteX2" fmla="*/ 1057526 w 1057526"/>
              <a:gd name="connsiteY2" fmla="*/ 9939 h 1476500"/>
              <a:gd name="connsiteX3" fmla="*/ 359797 w 1057526"/>
              <a:gd name="connsiteY3" fmla="*/ 1476499 h 1476500"/>
              <a:gd name="connsiteX4" fmla="*/ 0 w 1057526"/>
              <a:gd name="connsiteY4" fmla="*/ 1476500 h 1476500"/>
              <a:gd name="connsiteX0" fmla="*/ 0 w 1057526"/>
              <a:gd name="connsiteY0" fmla="*/ 1466561 h 1466561"/>
              <a:gd name="connsiteX1" fmla="*/ 719592 w 1057526"/>
              <a:gd name="connsiteY1" fmla="*/ 1 h 1466561"/>
              <a:gd name="connsiteX2" fmla="*/ 1057526 w 1057526"/>
              <a:gd name="connsiteY2" fmla="*/ 0 h 1466561"/>
              <a:gd name="connsiteX3" fmla="*/ 359797 w 1057526"/>
              <a:gd name="connsiteY3" fmla="*/ 1466560 h 1466561"/>
              <a:gd name="connsiteX4" fmla="*/ 0 w 1057526"/>
              <a:gd name="connsiteY4" fmla="*/ 1466561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526" h="1466561">
                <a:moveTo>
                  <a:pt x="0" y="1466561"/>
                </a:moveTo>
                <a:lnTo>
                  <a:pt x="719592" y="1"/>
                </a:lnTo>
                <a:lnTo>
                  <a:pt x="1057526" y="0"/>
                </a:lnTo>
                <a:lnTo>
                  <a:pt x="359797" y="1466560"/>
                </a:lnTo>
                <a:lnTo>
                  <a:pt x="0" y="146656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sp>
        <p:nvSpPr>
          <p:cNvPr id="5" name="Parallelogram 1"/>
          <p:cNvSpPr/>
          <p:nvPr/>
        </p:nvSpPr>
        <p:spPr>
          <a:xfrm>
            <a:off x="8788135" y="3076981"/>
            <a:ext cx="1521056" cy="2807498"/>
          </a:xfrm>
          <a:custGeom>
            <a:avLst/>
            <a:gdLst>
              <a:gd name="connsiteX0" fmla="*/ 0 w 170955"/>
              <a:gd name="connsiteY0" fmla="*/ 1377108 h 1377108"/>
              <a:gd name="connsiteX1" fmla="*/ 42739 w 170955"/>
              <a:gd name="connsiteY1" fmla="*/ 0 h 1377108"/>
              <a:gd name="connsiteX2" fmla="*/ 170955 w 170955"/>
              <a:gd name="connsiteY2" fmla="*/ 0 h 1377108"/>
              <a:gd name="connsiteX3" fmla="*/ 128216 w 170955"/>
              <a:gd name="connsiteY3" fmla="*/ 1377108 h 1377108"/>
              <a:gd name="connsiteX4" fmla="*/ 0 w 170955"/>
              <a:gd name="connsiteY4" fmla="*/ 1377108 h 1377108"/>
              <a:gd name="connsiteX0" fmla="*/ 0 w 250468"/>
              <a:gd name="connsiteY0" fmla="*/ 1396986 h 1396986"/>
              <a:gd name="connsiteX1" fmla="*/ 122252 w 250468"/>
              <a:gd name="connsiteY1" fmla="*/ 0 h 1396986"/>
              <a:gd name="connsiteX2" fmla="*/ 250468 w 250468"/>
              <a:gd name="connsiteY2" fmla="*/ 0 h 1396986"/>
              <a:gd name="connsiteX3" fmla="*/ 207729 w 250468"/>
              <a:gd name="connsiteY3" fmla="*/ 1377108 h 1396986"/>
              <a:gd name="connsiteX4" fmla="*/ 0 w 250468"/>
              <a:gd name="connsiteY4" fmla="*/ 1396986 h 1396986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07729 w 379677"/>
              <a:gd name="connsiteY3" fmla="*/ 1396986 h 1416864"/>
              <a:gd name="connsiteX4" fmla="*/ 0 w 379677"/>
              <a:gd name="connsiteY4" fmla="*/ 1416864 h 1416864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67364 w 379677"/>
              <a:gd name="connsiteY3" fmla="*/ 1416864 h 1416864"/>
              <a:gd name="connsiteX4" fmla="*/ 0 w 379677"/>
              <a:gd name="connsiteY4" fmla="*/ 1416864 h 1416864"/>
              <a:gd name="connsiteX0" fmla="*/ 0 w 469129"/>
              <a:gd name="connsiteY0" fmla="*/ 1396986 h 1416864"/>
              <a:gd name="connsiteX1" fmla="*/ 211704 w 469129"/>
              <a:gd name="connsiteY1" fmla="*/ 19878 h 1416864"/>
              <a:gd name="connsiteX2" fmla="*/ 469129 w 469129"/>
              <a:gd name="connsiteY2" fmla="*/ 0 h 1416864"/>
              <a:gd name="connsiteX3" fmla="*/ 356816 w 469129"/>
              <a:gd name="connsiteY3" fmla="*/ 1416864 h 1416864"/>
              <a:gd name="connsiteX4" fmla="*/ 0 w 469129"/>
              <a:gd name="connsiteY4" fmla="*/ 1396986 h 1416864"/>
              <a:gd name="connsiteX0" fmla="*/ 0 w 469129"/>
              <a:gd name="connsiteY0" fmla="*/ 1396986 h 1406925"/>
              <a:gd name="connsiteX1" fmla="*/ 211704 w 469129"/>
              <a:gd name="connsiteY1" fmla="*/ 19878 h 1406925"/>
              <a:gd name="connsiteX2" fmla="*/ 469129 w 469129"/>
              <a:gd name="connsiteY2" fmla="*/ 0 h 1406925"/>
              <a:gd name="connsiteX3" fmla="*/ 287242 w 469129"/>
              <a:gd name="connsiteY3" fmla="*/ 1406925 h 1406925"/>
              <a:gd name="connsiteX4" fmla="*/ 0 w 469129"/>
              <a:gd name="connsiteY4" fmla="*/ 1396986 h 1406925"/>
              <a:gd name="connsiteX0" fmla="*/ 0 w 469129"/>
              <a:gd name="connsiteY0" fmla="*/ 1396986 h 1396986"/>
              <a:gd name="connsiteX1" fmla="*/ 211704 w 469129"/>
              <a:gd name="connsiteY1" fmla="*/ 19878 h 1396986"/>
              <a:gd name="connsiteX2" fmla="*/ 469129 w 469129"/>
              <a:gd name="connsiteY2" fmla="*/ 0 h 1396986"/>
              <a:gd name="connsiteX3" fmla="*/ 217668 w 469129"/>
              <a:gd name="connsiteY3" fmla="*/ 1396986 h 1396986"/>
              <a:gd name="connsiteX4" fmla="*/ 0 w 469129"/>
              <a:gd name="connsiteY4" fmla="*/ 1396986 h 1396986"/>
              <a:gd name="connsiteX0" fmla="*/ 0 w 439311"/>
              <a:gd name="connsiteY0" fmla="*/ 1377108 h 1377108"/>
              <a:gd name="connsiteX1" fmla="*/ 211704 w 439311"/>
              <a:gd name="connsiteY1" fmla="*/ 0 h 1377108"/>
              <a:gd name="connsiteX2" fmla="*/ 439311 w 439311"/>
              <a:gd name="connsiteY2" fmla="*/ 0 h 1377108"/>
              <a:gd name="connsiteX3" fmla="*/ 217668 w 439311"/>
              <a:gd name="connsiteY3" fmla="*/ 1377108 h 1377108"/>
              <a:gd name="connsiteX4" fmla="*/ 0 w 439311"/>
              <a:gd name="connsiteY4" fmla="*/ 1377108 h 1377108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57425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396986"/>
              <a:gd name="connsiteX1" fmla="*/ 251461 w 479068"/>
              <a:gd name="connsiteY1" fmla="*/ 0 h 1396986"/>
              <a:gd name="connsiteX2" fmla="*/ 479068 w 479068"/>
              <a:gd name="connsiteY2" fmla="*/ 0 h 1396986"/>
              <a:gd name="connsiteX3" fmla="*/ 217669 w 479068"/>
              <a:gd name="connsiteY3" fmla="*/ 1396986 h 1396986"/>
              <a:gd name="connsiteX4" fmla="*/ 0 w 479068"/>
              <a:gd name="connsiteY4" fmla="*/ 1377108 h 1396986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37547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436743"/>
              <a:gd name="connsiteX1" fmla="*/ 251461 w 479068"/>
              <a:gd name="connsiteY1" fmla="*/ 0 h 1436743"/>
              <a:gd name="connsiteX2" fmla="*/ 479068 w 479068"/>
              <a:gd name="connsiteY2" fmla="*/ 0 h 1436743"/>
              <a:gd name="connsiteX3" fmla="*/ 227608 w 479068"/>
              <a:gd name="connsiteY3" fmla="*/ 1436743 h 1436743"/>
              <a:gd name="connsiteX4" fmla="*/ 0 w 479068"/>
              <a:gd name="connsiteY4" fmla="*/ 1377108 h 1436743"/>
              <a:gd name="connsiteX0" fmla="*/ 0 w 558581"/>
              <a:gd name="connsiteY0" fmla="*/ 1436743 h 1436743"/>
              <a:gd name="connsiteX1" fmla="*/ 330974 w 558581"/>
              <a:gd name="connsiteY1" fmla="*/ 0 h 1436743"/>
              <a:gd name="connsiteX2" fmla="*/ 558581 w 558581"/>
              <a:gd name="connsiteY2" fmla="*/ 0 h 1436743"/>
              <a:gd name="connsiteX3" fmla="*/ 307121 w 558581"/>
              <a:gd name="connsiteY3" fmla="*/ 1436743 h 1436743"/>
              <a:gd name="connsiteX4" fmla="*/ 0 w 558581"/>
              <a:gd name="connsiteY4" fmla="*/ 1436743 h 1436743"/>
              <a:gd name="connsiteX0" fmla="*/ 0 w 657973"/>
              <a:gd name="connsiteY0" fmla="*/ 1446682 h 1446682"/>
              <a:gd name="connsiteX1" fmla="*/ 330974 w 657973"/>
              <a:gd name="connsiteY1" fmla="*/ 9939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57973"/>
              <a:gd name="connsiteY0" fmla="*/ 1446682 h 1446682"/>
              <a:gd name="connsiteX1" fmla="*/ 301156 w 657973"/>
              <a:gd name="connsiteY1" fmla="*/ 0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28156"/>
              <a:gd name="connsiteY0" fmla="*/ 1446682 h 1446682"/>
              <a:gd name="connsiteX1" fmla="*/ 301156 w 628156"/>
              <a:gd name="connsiteY1" fmla="*/ 0 h 1446682"/>
              <a:gd name="connsiteX2" fmla="*/ 628156 w 628156"/>
              <a:gd name="connsiteY2" fmla="*/ 9939 h 1446682"/>
              <a:gd name="connsiteX3" fmla="*/ 307121 w 628156"/>
              <a:gd name="connsiteY3" fmla="*/ 1446682 h 1446682"/>
              <a:gd name="connsiteX4" fmla="*/ 0 w 628156"/>
              <a:gd name="connsiteY4" fmla="*/ 1446682 h 1446682"/>
              <a:gd name="connsiteX0" fmla="*/ 0 w 707669"/>
              <a:gd name="connsiteY0" fmla="*/ 1446682 h 1446682"/>
              <a:gd name="connsiteX1" fmla="*/ 380669 w 707669"/>
              <a:gd name="connsiteY1" fmla="*/ 0 h 1446682"/>
              <a:gd name="connsiteX2" fmla="*/ 707669 w 707669"/>
              <a:gd name="connsiteY2" fmla="*/ 9939 h 1446682"/>
              <a:gd name="connsiteX3" fmla="*/ 386634 w 707669"/>
              <a:gd name="connsiteY3" fmla="*/ 1446682 h 1446682"/>
              <a:gd name="connsiteX4" fmla="*/ 0 w 707669"/>
              <a:gd name="connsiteY4" fmla="*/ 1446682 h 1446682"/>
              <a:gd name="connsiteX0" fmla="*/ 0 w 707669"/>
              <a:gd name="connsiteY0" fmla="*/ 1446682 h 1466560"/>
              <a:gd name="connsiteX1" fmla="*/ 380669 w 707669"/>
              <a:gd name="connsiteY1" fmla="*/ 0 h 1466560"/>
              <a:gd name="connsiteX2" fmla="*/ 707669 w 707669"/>
              <a:gd name="connsiteY2" fmla="*/ 9939 h 1466560"/>
              <a:gd name="connsiteX3" fmla="*/ 326999 w 707669"/>
              <a:gd name="connsiteY3" fmla="*/ 1466560 h 1466560"/>
              <a:gd name="connsiteX4" fmla="*/ 0 w 707669"/>
              <a:gd name="connsiteY4" fmla="*/ 1446682 h 1466560"/>
              <a:gd name="connsiteX0" fmla="*/ 0 w 1057526"/>
              <a:gd name="connsiteY0" fmla="*/ 1456621 h 1466560"/>
              <a:gd name="connsiteX1" fmla="*/ 730526 w 1057526"/>
              <a:gd name="connsiteY1" fmla="*/ 0 h 1466560"/>
              <a:gd name="connsiteX2" fmla="*/ 1057526 w 1057526"/>
              <a:gd name="connsiteY2" fmla="*/ 9939 h 1466560"/>
              <a:gd name="connsiteX3" fmla="*/ 676856 w 1057526"/>
              <a:gd name="connsiteY3" fmla="*/ 1466560 h 1466560"/>
              <a:gd name="connsiteX4" fmla="*/ 0 w 1057526"/>
              <a:gd name="connsiteY4" fmla="*/ 1456621 h 1466560"/>
              <a:gd name="connsiteX0" fmla="*/ 0 w 1057526"/>
              <a:gd name="connsiteY0" fmla="*/ 1456621 h 1456621"/>
              <a:gd name="connsiteX1" fmla="*/ 730526 w 1057526"/>
              <a:gd name="connsiteY1" fmla="*/ 0 h 1456621"/>
              <a:gd name="connsiteX2" fmla="*/ 1057526 w 1057526"/>
              <a:gd name="connsiteY2" fmla="*/ 9939 h 1456621"/>
              <a:gd name="connsiteX3" fmla="*/ 458194 w 1057526"/>
              <a:gd name="connsiteY3" fmla="*/ 1456621 h 1456621"/>
              <a:gd name="connsiteX4" fmla="*/ 0 w 1057526"/>
              <a:gd name="connsiteY4" fmla="*/ 1456621 h 1456621"/>
              <a:gd name="connsiteX0" fmla="*/ 0 w 1057526"/>
              <a:gd name="connsiteY0" fmla="*/ 1456621 h 1476499"/>
              <a:gd name="connsiteX1" fmla="*/ 730526 w 1057526"/>
              <a:gd name="connsiteY1" fmla="*/ 0 h 1476499"/>
              <a:gd name="connsiteX2" fmla="*/ 1057526 w 1057526"/>
              <a:gd name="connsiteY2" fmla="*/ 9939 h 1476499"/>
              <a:gd name="connsiteX3" fmla="*/ 359797 w 1057526"/>
              <a:gd name="connsiteY3" fmla="*/ 1476499 h 1476499"/>
              <a:gd name="connsiteX4" fmla="*/ 0 w 1057526"/>
              <a:gd name="connsiteY4" fmla="*/ 1456621 h 1476499"/>
              <a:gd name="connsiteX0" fmla="*/ 0 w 1057526"/>
              <a:gd name="connsiteY0" fmla="*/ 1476500 h 1476500"/>
              <a:gd name="connsiteX1" fmla="*/ 730526 w 1057526"/>
              <a:gd name="connsiteY1" fmla="*/ 0 h 1476500"/>
              <a:gd name="connsiteX2" fmla="*/ 1057526 w 1057526"/>
              <a:gd name="connsiteY2" fmla="*/ 9939 h 1476500"/>
              <a:gd name="connsiteX3" fmla="*/ 359797 w 1057526"/>
              <a:gd name="connsiteY3" fmla="*/ 1476499 h 1476500"/>
              <a:gd name="connsiteX4" fmla="*/ 0 w 1057526"/>
              <a:gd name="connsiteY4" fmla="*/ 1476500 h 1476500"/>
              <a:gd name="connsiteX0" fmla="*/ 0 w 1057526"/>
              <a:gd name="connsiteY0" fmla="*/ 1466561 h 1466561"/>
              <a:gd name="connsiteX1" fmla="*/ 719592 w 1057526"/>
              <a:gd name="connsiteY1" fmla="*/ 1 h 1466561"/>
              <a:gd name="connsiteX2" fmla="*/ 1057526 w 1057526"/>
              <a:gd name="connsiteY2" fmla="*/ 0 h 1466561"/>
              <a:gd name="connsiteX3" fmla="*/ 359797 w 1057526"/>
              <a:gd name="connsiteY3" fmla="*/ 1466560 h 1466561"/>
              <a:gd name="connsiteX4" fmla="*/ 0 w 1057526"/>
              <a:gd name="connsiteY4" fmla="*/ 1466561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526" h="1466561">
                <a:moveTo>
                  <a:pt x="0" y="1466561"/>
                </a:moveTo>
                <a:lnTo>
                  <a:pt x="719592" y="1"/>
                </a:lnTo>
                <a:lnTo>
                  <a:pt x="1057526" y="0"/>
                </a:lnTo>
                <a:lnTo>
                  <a:pt x="359797" y="1466560"/>
                </a:lnTo>
                <a:lnTo>
                  <a:pt x="0" y="1466561"/>
                </a:lnTo>
                <a:close/>
              </a:path>
            </a:pathLst>
          </a:custGeom>
          <a:solidFill>
            <a:srgbClr val="FF00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678067" y="3137116"/>
            <a:ext cx="766802" cy="22757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1"/>
          <p:cNvSpPr/>
          <p:nvPr/>
        </p:nvSpPr>
        <p:spPr>
          <a:xfrm>
            <a:off x="9018867" y="4279089"/>
            <a:ext cx="1521056" cy="2807498"/>
          </a:xfrm>
          <a:custGeom>
            <a:avLst/>
            <a:gdLst>
              <a:gd name="connsiteX0" fmla="*/ 0 w 170955"/>
              <a:gd name="connsiteY0" fmla="*/ 1377108 h 1377108"/>
              <a:gd name="connsiteX1" fmla="*/ 42739 w 170955"/>
              <a:gd name="connsiteY1" fmla="*/ 0 h 1377108"/>
              <a:gd name="connsiteX2" fmla="*/ 170955 w 170955"/>
              <a:gd name="connsiteY2" fmla="*/ 0 h 1377108"/>
              <a:gd name="connsiteX3" fmla="*/ 128216 w 170955"/>
              <a:gd name="connsiteY3" fmla="*/ 1377108 h 1377108"/>
              <a:gd name="connsiteX4" fmla="*/ 0 w 170955"/>
              <a:gd name="connsiteY4" fmla="*/ 1377108 h 1377108"/>
              <a:gd name="connsiteX0" fmla="*/ 0 w 250468"/>
              <a:gd name="connsiteY0" fmla="*/ 1396986 h 1396986"/>
              <a:gd name="connsiteX1" fmla="*/ 122252 w 250468"/>
              <a:gd name="connsiteY1" fmla="*/ 0 h 1396986"/>
              <a:gd name="connsiteX2" fmla="*/ 250468 w 250468"/>
              <a:gd name="connsiteY2" fmla="*/ 0 h 1396986"/>
              <a:gd name="connsiteX3" fmla="*/ 207729 w 250468"/>
              <a:gd name="connsiteY3" fmla="*/ 1377108 h 1396986"/>
              <a:gd name="connsiteX4" fmla="*/ 0 w 250468"/>
              <a:gd name="connsiteY4" fmla="*/ 1396986 h 1396986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07729 w 379677"/>
              <a:gd name="connsiteY3" fmla="*/ 1396986 h 1416864"/>
              <a:gd name="connsiteX4" fmla="*/ 0 w 379677"/>
              <a:gd name="connsiteY4" fmla="*/ 1416864 h 1416864"/>
              <a:gd name="connsiteX0" fmla="*/ 0 w 379677"/>
              <a:gd name="connsiteY0" fmla="*/ 1416864 h 1416864"/>
              <a:gd name="connsiteX1" fmla="*/ 122252 w 379677"/>
              <a:gd name="connsiteY1" fmla="*/ 19878 h 1416864"/>
              <a:gd name="connsiteX2" fmla="*/ 379677 w 379677"/>
              <a:gd name="connsiteY2" fmla="*/ 0 h 1416864"/>
              <a:gd name="connsiteX3" fmla="*/ 267364 w 379677"/>
              <a:gd name="connsiteY3" fmla="*/ 1416864 h 1416864"/>
              <a:gd name="connsiteX4" fmla="*/ 0 w 379677"/>
              <a:gd name="connsiteY4" fmla="*/ 1416864 h 1416864"/>
              <a:gd name="connsiteX0" fmla="*/ 0 w 469129"/>
              <a:gd name="connsiteY0" fmla="*/ 1396986 h 1416864"/>
              <a:gd name="connsiteX1" fmla="*/ 211704 w 469129"/>
              <a:gd name="connsiteY1" fmla="*/ 19878 h 1416864"/>
              <a:gd name="connsiteX2" fmla="*/ 469129 w 469129"/>
              <a:gd name="connsiteY2" fmla="*/ 0 h 1416864"/>
              <a:gd name="connsiteX3" fmla="*/ 356816 w 469129"/>
              <a:gd name="connsiteY3" fmla="*/ 1416864 h 1416864"/>
              <a:gd name="connsiteX4" fmla="*/ 0 w 469129"/>
              <a:gd name="connsiteY4" fmla="*/ 1396986 h 1416864"/>
              <a:gd name="connsiteX0" fmla="*/ 0 w 469129"/>
              <a:gd name="connsiteY0" fmla="*/ 1396986 h 1406925"/>
              <a:gd name="connsiteX1" fmla="*/ 211704 w 469129"/>
              <a:gd name="connsiteY1" fmla="*/ 19878 h 1406925"/>
              <a:gd name="connsiteX2" fmla="*/ 469129 w 469129"/>
              <a:gd name="connsiteY2" fmla="*/ 0 h 1406925"/>
              <a:gd name="connsiteX3" fmla="*/ 287242 w 469129"/>
              <a:gd name="connsiteY3" fmla="*/ 1406925 h 1406925"/>
              <a:gd name="connsiteX4" fmla="*/ 0 w 469129"/>
              <a:gd name="connsiteY4" fmla="*/ 1396986 h 1406925"/>
              <a:gd name="connsiteX0" fmla="*/ 0 w 469129"/>
              <a:gd name="connsiteY0" fmla="*/ 1396986 h 1396986"/>
              <a:gd name="connsiteX1" fmla="*/ 211704 w 469129"/>
              <a:gd name="connsiteY1" fmla="*/ 19878 h 1396986"/>
              <a:gd name="connsiteX2" fmla="*/ 469129 w 469129"/>
              <a:gd name="connsiteY2" fmla="*/ 0 h 1396986"/>
              <a:gd name="connsiteX3" fmla="*/ 217668 w 469129"/>
              <a:gd name="connsiteY3" fmla="*/ 1396986 h 1396986"/>
              <a:gd name="connsiteX4" fmla="*/ 0 w 469129"/>
              <a:gd name="connsiteY4" fmla="*/ 1396986 h 1396986"/>
              <a:gd name="connsiteX0" fmla="*/ 0 w 439311"/>
              <a:gd name="connsiteY0" fmla="*/ 1377108 h 1377108"/>
              <a:gd name="connsiteX1" fmla="*/ 211704 w 439311"/>
              <a:gd name="connsiteY1" fmla="*/ 0 h 1377108"/>
              <a:gd name="connsiteX2" fmla="*/ 439311 w 439311"/>
              <a:gd name="connsiteY2" fmla="*/ 0 h 1377108"/>
              <a:gd name="connsiteX3" fmla="*/ 217668 w 439311"/>
              <a:gd name="connsiteY3" fmla="*/ 1377108 h 1377108"/>
              <a:gd name="connsiteX4" fmla="*/ 0 w 439311"/>
              <a:gd name="connsiteY4" fmla="*/ 1377108 h 1377108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57425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396986"/>
              <a:gd name="connsiteX1" fmla="*/ 251461 w 479068"/>
              <a:gd name="connsiteY1" fmla="*/ 0 h 1396986"/>
              <a:gd name="connsiteX2" fmla="*/ 479068 w 479068"/>
              <a:gd name="connsiteY2" fmla="*/ 0 h 1396986"/>
              <a:gd name="connsiteX3" fmla="*/ 217669 w 479068"/>
              <a:gd name="connsiteY3" fmla="*/ 1396986 h 1396986"/>
              <a:gd name="connsiteX4" fmla="*/ 0 w 479068"/>
              <a:gd name="connsiteY4" fmla="*/ 1377108 h 1396986"/>
              <a:gd name="connsiteX0" fmla="*/ 0 w 479068"/>
              <a:gd name="connsiteY0" fmla="*/ 1377108 h 1377108"/>
              <a:gd name="connsiteX1" fmla="*/ 251461 w 479068"/>
              <a:gd name="connsiteY1" fmla="*/ 0 h 1377108"/>
              <a:gd name="connsiteX2" fmla="*/ 479068 w 479068"/>
              <a:gd name="connsiteY2" fmla="*/ 0 h 1377108"/>
              <a:gd name="connsiteX3" fmla="*/ 237547 w 479068"/>
              <a:gd name="connsiteY3" fmla="*/ 1377108 h 1377108"/>
              <a:gd name="connsiteX4" fmla="*/ 0 w 479068"/>
              <a:gd name="connsiteY4" fmla="*/ 1377108 h 1377108"/>
              <a:gd name="connsiteX0" fmla="*/ 0 w 479068"/>
              <a:gd name="connsiteY0" fmla="*/ 1377108 h 1436743"/>
              <a:gd name="connsiteX1" fmla="*/ 251461 w 479068"/>
              <a:gd name="connsiteY1" fmla="*/ 0 h 1436743"/>
              <a:gd name="connsiteX2" fmla="*/ 479068 w 479068"/>
              <a:gd name="connsiteY2" fmla="*/ 0 h 1436743"/>
              <a:gd name="connsiteX3" fmla="*/ 227608 w 479068"/>
              <a:gd name="connsiteY3" fmla="*/ 1436743 h 1436743"/>
              <a:gd name="connsiteX4" fmla="*/ 0 w 479068"/>
              <a:gd name="connsiteY4" fmla="*/ 1377108 h 1436743"/>
              <a:gd name="connsiteX0" fmla="*/ 0 w 558581"/>
              <a:gd name="connsiteY0" fmla="*/ 1436743 h 1436743"/>
              <a:gd name="connsiteX1" fmla="*/ 330974 w 558581"/>
              <a:gd name="connsiteY1" fmla="*/ 0 h 1436743"/>
              <a:gd name="connsiteX2" fmla="*/ 558581 w 558581"/>
              <a:gd name="connsiteY2" fmla="*/ 0 h 1436743"/>
              <a:gd name="connsiteX3" fmla="*/ 307121 w 558581"/>
              <a:gd name="connsiteY3" fmla="*/ 1436743 h 1436743"/>
              <a:gd name="connsiteX4" fmla="*/ 0 w 558581"/>
              <a:gd name="connsiteY4" fmla="*/ 1436743 h 1436743"/>
              <a:gd name="connsiteX0" fmla="*/ 0 w 657973"/>
              <a:gd name="connsiteY0" fmla="*/ 1446682 h 1446682"/>
              <a:gd name="connsiteX1" fmla="*/ 330974 w 657973"/>
              <a:gd name="connsiteY1" fmla="*/ 9939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57973"/>
              <a:gd name="connsiteY0" fmla="*/ 1446682 h 1446682"/>
              <a:gd name="connsiteX1" fmla="*/ 301156 w 657973"/>
              <a:gd name="connsiteY1" fmla="*/ 0 h 1446682"/>
              <a:gd name="connsiteX2" fmla="*/ 657973 w 657973"/>
              <a:gd name="connsiteY2" fmla="*/ 0 h 1446682"/>
              <a:gd name="connsiteX3" fmla="*/ 307121 w 657973"/>
              <a:gd name="connsiteY3" fmla="*/ 1446682 h 1446682"/>
              <a:gd name="connsiteX4" fmla="*/ 0 w 657973"/>
              <a:gd name="connsiteY4" fmla="*/ 1446682 h 1446682"/>
              <a:gd name="connsiteX0" fmla="*/ 0 w 628156"/>
              <a:gd name="connsiteY0" fmla="*/ 1446682 h 1446682"/>
              <a:gd name="connsiteX1" fmla="*/ 301156 w 628156"/>
              <a:gd name="connsiteY1" fmla="*/ 0 h 1446682"/>
              <a:gd name="connsiteX2" fmla="*/ 628156 w 628156"/>
              <a:gd name="connsiteY2" fmla="*/ 9939 h 1446682"/>
              <a:gd name="connsiteX3" fmla="*/ 307121 w 628156"/>
              <a:gd name="connsiteY3" fmla="*/ 1446682 h 1446682"/>
              <a:gd name="connsiteX4" fmla="*/ 0 w 628156"/>
              <a:gd name="connsiteY4" fmla="*/ 1446682 h 1446682"/>
              <a:gd name="connsiteX0" fmla="*/ 0 w 707669"/>
              <a:gd name="connsiteY0" fmla="*/ 1446682 h 1446682"/>
              <a:gd name="connsiteX1" fmla="*/ 380669 w 707669"/>
              <a:gd name="connsiteY1" fmla="*/ 0 h 1446682"/>
              <a:gd name="connsiteX2" fmla="*/ 707669 w 707669"/>
              <a:gd name="connsiteY2" fmla="*/ 9939 h 1446682"/>
              <a:gd name="connsiteX3" fmla="*/ 386634 w 707669"/>
              <a:gd name="connsiteY3" fmla="*/ 1446682 h 1446682"/>
              <a:gd name="connsiteX4" fmla="*/ 0 w 707669"/>
              <a:gd name="connsiteY4" fmla="*/ 1446682 h 1446682"/>
              <a:gd name="connsiteX0" fmla="*/ 0 w 707669"/>
              <a:gd name="connsiteY0" fmla="*/ 1446682 h 1466560"/>
              <a:gd name="connsiteX1" fmla="*/ 380669 w 707669"/>
              <a:gd name="connsiteY1" fmla="*/ 0 h 1466560"/>
              <a:gd name="connsiteX2" fmla="*/ 707669 w 707669"/>
              <a:gd name="connsiteY2" fmla="*/ 9939 h 1466560"/>
              <a:gd name="connsiteX3" fmla="*/ 326999 w 707669"/>
              <a:gd name="connsiteY3" fmla="*/ 1466560 h 1466560"/>
              <a:gd name="connsiteX4" fmla="*/ 0 w 707669"/>
              <a:gd name="connsiteY4" fmla="*/ 1446682 h 1466560"/>
              <a:gd name="connsiteX0" fmla="*/ 0 w 1057526"/>
              <a:gd name="connsiteY0" fmla="*/ 1456621 h 1466560"/>
              <a:gd name="connsiteX1" fmla="*/ 730526 w 1057526"/>
              <a:gd name="connsiteY1" fmla="*/ 0 h 1466560"/>
              <a:gd name="connsiteX2" fmla="*/ 1057526 w 1057526"/>
              <a:gd name="connsiteY2" fmla="*/ 9939 h 1466560"/>
              <a:gd name="connsiteX3" fmla="*/ 676856 w 1057526"/>
              <a:gd name="connsiteY3" fmla="*/ 1466560 h 1466560"/>
              <a:gd name="connsiteX4" fmla="*/ 0 w 1057526"/>
              <a:gd name="connsiteY4" fmla="*/ 1456621 h 1466560"/>
              <a:gd name="connsiteX0" fmla="*/ 0 w 1057526"/>
              <a:gd name="connsiteY0" fmla="*/ 1456621 h 1456621"/>
              <a:gd name="connsiteX1" fmla="*/ 730526 w 1057526"/>
              <a:gd name="connsiteY1" fmla="*/ 0 h 1456621"/>
              <a:gd name="connsiteX2" fmla="*/ 1057526 w 1057526"/>
              <a:gd name="connsiteY2" fmla="*/ 9939 h 1456621"/>
              <a:gd name="connsiteX3" fmla="*/ 458194 w 1057526"/>
              <a:gd name="connsiteY3" fmla="*/ 1456621 h 1456621"/>
              <a:gd name="connsiteX4" fmla="*/ 0 w 1057526"/>
              <a:gd name="connsiteY4" fmla="*/ 1456621 h 1456621"/>
              <a:gd name="connsiteX0" fmla="*/ 0 w 1057526"/>
              <a:gd name="connsiteY0" fmla="*/ 1456621 h 1476499"/>
              <a:gd name="connsiteX1" fmla="*/ 730526 w 1057526"/>
              <a:gd name="connsiteY1" fmla="*/ 0 h 1476499"/>
              <a:gd name="connsiteX2" fmla="*/ 1057526 w 1057526"/>
              <a:gd name="connsiteY2" fmla="*/ 9939 h 1476499"/>
              <a:gd name="connsiteX3" fmla="*/ 359797 w 1057526"/>
              <a:gd name="connsiteY3" fmla="*/ 1476499 h 1476499"/>
              <a:gd name="connsiteX4" fmla="*/ 0 w 1057526"/>
              <a:gd name="connsiteY4" fmla="*/ 1456621 h 1476499"/>
              <a:gd name="connsiteX0" fmla="*/ 0 w 1057526"/>
              <a:gd name="connsiteY0" fmla="*/ 1476500 h 1476500"/>
              <a:gd name="connsiteX1" fmla="*/ 730526 w 1057526"/>
              <a:gd name="connsiteY1" fmla="*/ 0 h 1476500"/>
              <a:gd name="connsiteX2" fmla="*/ 1057526 w 1057526"/>
              <a:gd name="connsiteY2" fmla="*/ 9939 h 1476500"/>
              <a:gd name="connsiteX3" fmla="*/ 359797 w 1057526"/>
              <a:gd name="connsiteY3" fmla="*/ 1476499 h 1476500"/>
              <a:gd name="connsiteX4" fmla="*/ 0 w 1057526"/>
              <a:gd name="connsiteY4" fmla="*/ 1476500 h 1476500"/>
              <a:gd name="connsiteX0" fmla="*/ 0 w 1057526"/>
              <a:gd name="connsiteY0" fmla="*/ 1466561 h 1466561"/>
              <a:gd name="connsiteX1" fmla="*/ 719592 w 1057526"/>
              <a:gd name="connsiteY1" fmla="*/ 1 h 1466561"/>
              <a:gd name="connsiteX2" fmla="*/ 1057526 w 1057526"/>
              <a:gd name="connsiteY2" fmla="*/ 0 h 1466561"/>
              <a:gd name="connsiteX3" fmla="*/ 359797 w 1057526"/>
              <a:gd name="connsiteY3" fmla="*/ 1466560 h 1466561"/>
              <a:gd name="connsiteX4" fmla="*/ 0 w 1057526"/>
              <a:gd name="connsiteY4" fmla="*/ 1466561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526" h="1466561">
                <a:moveTo>
                  <a:pt x="0" y="1466561"/>
                </a:moveTo>
                <a:lnTo>
                  <a:pt x="719592" y="1"/>
                </a:lnTo>
                <a:lnTo>
                  <a:pt x="1057526" y="0"/>
                </a:lnTo>
                <a:lnTo>
                  <a:pt x="359797" y="1466560"/>
                </a:lnTo>
                <a:lnTo>
                  <a:pt x="0" y="1466561"/>
                </a:lnTo>
                <a:close/>
              </a:path>
            </a:pathLst>
          </a:custGeom>
          <a:solidFill>
            <a:srgbClr val="00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3" y="4274977"/>
            <a:ext cx="683037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pengecekan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fungsi</a:t>
            </a:r>
            <a:r>
              <a:rPr lang="en-US" dirty="0">
                <a:latin typeface="+mj-lt"/>
              </a:rPr>
              <a:t> full(  ),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bernilai</a:t>
            </a:r>
            <a:r>
              <a:rPr lang="en-US" dirty="0">
                <a:latin typeface="+mj-lt"/>
              </a:rPr>
              <a:t> false </a:t>
            </a:r>
            <a:r>
              <a:rPr lang="en-US" dirty="0" err="1">
                <a:latin typeface="+mj-lt"/>
              </a:rPr>
              <a:t>kerjakan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nomor</a:t>
            </a:r>
            <a:r>
              <a:rPr lang="en-US" dirty="0">
                <a:latin typeface="+mj-lt"/>
              </a:rPr>
              <a:t> 2&amp;3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bernilai</a:t>
            </a:r>
            <a:r>
              <a:rPr lang="en-US" dirty="0">
                <a:latin typeface="+mj-lt"/>
              </a:rPr>
              <a:t> true </a:t>
            </a:r>
            <a:r>
              <a:rPr lang="en-US" dirty="0" err="1">
                <a:latin typeface="+mj-lt"/>
              </a:rPr>
              <a:t>cetak</a:t>
            </a:r>
            <a:r>
              <a:rPr lang="en-US" dirty="0">
                <a:latin typeface="+mj-lt"/>
              </a:rPr>
              <a:t> Stack </a:t>
            </a:r>
            <a:r>
              <a:rPr lang="en-US" dirty="0" err="1">
                <a:latin typeface="+mj-lt"/>
              </a:rPr>
              <a:t>Penuh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Sisipkan</a:t>
            </a:r>
            <a:r>
              <a:rPr lang="en-US" dirty="0">
                <a:latin typeface="+mj-lt"/>
              </a:rPr>
              <a:t> data x </a:t>
            </a:r>
            <a:r>
              <a:rPr lang="en-US" dirty="0" err="1">
                <a:latin typeface="+mj-lt"/>
              </a:rPr>
              <a:t>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  s-&gt;data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ditunjuk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oleh</a:t>
            </a:r>
            <a:r>
              <a:rPr lang="en-US" dirty="0">
                <a:latin typeface="+mj-lt"/>
              </a:rPr>
              <a:t>     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 :       s-&gt;data[s-&gt;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] = x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Mengupdate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posisi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yaitu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menambah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nilai</a:t>
            </a:r>
            <a:r>
              <a:rPr lang="en-US" dirty="0">
                <a:latin typeface="+mj-lt"/>
              </a:rPr>
              <a:t> 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1  :        ++(s-&gt;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9650945" y="3666124"/>
            <a:ext cx="2549490" cy="2549564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sp>
        <p:nvSpPr>
          <p:cNvPr id="5" name="Right Triangle 4"/>
          <p:cNvSpPr/>
          <p:nvPr/>
        </p:nvSpPr>
        <p:spPr>
          <a:xfrm rot="16200000">
            <a:off x="10224106" y="5226427"/>
            <a:ext cx="1633137" cy="1633184"/>
          </a:xfrm>
          <a:prstGeom prst="rtTriangle">
            <a:avLst/>
          </a:prstGeom>
          <a:solidFill>
            <a:srgbClr val="FF00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sp>
        <p:nvSpPr>
          <p:cNvPr id="6" name="Right Triangle 5"/>
          <p:cNvSpPr/>
          <p:nvPr/>
        </p:nvSpPr>
        <p:spPr>
          <a:xfrm rot="16200000">
            <a:off x="10567311" y="2849568"/>
            <a:ext cx="1633137" cy="1633184"/>
          </a:xfrm>
          <a:prstGeom prst="rtTriangle">
            <a:avLst/>
          </a:prstGeom>
          <a:solidFill>
            <a:srgbClr val="00CC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40" y="4565761"/>
            <a:ext cx="695422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pengecekan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fungsi</a:t>
            </a:r>
            <a:r>
              <a:rPr lang="en-US" dirty="0">
                <a:latin typeface="+mj-lt"/>
              </a:rPr>
              <a:t> empty(  ),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return value </a:t>
            </a:r>
            <a:r>
              <a:rPr lang="en-US" dirty="0" err="1">
                <a:latin typeface="+mj-lt"/>
              </a:rPr>
              <a:t>false,kerjakan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langkah</a:t>
            </a:r>
            <a:r>
              <a:rPr lang="en-US" dirty="0">
                <a:latin typeface="+mj-lt"/>
              </a:rPr>
              <a:t> 2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3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true </a:t>
            </a:r>
            <a:r>
              <a:rPr lang="en-US" dirty="0" err="1">
                <a:latin typeface="+mj-lt"/>
              </a:rPr>
              <a:t>cetak</a:t>
            </a:r>
            <a:r>
              <a:rPr lang="en-US" dirty="0">
                <a:latin typeface="+mj-lt"/>
              </a:rPr>
              <a:t> Stack </a:t>
            </a:r>
            <a:r>
              <a:rPr lang="en-US" dirty="0" err="1">
                <a:latin typeface="+mj-lt"/>
              </a:rPr>
              <a:t>sudah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kosong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Update 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decrement:  --(s-&gt;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Ambil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tumpukan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teratas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tampung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variabel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tampung</a:t>
            </a:r>
            <a:r>
              <a:rPr lang="en-US" dirty="0">
                <a:latin typeface="+mj-lt"/>
              </a:rPr>
              <a:t> :      		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tampung</a:t>
            </a:r>
            <a:r>
              <a:rPr lang="en-US" dirty="0">
                <a:latin typeface="+mj-lt"/>
              </a:rPr>
              <a:t> = s-&gt;data[s-&gt;</a:t>
            </a:r>
            <a:r>
              <a:rPr lang="en-US" dirty="0" err="1">
                <a:latin typeface="+mj-lt"/>
              </a:rPr>
              <a:t>indeks</a:t>
            </a:r>
            <a:r>
              <a:rPr lang="en-US" dirty="0">
                <a:latin typeface="+mj-lt"/>
              </a:rPr>
              <a:t>];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9650945" y="3666124"/>
            <a:ext cx="2549490" cy="2549564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sp>
        <p:nvSpPr>
          <p:cNvPr id="5" name="Right Triangle 4"/>
          <p:cNvSpPr/>
          <p:nvPr/>
        </p:nvSpPr>
        <p:spPr>
          <a:xfrm rot="16200000">
            <a:off x="10224106" y="5226427"/>
            <a:ext cx="1633137" cy="1633184"/>
          </a:xfrm>
          <a:prstGeom prst="rtTriangle">
            <a:avLst/>
          </a:prstGeom>
          <a:solidFill>
            <a:srgbClr val="FF00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sp>
        <p:nvSpPr>
          <p:cNvPr id="6" name="Right Triangle 5"/>
          <p:cNvSpPr/>
          <p:nvPr/>
        </p:nvSpPr>
        <p:spPr>
          <a:xfrm rot="16200000">
            <a:off x="10567311" y="2849568"/>
            <a:ext cx="1633137" cy="1633184"/>
          </a:xfrm>
          <a:prstGeom prst="rtTriangle">
            <a:avLst/>
          </a:prstGeom>
          <a:solidFill>
            <a:srgbClr val="00CC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ms-MY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3" y="4482729"/>
            <a:ext cx="6556403" cy="24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 ARRAY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maksimal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6675238" y="666876"/>
            <a:ext cx="13681520" cy="4320480"/>
          </a:xfrm>
          <a:prstGeom prst="parallelogram">
            <a:avLst>
              <a:gd name="adj" fmla="val 154033"/>
            </a:avLst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6200000">
            <a:off x="9273578" y="4586208"/>
            <a:ext cx="802298" cy="80229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7847270" y="3098343"/>
            <a:ext cx="401149" cy="401149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8248419" y="2723942"/>
            <a:ext cx="401149" cy="40114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rot="16200000">
            <a:off x="2503243" y="6054987"/>
            <a:ext cx="266095" cy="26609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632333" y="5926351"/>
            <a:ext cx="266095" cy="26609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 LINKED LIST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maksimal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insert single linked list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248" y="255965"/>
            <a:ext cx="505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-150" dirty="0">
                <a:latin typeface="Roboto Black" pitchFamily="2" charset="0"/>
                <a:ea typeface="Roboto Black" pitchFamily="2" charset="0"/>
              </a:rPr>
              <a:t>STACK</a:t>
            </a:r>
            <a:endParaRPr lang="en-US" sz="11500" spc="-150" dirty="0"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9" grpId="0" build="p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561</Words>
  <Application>Microsoft Office PowerPoint</Application>
  <PresentationFormat>Widescreen</PresentationFormat>
  <Paragraphs>126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Arial</vt:lpstr>
      <vt:lpstr>Bebas Neue Book</vt:lpstr>
      <vt:lpstr>Bellota</vt:lpstr>
      <vt:lpstr>Calibri</vt:lpstr>
      <vt:lpstr>Calibri Light</vt:lpstr>
      <vt:lpstr>Elephant</vt:lpstr>
      <vt:lpstr>Entypo</vt:lpstr>
      <vt:lpstr>FontAwesome</vt:lpstr>
      <vt:lpstr>Georgia</vt:lpstr>
      <vt:lpstr>Helvetica</vt:lpstr>
      <vt:lpstr>Manteka</vt:lpstr>
      <vt:lpstr>Master Of Break</vt:lpstr>
      <vt:lpstr>Nevis</vt:lpstr>
      <vt:lpstr>Reckoner</vt:lpstr>
      <vt:lpstr>Roboto Black</vt:lpstr>
      <vt:lpstr>Segoe UI</vt:lpstr>
      <vt:lpstr>Segoe UI Light</vt:lpstr>
      <vt:lpstr>Simplifica</vt:lpstr>
      <vt:lpstr>WC Mano Negra Bta</vt:lpstr>
      <vt:lpstr>WeblySleek UI</vt:lpstr>
      <vt:lpstr>Office Theme</vt:lpstr>
      <vt:lpstr>PowerPoint Presentation</vt:lpstr>
      <vt:lpstr>PowerPoint Presentation</vt:lpstr>
      <vt:lpstr>PowerPoint Presentation</vt:lpstr>
      <vt:lpstr>PowerPoint Presentation</vt:lpstr>
      <vt:lpstr>EMPTY</vt:lpstr>
      <vt:lpstr>FULL</vt:lpstr>
      <vt:lpstr>PUSH</vt:lpstr>
      <vt:lpstr>POP</vt:lpstr>
      <vt:lpstr>PowerPoint Presentation</vt:lpstr>
      <vt:lpstr>STACK ARRAY</vt:lpstr>
      <vt:lpstr>PowerPoint Presentation</vt:lpstr>
      <vt:lpstr>Existing Stack Single Linked List</vt:lpstr>
      <vt:lpstr>Stack Push</vt:lpstr>
      <vt:lpstr>Stack Push</vt:lpstr>
      <vt:lpstr>Stack Push</vt:lpstr>
      <vt:lpstr>Stack Push</vt:lpstr>
      <vt:lpstr>Stack Pop</vt:lpstr>
      <vt:lpstr>Stack Pop</vt:lpstr>
      <vt:lpstr>Stack Pop</vt:lpstr>
      <vt:lpstr>Stack Pop</vt:lpstr>
      <vt:lpstr>APLIKASI 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Agam</dc:creator>
  <cp:lastModifiedBy>Bryan Agam</cp:lastModifiedBy>
  <cp:revision>22</cp:revision>
  <dcterms:created xsi:type="dcterms:W3CDTF">2016-06-14T00:19:45Z</dcterms:created>
  <dcterms:modified xsi:type="dcterms:W3CDTF">2016-06-16T05:29:35Z</dcterms:modified>
</cp:coreProperties>
</file>