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B9711C-0ADE-4F6A-8F9F-565457D1E799}">
  <a:tblStyle styleId="{DBB9711C-0ADE-4F6A-8F9F-565457D1E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maticSC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6002c336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6002c33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6002c336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6002c336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002c33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6002c33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7f1cd8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7f1cd8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6002c33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6002c33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Mgg ke -14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(Tambahan nilai)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Praktikum Konsep Pemrograman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96650"/>
            <a:ext cx="85206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Buatlah sebuah program dengan menu untuk untuk menyimpan/menambah dan menampilkan nilai Konsep Pemrograman dari beberapa mahasiswa (menggunakan struct)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tersebut bisa melakukan: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Menambahkan mahasiswa beserta nilainya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Menampilkan nilai rata-rata, maksimum, minimum dan </a:t>
            </a:r>
            <a:r>
              <a:rPr lang="en"/>
              <a:t>nilai huruf yang diambil dari rata-rata (dibulatkan) </a:t>
            </a:r>
            <a:r>
              <a:rPr lang="en"/>
              <a:t>dari setiap mahasiswa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Menampilkan nilai rata-rata seluruh mahasiswa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Menampilkan nama dan nilai rata-rata mahasiswa tertinggi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Menampilkan nama dan nilai rata-rata mahasiswa terendah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Menampilkan nama dan nilai tertinggi dan terendah tiap kolom data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72" y="3539522"/>
            <a:ext cx="4265475" cy="15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Tampilan menu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906650" y="1228675"/>
            <a:ext cx="7925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 Datang di Program Nilai Mahasiswa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 Bambang Sugeni NRP 31350123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Silahkan pilih menu anda: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Menambahkan mahasiswa dan nilai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Menampilkan Data Mahasiswa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Selesai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Pilihan anda: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Mahasiswa ke-1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NRP:21101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Nama:Adi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Eval1 Eval2 Eval3 UAS:80 85 90 80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 menambahkan lagi? (y/t): 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Silahkan pilih menu anda: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Menambahkan mahasiswa dan nilai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Menampilkan Data Mahasiswa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Selesai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Pilihan anda: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dst⇒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tampilan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480575"/>
            <a:ext cx="85206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rata-rata seluruh mahasiswa : 80,83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tertinggi : Adi dengan nilai 83.75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terendah : Ani dengan nilai 75.25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dengan Eval1 tertinggi: Budi dengan nilai 90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dengan Eval1 terendah: Ani dengan nilai 70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dengan Eval2 tertinggi: Adi dengan nilai 85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dengan Eval2 terendah: Ani dengan nilai 73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dengan Eval3 tertinggi:Adi dengan nilai 90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dengan Eval3 terendah: Ani dengan nilai 78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dengan UAS tertinggi:Budi dengan nilai 86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Nilai Mahasiswa dengan UAS terendah: Adi dengan nilai 80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Kembali ke menu utama ⇒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3117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{DBB9711C-0ADE-4F6A-8F9F-565457D1E799}</a:tableStyleId>
              </a:tblPr>
              <a:tblGrid>
                <a:gridCol w="511500"/>
                <a:gridCol w="695875"/>
                <a:gridCol w="1116400"/>
                <a:gridCol w="632925"/>
                <a:gridCol w="796400"/>
                <a:gridCol w="752800"/>
                <a:gridCol w="741950"/>
                <a:gridCol w="1052925"/>
                <a:gridCol w="670600"/>
                <a:gridCol w="774600"/>
                <a:gridCol w="77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NRP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rata-rata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huruf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B+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482375"/>
            <a:ext cx="8520600" cy="4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rata-rata seluruh mahasiswa : 80,83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tertinggi : Adi dengan nilai 83.75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terendah : Ani dengan nilai 75.25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dengan Eval1 tertinggi: Budi dengan nilai 90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dengan Eval1 terendah: Ani dengan nilai 70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dengan Eval2 tertinggi: Adi dengan nilai 85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dengan Eval2 terendah: Ani dengan nilai 73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dengan Eval3 tertinggi:Adi dengan nilai 90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dengan Eval3 terendah: Ani dengan nilai 78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dengan UAS tertinggi:Budi dengan nilai 86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Nilai Mahasiswa dengan UAS terendah: Adi dengan nilai 80</a:t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Kembali ke menu utama ⇒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Buatlah laporan yang berisi: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Listing 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 Output berupa Video (link)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Kesimpulan dan Analisa Program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Jadwal Pengumpulan (maks):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Kelas Gabungan D4 IT A/LJ ⇒ Hari Minggu,24 November pk. 23.59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Kelas D4 IT B ⇒ Hari Selasa, 26 November pk. 23.59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