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64" r:id="rId18"/>
    <p:sldId id="274" r:id="rId19"/>
    <p:sldId id="26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Kumpulan </a:t>
            </a:r>
            <a:r>
              <a:rPr lang="en-AU" dirty="0" err="1" smtClean="0"/>
              <a:t>Soa</a:t>
            </a:r>
            <a:r>
              <a:rPr lang="en-AU" dirty="0" err="1"/>
              <a:t>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Sebutkan</a:t>
            </a:r>
            <a:r>
              <a:rPr lang="en-AU" dirty="0"/>
              <a:t> </a:t>
            </a:r>
            <a:r>
              <a:rPr lang="en-AU" dirty="0" err="1"/>
              <a:t>tujuan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 err="1"/>
              <a:t>dari</a:t>
            </a:r>
            <a:r>
              <a:rPr lang="en-AU" dirty="0"/>
              <a:t> flowchart ?</a:t>
            </a:r>
          </a:p>
          <a:p>
            <a:r>
              <a:rPr lang="en-AU" dirty="0" err="1"/>
              <a:t>Buatlah</a:t>
            </a:r>
            <a:r>
              <a:rPr lang="en-AU" dirty="0"/>
              <a:t> Trace Table</a:t>
            </a:r>
          </a:p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4413531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6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err="1"/>
              <a:t>Sebutkan</a:t>
            </a:r>
            <a:r>
              <a:rPr lang="en-AU" sz="2400" dirty="0"/>
              <a:t> </a:t>
            </a:r>
            <a:r>
              <a:rPr lang="en-AU" sz="2400" dirty="0" err="1"/>
              <a:t>tujuan</a:t>
            </a:r>
            <a:r>
              <a:rPr lang="en-AU" sz="2400" dirty="0"/>
              <a:t> </a:t>
            </a:r>
          </a:p>
          <a:p>
            <a:pPr marL="0" indent="0">
              <a:buNone/>
            </a:pPr>
            <a:r>
              <a:rPr lang="en-AU" sz="2400" dirty="0" err="1"/>
              <a:t>dari</a:t>
            </a:r>
            <a:r>
              <a:rPr lang="en-AU" sz="2400" dirty="0"/>
              <a:t> flowchart ?</a:t>
            </a:r>
          </a:p>
          <a:p>
            <a:r>
              <a:rPr lang="en-AU" sz="2400" dirty="0" err="1"/>
              <a:t>Buatlah</a:t>
            </a:r>
            <a:r>
              <a:rPr lang="en-AU" sz="2400" dirty="0"/>
              <a:t> Trace Table</a:t>
            </a:r>
          </a:p>
          <a:p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76200"/>
            <a:ext cx="6124575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17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Array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08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7499"/>
            <a:ext cx="4800600" cy="570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50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/>
              <a:t>Soal</a:t>
            </a:r>
            <a:r>
              <a:rPr lang="en-AU" dirty="0"/>
              <a:t> </a:t>
            </a:r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Sebutkan</a:t>
            </a:r>
            <a:r>
              <a:rPr lang="en-AU" dirty="0"/>
              <a:t> </a:t>
            </a:r>
            <a:r>
              <a:rPr lang="en-AU" dirty="0" err="1"/>
              <a:t>tujuan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dari</a:t>
            </a:r>
            <a:r>
              <a:rPr lang="en-AU" dirty="0" smtClean="0"/>
              <a:t> </a:t>
            </a:r>
            <a:r>
              <a:rPr lang="en-AU" dirty="0"/>
              <a:t>flowchart ?</a:t>
            </a:r>
          </a:p>
          <a:p>
            <a:r>
              <a:rPr lang="en-AU" dirty="0" err="1"/>
              <a:t>Buatlah</a:t>
            </a:r>
            <a:r>
              <a:rPr lang="en-AU" dirty="0"/>
              <a:t> Trace Table</a:t>
            </a:r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7720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64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/>
              <a:t>Soal</a:t>
            </a:r>
            <a:r>
              <a:rPr lang="en-AU" dirty="0"/>
              <a:t> </a:t>
            </a:r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Sebutkan</a:t>
            </a:r>
            <a:r>
              <a:rPr lang="en-AU" dirty="0"/>
              <a:t> </a:t>
            </a:r>
            <a:r>
              <a:rPr lang="en-AU" dirty="0" err="1"/>
              <a:t>tujuan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dari</a:t>
            </a:r>
            <a:r>
              <a:rPr lang="en-AU" dirty="0" smtClean="0"/>
              <a:t> </a:t>
            </a:r>
            <a:r>
              <a:rPr lang="en-AU" dirty="0"/>
              <a:t>flowchart ?</a:t>
            </a:r>
          </a:p>
          <a:p>
            <a:r>
              <a:rPr lang="en-AU" dirty="0" err="1"/>
              <a:t>Buatlah</a:t>
            </a:r>
            <a:r>
              <a:rPr lang="en-AU" dirty="0"/>
              <a:t> Trace Table</a:t>
            </a:r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304800"/>
            <a:ext cx="4371975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73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/>
              <a:t>Soal</a:t>
            </a:r>
            <a:r>
              <a:rPr lang="en-AU" dirty="0"/>
              <a:t>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Sebutkan</a:t>
            </a:r>
            <a:r>
              <a:rPr lang="en-AU" dirty="0"/>
              <a:t> </a:t>
            </a:r>
            <a:r>
              <a:rPr lang="en-AU" dirty="0" err="1"/>
              <a:t>tujuan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dari</a:t>
            </a:r>
            <a:r>
              <a:rPr lang="en-AU" dirty="0" smtClean="0"/>
              <a:t> </a:t>
            </a:r>
            <a:r>
              <a:rPr lang="en-AU" dirty="0"/>
              <a:t>flowchart ?</a:t>
            </a:r>
          </a:p>
          <a:p>
            <a:r>
              <a:rPr lang="en-AU" dirty="0" err="1"/>
              <a:t>Buatlah</a:t>
            </a:r>
            <a:r>
              <a:rPr lang="en-AU" dirty="0"/>
              <a:t> Trace Table</a:t>
            </a:r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4648200" cy="659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5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r>
              <a:rPr lang="en-AU" sz="2800" dirty="0" err="1"/>
              <a:t>dari</a:t>
            </a:r>
            <a:r>
              <a:rPr lang="en-AU" sz="2800" dirty="0"/>
              <a:t> 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144074"/>
            <a:ext cx="5119687" cy="670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55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</a:p>
          <a:p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1300"/>
            <a:ext cx="59340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0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</a:p>
          <a:p>
            <a:endParaRPr lang="en-A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"/>
            <a:ext cx="48577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3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err="1"/>
              <a:t>Sebutkan</a:t>
            </a:r>
            <a:r>
              <a:rPr lang="en-AU" sz="2400" dirty="0"/>
              <a:t> </a:t>
            </a:r>
            <a:r>
              <a:rPr lang="en-AU" sz="2400" dirty="0" err="1"/>
              <a:t>tujuan</a:t>
            </a:r>
            <a:r>
              <a:rPr lang="en-AU" sz="2400" dirty="0"/>
              <a:t> 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err="1" smtClean="0"/>
              <a:t>dari</a:t>
            </a:r>
            <a:r>
              <a:rPr lang="en-AU" sz="2400" dirty="0" smtClean="0"/>
              <a:t> </a:t>
            </a:r>
            <a:r>
              <a:rPr lang="en-AU" sz="2400" dirty="0"/>
              <a:t>flowchart ?</a:t>
            </a:r>
          </a:p>
          <a:p>
            <a:r>
              <a:rPr lang="en-AU" sz="2400" dirty="0" err="1"/>
              <a:t>Buatlah</a:t>
            </a:r>
            <a:r>
              <a:rPr lang="en-AU" sz="2400" dirty="0"/>
              <a:t> Trace </a:t>
            </a:r>
            <a:r>
              <a:rPr lang="en-AU" dirty="0"/>
              <a:t>Table</a:t>
            </a:r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"/>
            <a:ext cx="57435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5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8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 smtClean="0"/>
              <a:t>tujuan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</a:p>
          <a:p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799"/>
            <a:ext cx="5638800" cy="59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4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2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335"/>
            <a:ext cx="4191000" cy="669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err="1" smtClean="0"/>
              <a:t>Sebutkan</a:t>
            </a:r>
            <a:r>
              <a:rPr lang="en-AU" sz="2000" dirty="0" smtClean="0"/>
              <a:t> </a:t>
            </a:r>
            <a:r>
              <a:rPr lang="en-AU" sz="2000" dirty="0" err="1" smtClean="0"/>
              <a:t>tujuan</a:t>
            </a:r>
            <a:r>
              <a:rPr lang="en-AU" sz="2000" dirty="0" smtClean="0"/>
              <a:t> </a:t>
            </a:r>
            <a:r>
              <a:rPr lang="en-AU" sz="2000" dirty="0" err="1" smtClean="0"/>
              <a:t>dari</a:t>
            </a:r>
            <a:r>
              <a:rPr lang="en-AU" sz="2000" dirty="0" smtClean="0"/>
              <a:t> flowchart ?</a:t>
            </a:r>
          </a:p>
          <a:p>
            <a:r>
              <a:rPr lang="en-AU" sz="2000" dirty="0" err="1" smtClean="0"/>
              <a:t>Buatlah</a:t>
            </a:r>
            <a:r>
              <a:rPr lang="en-AU" sz="2000" dirty="0" smtClean="0"/>
              <a:t> Trace Table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134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3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399"/>
            <a:ext cx="4114800" cy="657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21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4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621"/>
            <a:ext cx="4038600" cy="66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799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5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-2"/>
            <a:ext cx="3810000" cy="691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2312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6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-12700"/>
            <a:ext cx="326206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1202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/>
              <a:t>Soal</a:t>
            </a:r>
            <a:r>
              <a:rPr lang="en-AU" dirty="0" smtClean="0"/>
              <a:t> </a:t>
            </a:r>
            <a:r>
              <a:rPr lang="en-AU" dirty="0" smtClean="0"/>
              <a:t>7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81075"/>
            <a:ext cx="4905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473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/>
              <a:t>Soal</a:t>
            </a:r>
            <a:r>
              <a:rPr lang="en-AU" dirty="0"/>
              <a:t> </a:t>
            </a:r>
            <a:r>
              <a:rPr lang="en-AU" dirty="0" smtClean="0"/>
              <a:t>7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76" y="27062"/>
            <a:ext cx="3657600" cy="670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err="1"/>
              <a:t>Sebutkan</a:t>
            </a:r>
            <a:r>
              <a:rPr lang="en-AU" sz="2800" dirty="0"/>
              <a:t> </a:t>
            </a:r>
            <a:r>
              <a:rPr lang="en-AU" sz="2800" dirty="0" err="1"/>
              <a:t>tujuan</a:t>
            </a:r>
            <a:r>
              <a:rPr lang="en-AU" sz="2800" dirty="0"/>
              <a:t> 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err="1" smtClean="0"/>
              <a:t>dari</a:t>
            </a:r>
            <a:r>
              <a:rPr lang="en-AU" sz="2800" dirty="0" smtClean="0"/>
              <a:t> </a:t>
            </a:r>
            <a:r>
              <a:rPr lang="en-AU" sz="2800" dirty="0"/>
              <a:t>flowchart ?</a:t>
            </a:r>
          </a:p>
          <a:p>
            <a:r>
              <a:rPr lang="en-AU" sz="2800" dirty="0" err="1"/>
              <a:t>Buatlah</a:t>
            </a:r>
            <a:r>
              <a:rPr lang="en-AU" sz="2800" dirty="0"/>
              <a:t> Trace Table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2492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Kumpulan Soal</vt:lpstr>
      <vt:lpstr>Soal 1</vt:lpstr>
      <vt:lpstr>Soal 2</vt:lpstr>
      <vt:lpstr>Soal 3</vt:lpstr>
      <vt:lpstr>Soal 4</vt:lpstr>
      <vt:lpstr>Soal 5</vt:lpstr>
      <vt:lpstr>Soal 6</vt:lpstr>
      <vt:lpstr>Soal 7</vt:lpstr>
      <vt:lpstr>Soal 7</vt:lpstr>
      <vt:lpstr>Soal 8</vt:lpstr>
      <vt:lpstr>Soal 9</vt:lpstr>
      <vt:lpstr>Array</vt:lpstr>
      <vt:lpstr>Soal 1</vt:lpstr>
      <vt:lpstr>Soal 2</vt:lpstr>
      <vt:lpstr>Soal 3</vt:lpstr>
      <vt:lpstr>Soal 4</vt:lpstr>
      <vt:lpstr>Soal 5</vt:lpstr>
      <vt:lpstr>Soal 6</vt:lpstr>
      <vt:lpstr>Soal 7</vt:lpstr>
      <vt:lpstr>Soal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Soal</dc:title>
  <dc:creator>yuliana</dc:creator>
  <cp:lastModifiedBy>User</cp:lastModifiedBy>
  <cp:revision>72</cp:revision>
  <dcterms:created xsi:type="dcterms:W3CDTF">2006-08-16T00:00:00Z</dcterms:created>
  <dcterms:modified xsi:type="dcterms:W3CDTF">2015-10-21T04:43:46Z</dcterms:modified>
</cp:coreProperties>
</file>