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61" r:id="rId6"/>
    <p:sldId id="266" r:id="rId7"/>
    <p:sldId id="258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2A62-72FE-31F4-ACCB-8646F257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9487F-D067-CF29-F8FD-B33235CF9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7369A-150B-9B56-CAF9-7F47370F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1D20-A610-48CA-8889-5B09D1A03FA3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0B328-D88A-6683-33C1-AF75CBAB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DDAD8-6D4D-5BA5-FDD7-DA4226DC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F125-9692-4867-8E91-4087E5CAE7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9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075A-43B9-8BC6-A030-E69993C2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5264B-7320-E31B-3C55-5046CD34B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2F53-41A6-3AB8-E3EC-AE523603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1D20-A610-48CA-8889-5B09D1A03FA3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0E75-D99B-0F48-663A-210B48B5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48FD-EC77-4D1F-0B2F-07B50219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F125-9692-4867-8E91-4087E5CAE7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8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882E5-7C9B-701E-B778-1E1B35DC5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C4EEC-82D4-17AA-E366-35BD75669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53F6A-88BD-2162-146C-922386B2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1D20-A610-48CA-8889-5B09D1A03FA3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3B171-DBDE-A627-C652-0514F34C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1ADB-77BA-7D47-A348-C376C679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F125-9692-4867-8E91-4087E5CAE7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60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6F7A-C9D3-2D5C-5683-AB28C13D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7A42-FC50-F629-9798-0E1CF5CC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EE56-D783-65B1-13D3-8C30EF59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1D20-A610-48CA-8889-5B09D1A03FA3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B403B-2F2C-81CA-79E1-878955EB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1344C-1FDF-DA29-D9AE-1EB3BF83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F125-9692-4867-8E91-4087E5CAE7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54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EBEF-8580-E300-1C1D-FD9A2250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6594E-7248-5452-5FCA-3FE095B91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1D39-7DDF-B68B-50F8-256A52BA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1D20-A610-48CA-8889-5B09D1A03FA3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68C3F-86E9-9C53-D4F6-6B951EB1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25F75-01DF-C6DF-C0F0-503D31A3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F125-9692-4867-8E91-4087E5CAE7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967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6334-C755-1809-31B2-D792C9D7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D548-8BE5-0F3E-F1F2-FBD529E22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B1F0B-C7A1-B9AE-CDBB-7A43D2C96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70DC7-2DC9-960C-E548-5D65129A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1D20-A610-48CA-8889-5B09D1A03FA3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3B64-26D7-AE70-9EEC-AEAA7B38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36A1C-835D-7016-547A-3645549C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F125-9692-4867-8E91-4087E5CAE7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01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46A9-A885-7845-2496-4F028816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1516F-B215-63DB-1EC2-2A7588F43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CBE2E-E463-DE88-42CE-60EF7A15B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E74F9-4201-F984-F70F-757AEC4C7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CB262-7C13-6F4E-9D55-93E8495AE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88A91-A8AA-7C76-ACA3-22FCD5A7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1D20-A610-48CA-8889-5B09D1A03FA3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0D968-8191-D4FD-45EB-49B33B98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31215-573E-D738-E90B-8C01BF7A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F125-9692-4867-8E91-4087E5CAE7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904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7133-6907-1838-F7AD-01D84D7E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5347F-8C7C-FABC-5C43-B5F98C67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1D20-A610-48CA-8889-5B09D1A03FA3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1C7CF-6F15-03F9-8B14-5A5A79A1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6F12D-C90A-B475-FA49-11A94555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F125-9692-4867-8E91-4087E5CAE7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140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568D3-93A3-67F1-35BC-9A361234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1D20-A610-48CA-8889-5B09D1A03FA3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A834F-0A00-64BC-3DC1-0D0D8995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320C8-E39E-18DA-4DF6-31223376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F125-9692-4867-8E91-4087E5CAE7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401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EDED-3A79-5CDE-6269-88486F4E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99971-C79A-595F-8E38-FBC79A6E4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D7FFD-5013-81B2-6A26-24EFCCA71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BC778-80DA-5948-C6A0-1B5B16D4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1D20-A610-48CA-8889-5B09D1A03FA3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2A7AD-AE4F-8F62-66E2-66AC553B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C21A0-F279-6631-E6D6-7C2F2A76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F125-9692-4867-8E91-4087E5CAE7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56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6108-DF05-7862-39D4-E10D46FA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6A515-C717-7DD9-C890-9BCC9647A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2DEE5-7709-EC78-CE02-F5341B505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8C651-5201-6569-1DFB-9E1729E4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1D20-A610-48CA-8889-5B09D1A03FA3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1A7F2-67A3-43FF-3014-8DF8E9D9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C563A-ECA1-5E40-C0C2-1FE4101D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F125-9692-4867-8E91-4087E5CAE7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749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38539-AB0E-21DD-78A2-882EE752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28CFA-A715-F980-DDFA-1231C16B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E6D2-F396-7DC3-9B84-2DF9DADB9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C1D20-A610-48CA-8889-5B09D1A03FA3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AA86D-0EB7-4B2F-89C0-D0CA9DDC9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9F4D2-9DCC-69AE-9B96-F88906F76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3F125-9692-4867-8E91-4087E5CAE7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762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E186-F0DF-17A1-D531-E27C03777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br>
              <a:rPr lang="en-US" dirty="0"/>
            </a:br>
            <a:r>
              <a:rPr lang="en-US" dirty="0" err="1"/>
              <a:t>Pemrograman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2834E-DDB8-EDC6-8340-1768FB4A5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Yuliana Setiowati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9712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FB8D-DF46-4478-9F69-ABDA254C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/>
              <a:t> 7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5306-EE6A-5EC7-75E0-CBF9CA09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194" name="Picture 2" descr="Flowchart for finding Armstrong number">
            <a:extLst>
              <a:ext uri="{FF2B5EF4-FFF2-40B4-BE49-F238E27FC236}">
                <a16:creationId xmlns:a16="http://schemas.microsoft.com/office/drawing/2014/main" id="{EDDBA835-4E62-6DF8-6A82-7575F6748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712" y="365125"/>
            <a:ext cx="4773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3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DE289D-620F-62C4-97B1-E7E457C4D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Keputusan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4A59D7-FA16-A285-ADF2-056CBD0A4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94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F8BB-0F3B-BBFE-3A4B-FE37F0B9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814D-3F13-E39D-85E6-6DA1B8411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26" name="Picture 2" descr="Flow Chart of above C source code Fig. 2 All test cases together for BQS ">
            <a:extLst>
              <a:ext uri="{FF2B5EF4-FFF2-40B4-BE49-F238E27FC236}">
                <a16:creationId xmlns:a16="http://schemas.microsoft.com/office/drawing/2014/main" id="{8CD14743-115D-44DE-7DD3-BD5F88A79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311" y="365125"/>
            <a:ext cx="2867044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55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D404-347C-B1BD-6F9C-1A9F16A3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E6EA-741C-7318-BAD4-FC4C75F5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146" name="Picture 2" descr="Pseudocode and Flowchart – Justin CS">
            <a:extLst>
              <a:ext uri="{FF2B5EF4-FFF2-40B4-BE49-F238E27FC236}">
                <a16:creationId xmlns:a16="http://schemas.microsoft.com/office/drawing/2014/main" id="{2802B04D-CD11-952F-F8F5-7B19CACF6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589" y="365125"/>
            <a:ext cx="2805371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88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F7F8-0CEA-7B77-873F-6DC8C7B2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42FB-7DA4-16BF-7630-8229FF67C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074" name="Picture 2" descr="Introduction to programming Tasks - ppt download">
            <a:extLst>
              <a:ext uri="{FF2B5EF4-FFF2-40B4-BE49-F238E27FC236}">
                <a16:creationId xmlns:a16="http://schemas.microsoft.com/office/drawing/2014/main" id="{792FB735-C53C-2F06-2F53-4520831F6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29" y="729537"/>
            <a:ext cx="7489372" cy="56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60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DE289D-620F-62C4-97B1-E7E457C4D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Proses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4A59D7-FA16-A285-ADF2-056CBD0A4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116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9A27-FAF6-281D-C2DD-D5F2FCCA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309C-F150-A2C0-052B-A7D5896C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050" name="Picture 2" descr="Exercise 1 - Flowchart - dyclassroom | Have fun learning :-)">
            <a:extLst>
              <a:ext uri="{FF2B5EF4-FFF2-40B4-BE49-F238E27FC236}">
                <a16:creationId xmlns:a16="http://schemas.microsoft.com/office/drawing/2014/main" id="{EFC25930-BDD0-7E80-A444-391702E8E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139" y="1409700"/>
            <a:ext cx="41624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52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D3E1-CD23-1882-4232-6B122CC6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5B52-9878-B709-2A30-C1A62E6A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098" name="Picture 2" descr="C Programming | Computer | Ms-Excel: Flowchart for Fibonacci Series">
            <a:extLst>
              <a:ext uri="{FF2B5EF4-FFF2-40B4-BE49-F238E27FC236}">
                <a16:creationId xmlns:a16="http://schemas.microsoft.com/office/drawing/2014/main" id="{BB248409-7FF8-F6F2-A7DF-388909234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85738"/>
            <a:ext cx="5362575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84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1136-1387-973E-008D-9C0BB5F9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6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4FEA-9EB7-0DFA-E351-607C6775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124" name="Picture 4" descr="How to write an algorithm and flowchart to find whether the given ...">
            <a:extLst>
              <a:ext uri="{FF2B5EF4-FFF2-40B4-BE49-F238E27FC236}">
                <a16:creationId xmlns:a16="http://schemas.microsoft.com/office/drawing/2014/main" id="{38FFE4AE-9027-244B-6BC7-A0908EC96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204913"/>
            <a:ext cx="57340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2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Studi Kasus Pemrograman</vt:lpstr>
      <vt:lpstr>Pengambilan Keputusan</vt:lpstr>
      <vt:lpstr>Soal 1</vt:lpstr>
      <vt:lpstr>Soal 2</vt:lpstr>
      <vt:lpstr>Soal 3</vt:lpstr>
      <vt:lpstr>Pengulangan Proses</vt:lpstr>
      <vt:lpstr>Soal 4</vt:lpstr>
      <vt:lpstr>Soal 5</vt:lpstr>
      <vt:lpstr>Soal 6</vt:lpstr>
      <vt:lpstr>Soal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yuliana setiowati</dc:creator>
  <cp:lastModifiedBy>yuliana setiowati</cp:lastModifiedBy>
  <cp:revision>14</cp:revision>
  <dcterms:created xsi:type="dcterms:W3CDTF">2024-08-20T07:21:09Z</dcterms:created>
  <dcterms:modified xsi:type="dcterms:W3CDTF">2024-08-20T07:42:00Z</dcterms:modified>
</cp:coreProperties>
</file>