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Kontrak Kuliah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Politeknik Elektronika Negeri Surabaya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Materi Perkuliahan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Pengantar HTML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Pendalaman HTML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Pengenalan CSS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Pendalaman CSS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Pengenalan JavaScript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Pendalaman JavaScript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Nilai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UAS		25%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UTS		25%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Evaluasi 1	25%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Evaluasi 2	25%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Peraturan di Kelas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Pakaian sopan dan rapi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Potongan rambut sopan dan rapi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Tidak boleh makan di kelas kecuali mentraktik teman satu kelas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Terima Kasih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