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4660"/>
  </p:normalViewPr>
  <p:slideViewPr>
    <p:cSldViewPr>
      <p:cViewPr varScale="1">
        <p:scale>
          <a:sx n="65" d="100"/>
          <a:sy n="65" d="100"/>
        </p:scale>
        <p:origin x="-142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FE591F-A5BE-4A82-A699-50B7FBEA7A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F0AB32-A8F3-4280-90B3-8B6747E12028}" type="datetimeFigureOut">
              <a:rPr lang="en-US" smtClean="0"/>
              <a:t>5/22/2012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9FE591F-A5BE-4A82-A699-50B7FBEA7A01}"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9F0AB32-A8F3-4280-90B3-8B6747E12028}" type="datetimeFigureOut">
              <a:rPr lang="en-US" smtClean="0"/>
              <a:t>5/22/2012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9FE591F-A5BE-4A82-A699-50B7FBEA7A0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indowebster.web.id/showthread.php?t=294125" TargetMode="External"/><Relationship Id="rId2" Type="http://schemas.openxmlformats.org/officeDocument/2006/relationships/hyperlink" Target="http://www.kaskus.us/showthread.php?t=12690520" TargetMode="External"/><Relationship Id="rId1" Type="http://schemas.openxmlformats.org/officeDocument/2006/relationships/slideLayout" Target="../slideLayouts/slideLayout2.xml"/><Relationship Id="rId4" Type="http://schemas.openxmlformats.org/officeDocument/2006/relationships/hyperlink" Target="http://www.ceriwis.us/forumdisplay.php?f=3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Pemrograman </a:t>
            </a:r>
            <a:br>
              <a:rPr lang="en-US" smtClean="0"/>
            </a:br>
            <a:r>
              <a:rPr lang="en-US" smtClean="0"/>
              <a:t>Internet II</a:t>
            </a:r>
            <a:endParaRPr lang="en-US"/>
          </a:p>
        </p:txBody>
      </p:sp>
      <p:sp>
        <p:nvSpPr>
          <p:cNvPr id="3" name="Subtitle 2"/>
          <p:cNvSpPr>
            <a:spLocks noGrp="1"/>
          </p:cNvSpPr>
          <p:nvPr>
            <p:ph type="subTitle" idx="1"/>
          </p:nvPr>
        </p:nvSpPr>
        <p:spPr/>
        <p:txBody>
          <a:bodyPr/>
          <a:lstStyle/>
          <a:p>
            <a:r>
              <a:rPr lang="en-US" b="1" smtClean="0"/>
              <a:t>Denny Kurniawan – 4510210016</a:t>
            </a:r>
          </a:p>
          <a:p>
            <a:r>
              <a:rPr lang="en-US" b="1" smtClean="0"/>
              <a:t>Irvan Abdurrahman - 4510210003</a:t>
            </a:r>
            <a:endParaRPr lang="en-US"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096962"/>
          </a:xfrm>
        </p:spPr>
        <p:txBody>
          <a:bodyPr>
            <a:normAutofit fontScale="90000"/>
          </a:bodyPr>
          <a:lstStyle/>
          <a:p>
            <a:r>
              <a:rPr lang="en-US" smtClean="0"/>
              <a:t>APA ITU CLASS,METHOD &amp;OBJECT?</a:t>
            </a:r>
            <a:endParaRPr lang="en-US"/>
          </a:p>
        </p:txBody>
      </p:sp>
      <p:sp>
        <p:nvSpPr>
          <p:cNvPr id="5" name="Content Placeholder 4"/>
          <p:cNvSpPr>
            <a:spLocks noGrp="1"/>
          </p:cNvSpPr>
          <p:nvPr>
            <p:ph idx="1"/>
          </p:nvPr>
        </p:nvSpPr>
        <p:spPr>
          <a:xfrm>
            <a:off x="304800" y="1481328"/>
            <a:ext cx="8305800" cy="4525963"/>
          </a:xfrm>
        </p:spPr>
        <p:txBody>
          <a:bodyPr>
            <a:normAutofit fontScale="77500" lnSpcReduction="20000"/>
          </a:bodyPr>
          <a:lstStyle/>
          <a:p>
            <a:r>
              <a:rPr lang="en-US" smtClean="0"/>
              <a:t>Class </a:t>
            </a:r>
            <a:r>
              <a:rPr lang="en-US" err="1" smtClean="0"/>
              <a:t>merupakan</a:t>
            </a:r>
            <a:r>
              <a:rPr lang="en-US" smtClean="0"/>
              <a:t> </a:t>
            </a:r>
            <a:r>
              <a:rPr lang="en-US" err="1" smtClean="0"/>
              <a:t>suatu</a:t>
            </a:r>
            <a:r>
              <a:rPr lang="en-US" smtClean="0"/>
              <a:t>  blueprint  </a:t>
            </a:r>
            <a:r>
              <a:rPr lang="en-US" err="1" smtClean="0"/>
              <a:t>atau</a:t>
            </a:r>
            <a:r>
              <a:rPr lang="en-US" smtClean="0"/>
              <a:t>  </a:t>
            </a:r>
            <a:r>
              <a:rPr lang="en-US" err="1" smtClean="0"/>
              <a:t>cetakan</a:t>
            </a:r>
            <a:r>
              <a:rPr lang="en-US" smtClean="0"/>
              <a:t>  </a:t>
            </a:r>
            <a:r>
              <a:rPr lang="en-US" err="1" smtClean="0"/>
              <a:t>untuk</a:t>
            </a:r>
            <a:r>
              <a:rPr lang="en-US" smtClean="0"/>
              <a:t> </a:t>
            </a:r>
            <a:r>
              <a:rPr lang="en-US" err="1" smtClean="0"/>
              <a:t>menciptakan</a:t>
            </a:r>
            <a:r>
              <a:rPr lang="en-US" smtClean="0"/>
              <a:t> </a:t>
            </a:r>
            <a:r>
              <a:rPr lang="en-US" err="1" smtClean="0"/>
              <a:t>suatu</a:t>
            </a:r>
            <a:r>
              <a:rPr lang="en-US" smtClean="0"/>
              <a:t>  instant </a:t>
            </a:r>
            <a:r>
              <a:rPr lang="en-US" err="1" smtClean="0"/>
              <a:t>dari</a:t>
            </a:r>
            <a:r>
              <a:rPr lang="en-US" smtClean="0"/>
              <a:t>  object.  class  </a:t>
            </a:r>
            <a:r>
              <a:rPr lang="en-US" err="1" smtClean="0"/>
              <a:t>juga</a:t>
            </a:r>
            <a:r>
              <a:rPr lang="en-US" smtClean="0"/>
              <a:t>  </a:t>
            </a:r>
            <a:r>
              <a:rPr lang="en-US" err="1" smtClean="0"/>
              <a:t>merupakan</a:t>
            </a:r>
            <a:r>
              <a:rPr lang="en-US" smtClean="0"/>
              <a:t>  </a:t>
            </a:r>
            <a:r>
              <a:rPr lang="en-US" err="1" smtClean="0"/>
              <a:t>grup</a:t>
            </a:r>
            <a:r>
              <a:rPr lang="en-US" smtClean="0"/>
              <a:t>  </a:t>
            </a:r>
            <a:r>
              <a:rPr lang="en-US" err="1" smtClean="0"/>
              <a:t>suatu</a:t>
            </a:r>
            <a:r>
              <a:rPr lang="en-US" smtClean="0"/>
              <a:t>  object  </a:t>
            </a:r>
            <a:r>
              <a:rPr lang="en-US" err="1" smtClean="0"/>
              <a:t>dengan</a:t>
            </a:r>
            <a:r>
              <a:rPr lang="en-US" smtClean="0"/>
              <a:t>  </a:t>
            </a:r>
            <a:r>
              <a:rPr lang="en-US" err="1" smtClean="0"/>
              <a:t>kemiripan</a:t>
            </a:r>
            <a:r>
              <a:rPr lang="en-US" smtClean="0"/>
              <a:t> attributes/properties, </a:t>
            </a:r>
            <a:r>
              <a:rPr lang="en-US" err="1" smtClean="0"/>
              <a:t>behaviour</a:t>
            </a:r>
            <a:r>
              <a:rPr lang="en-US" smtClean="0"/>
              <a:t> </a:t>
            </a:r>
            <a:r>
              <a:rPr lang="en-US" err="1" smtClean="0"/>
              <a:t>dan</a:t>
            </a:r>
            <a:r>
              <a:rPr lang="en-US" smtClean="0"/>
              <a:t> </a:t>
            </a:r>
            <a:r>
              <a:rPr lang="en-US" err="1" smtClean="0"/>
              <a:t>relasi</a:t>
            </a:r>
            <a:r>
              <a:rPr lang="en-US" smtClean="0"/>
              <a:t> </a:t>
            </a:r>
            <a:r>
              <a:rPr lang="en-US" err="1" smtClean="0"/>
              <a:t>ke</a:t>
            </a:r>
            <a:r>
              <a:rPr lang="en-US" smtClean="0"/>
              <a:t> object lain. </a:t>
            </a:r>
          </a:p>
          <a:p>
            <a:endParaRPr lang="en-US" smtClean="0"/>
          </a:p>
          <a:p>
            <a:r>
              <a:rPr lang="en-US" smtClean="0"/>
              <a:t>Method </a:t>
            </a:r>
            <a:r>
              <a:rPr lang="en-US" err="1" smtClean="0"/>
              <a:t>merupakan</a:t>
            </a:r>
            <a:r>
              <a:rPr lang="en-US" smtClean="0"/>
              <a:t>  </a:t>
            </a:r>
            <a:r>
              <a:rPr lang="en-US" err="1" smtClean="0"/>
              <a:t>suatu</a:t>
            </a:r>
            <a:r>
              <a:rPr lang="en-US" smtClean="0"/>
              <a:t> </a:t>
            </a:r>
            <a:r>
              <a:rPr lang="en-US" err="1" smtClean="0"/>
              <a:t>operasi</a:t>
            </a:r>
            <a:r>
              <a:rPr lang="en-US" smtClean="0"/>
              <a:t> </a:t>
            </a:r>
            <a:r>
              <a:rPr lang="en-US" err="1" smtClean="0"/>
              <a:t>berupa</a:t>
            </a:r>
            <a:r>
              <a:rPr lang="en-US" smtClean="0"/>
              <a:t>  </a:t>
            </a:r>
            <a:r>
              <a:rPr lang="en-US" err="1" smtClean="0"/>
              <a:t>fungsi-fungsi</a:t>
            </a:r>
            <a:r>
              <a:rPr lang="en-US" smtClean="0"/>
              <a:t>  yang </a:t>
            </a:r>
            <a:r>
              <a:rPr lang="en-US" err="1" smtClean="0"/>
              <a:t>dapat</a:t>
            </a:r>
            <a:r>
              <a:rPr lang="en-US" smtClean="0"/>
              <a:t>  </a:t>
            </a:r>
            <a:r>
              <a:rPr lang="en-US" err="1" smtClean="0"/>
              <a:t>dikerjakan</a:t>
            </a:r>
            <a:r>
              <a:rPr lang="en-US" smtClean="0"/>
              <a:t> </a:t>
            </a:r>
            <a:r>
              <a:rPr lang="en-US" err="1" smtClean="0"/>
              <a:t>oleh</a:t>
            </a:r>
            <a:r>
              <a:rPr lang="en-US" smtClean="0"/>
              <a:t> </a:t>
            </a:r>
            <a:r>
              <a:rPr lang="en-US" err="1" smtClean="0"/>
              <a:t>suatu</a:t>
            </a:r>
            <a:r>
              <a:rPr lang="en-US" smtClean="0"/>
              <a:t> object. Method </a:t>
            </a:r>
            <a:r>
              <a:rPr lang="en-US" err="1" smtClean="0"/>
              <a:t>didefinisikan</a:t>
            </a:r>
            <a:r>
              <a:rPr lang="en-US" smtClean="0"/>
              <a:t> </a:t>
            </a:r>
            <a:r>
              <a:rPr lang="en-US" err="1" smtClean="0"/>
              <a:t>pada</a:t>
            </a:r>
            <a:r>
              <a:rPr lang="en-US" smtClean="0"/>
              <a:t> class </a:t>
            </a:r>
            <a:r>
              <a:rPr lang="en-US" err="1" smtClean="0"/>
              <a:t>akan</a:t>
            </a:r>
            <a:r>
              <a:rPr lang="en-US" smtClean="0"/>
              <a:t> </a:t>
            </a:r>
            <a:r>
              <a:rPr lang="en-US" err="1" smtClean="0"/>
              <a:t>tetapi</a:t>
            </a:r>
            <a:r>
              <a:rPr lang="en-US" smtClean="0"/>
              <a:t> </a:t>
            </a:r>
            <a:r>
              <a:rPr lang="en-US" err="1" smtClean="0"/>
              <a:t>dipanggil</a:t>
            </a:r>
            <a:r>
              <a:rPr lang="en-US" smtClean="0"/>
              <a:t> </a:t>
            </a:r>
            <a:r>
              <a:rPr lang="en-US" err="1" smtClean="0"/>
              <a:t>melalui</a:t>
            </a:r>
            <a:r>
              <a:rPr lang="en-US" smtClean="0"/>
              <a:t> object</a:t>
            </a:r>
          </a:p>
          <a:p>
            <a:endParaRPr lang="en-US" smtClean="0"/>
          </a:p>
          <a:p>
            <a:r>
              <a:rPr lang="en-US" smtClean="0"/>
              <a:t>Object  </a:t>
            </a:r>
            <a:r>
              <a:rPr lang="en-US" err="1" smtClean="0"/>
              <a:t>adalah</a:t>
            </a:r>
            <a:r>
              <a:rPr lang="en-US" smtClean="0"/>
              <a:t>  instance  </a:t>
            </a:r>
            <a:r>
              <a:rPr lang="en-US" err="1" smtClean="0"/>
              <a:t>dari</a:t>
            </a:r>
            <a:r>
              <a:rPr lang="en-US" smtClean="0"/>
              <a:t>  class.   </a:t>
            </a:r>
            <a:r>
              <a:rPr lang="en-US" err="1" smtClean="0"/>
              <a:t>Jika</a:t>
            </a:r>
            <a:r>
              <a:rPr lang="en-US" smtClean="0"/>
              <a:t>  class  </a:t>
            </a:r>
            <a:r>
              <a:rPr lang="en-US" err="1" smtClean="0"/>
              <a:t>secara</a:t>
            </a:r>
            <a:r>
              <a:rPr lang="en-US" smtClean="0"/>
              <a:t>  </a:t>
            </a:r>
            <a:r>
              <a:rPr lang="en-US" err="1" smtClean="0"/>
              <a:t>umum</a:t>
            </a:r>
            <a:r>
              <a:rPr lang="en-US" smtClean="0"/>
              <a:t>  </a:t>
            </a:r>
            <a:r>
              <a:rPr lang="en-US" err="1" smtClean="0"/>
              <a:t>merepresentasikan</a:t>
            </a:r>
            <a:r>
              <a:rPr lang="en-US" smtClean="0"/>
              <a:t> (template) </a:t>
            </a:r>
            <a:r>
              <a:rPr lang="en-US" err="1" smtClean="0"/>
              <a:t>sebuah</a:t>
            </a:r>
            <a:r>
              <a:rPr lang="en-US" smtClean="0"/>
              <a:t> object, </a:t>
            </a:r>
            <a:r>
              <a:rPr lang="en-US" err="1" smtClean="0"/>
              <a:t>sebuah</a:t>
            </a:r>
            <a:r>
              <a:rPr lang="en-US" smtClean="0"/>
              <a:t>  instance </a:t>
            </a:r>
            <a:r>
              <a:rPr lang="en-US" err="1" smtClean="0"/>
              <a:t>adalah</a:t>
            </a:r>
            <a:r>
              <a:rPr lang="en-US" smtClean="0"/>
              <a:t>  </a:t>
            </a:r>
            <a:r>
              <a:rPr lang="en-US" err="1" smtClean="0"/>
              <a:t>representasi</a:t>
            </a:r>
            <a:r>
              <a:rPr lang="en-US" smtClean="0"/>
              <a:t> </a:t>
            </a:r>
            <a:r>
              <a:rPr lang="en-US" err="1" smtClean="0"/>
              <a:t>nyata</a:t>
            </a:r>
            <a:r>
              <a:rPr lang="en-US" smtClean="0"/>
              <a:t> </a:t>
            </a:r>
            <a:r>
              <a:rPr lang="en-US" err="1" smtClean="0"/>
              <a:t>dari</a:t>
            </a:r>
            <a:r>
              <a:rPr lang="en-US" smtClean="0"/>
              <a:t> class  </a:t>
            </a:r>
            <a:r>
              <a:rPr lang="en-US" err="1" smtClean="0"/>
              <a:t>itu</a:t>
            </a:r>
            <a:r>
              <a:rPr lang="en-US" smtClean="0"/>
              <a:t> sendiri.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31480" cy="990600"/>
          </a:xfrm>
        </p:spPr>
        <p:txBody>
          <a:bodyPr>
            <a:normAutofit fontScale="90000"/>
          </a:bodyPr>
          <a:lstStyle/>
          <a:p>
            <a:r>
              <a:rPr lang="en-US" smtClean="0"/>
              <a:t>Konsep object oriented programming(OOP) di PHP</a:t>
            </a:r>
            <a:endParaRPr lang="en-US"/>
          </a:p>
        </p:txBody>
      </p:sp>
      <p:sp>
        <p:nvSpPr>
          <p:cNvPr id="3" name="Content Placeholder 2"/>
          <p:cNvSpPr>
            <a:spLocks noGrp="1"/>
          </p:cNvSpPr>
          <p:nvPr>
            <p:ph idx="1"/>
          </p:nvPr>
        </p:nvSpPr>
        <p:spPr>
          <a:xfrm>
            <a:off x="502920" y="1676400"/>
            <a:ext cx="8183880" cy="4191000"/>
          </a:xfrm>
        </p:spPr>
        <p:txBody>
          <a:bodyPr>
            <a:normAutofit fontScale="85000" lnSpcReduction="20000"/>
          </a:bodyPr>
          <a:lstStyle/>
          <a:p>
            <a:r>
              <a:rPr lang="en-US" sz="1900" smtClean="0"/>
              <a:t>Inheritance atau turunan merupakan salah satu fitur dari pemrograman OOP dimana satu Class menuruni satu atau banyak class lainnya. Suatu Class yang dituruni biasa disebut Class Anak (child) sedangkan Class yang menuruni biasa disebut Class Induk (parent)</a:t>
            </a:r>
          </a:p>
          <a:p>
            <a:pPr>
              <a:buNone/>
            </a:pPr>
            <a:endParaRPr lang="en-US" sz="1900" smtClean="0"/>
          </a:p>
          <a:p>
            <a:r>
              <a:rPr lang="en-US" sz="1900" smtClean="0"/>
              <a:t>Enkapsulasi adalah pembungkus, pembungkus disini dimaksudkan untuk menjaga suatu proses program agar tidak dapat diakses secara sembarangan atau di intervensi oleh program lain. Konsep enkapsulasi sangat penting dilakukan untuk menjaga kebutuhan program agar dapat diakses sewaktu-waktu, sekaligus menjaga program tersebut.</a:t>
            </a:r>
          </a:p>
          <a:p>
            <a:pPr>
              <a:buNone/>
            </a:pPr>
            <a:endParaRPr lang="en-US" sz="1900" smtClean="0"/>
          </a:p>
          <a:p>
            <a:r>
              <a:rPr lang="en-US" sz="1900" smtClean="0"/>
              <a:t>polymorphism merupakan hasil alamiah dari hubungan is-a dan suatu mekanisme dari message passing, inheritance, serta konsep substitutability. Sebagaimana diketahui, salah satu kemampuan menonjol dari pendekatan OOP bahwa peralatan dapat dikombinasikan dalam bermacam cara, dan menghasilkan teknik berbagi kode dan penggunaan ulang.</a:t>
            </a:r>
          </a:p>
          <a:p>
            <a:endParaRPr lang="en-US" sz="1800" smtClean="0"/>
          </a:p>
          <a:p>
            <a:pPr>
              <a:buNone/>
            </a:pPr>
            <a:r>
              <a:rPr lang="en-US" sz="1800" smtClean="0"/>
              <a:t> </a:t>
            </a:r>
            <a:endParaRPr lang="en-US" sz="1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7955280" cy="5257800"/>
          </a:xfrm>
        </p:spPr>
        <p:txBody>
          <a:bodyPr>
            <a:normAutofit/>
          </a:bodyPr>
          <a:lstStyle/>
          <a:p>
            <a:pPr fontAlgn="base">
              <a:buNone/>
            </a:pPr>
            <a:r>
              <a:rPr lang="en-US" sz="1600" dirty="0" smtClean="0"/>
              <a:t>&lt;?</a:t>
            </a:r>
            <a:r>
              <a:rPr lang="en-US" sz="1600" dirty="0" err="1" smtClean="0"/>
              <a:t>php</a:t>
            </a:r>
            <a:endParaRPr lang="en-US" sz="1600" dirty="0" smtClean="0"/>
          </a:p>
          <a:p>
            <a:pPr fontAlgn="base">
              <a:buNone/>
            </a:pPr>
            <a:r>
              <a:rPr lang="en-US" sz="1600" dirty="0" smtClean="0"/>
              <a:t>	class </a:t>
            </a:r>
            <a:r>
              <a:rPr lang="en-US" sz="1600" dirty="0" err="1" smtClean="0"/>
              <a:t>Utama</a:t>
            </a:r>
            <a:r>
              <a:rPr lang="en-US" sz="1600" dirty="0" smtClean="0"/>
              <a:t>{</a:t>
            </a:r>
          </a:p>
          <a:p>
            <a:pPr fontAlgn="base">
              <a:buNone/>
            </a:pPr>
            <a:r>
              <a:rPr lang="en-US" sz="1600" dirty="0" smtClean="0"/>
              <a:t>	function </a:t>
            </a:r>
            <a:r>
              <a:rPr lang="en-US" sz="1600" dirty="0" err="1" smtClean="0"/>
              <a:t>cetak_nama</a:t>
            </a:r>
            <a:r>
              <a:rPr lang="en-US" sz="1600" dirty="0" smtClean="0"/>
              <a:t>()</a:t>
            </a:r>
          </a:p>
          <a:p>
            <a:pPr fontAlgn="base">
              <a:buNone/>
            </a:pPr>
            <a:r>
              <a:rPr lang="en-US" sz="1600" dirty="0" smtClean="0"/>
              <a:t>		{</a:t>
            </a:r>
          </a:p>
          <a:p>
            <a:pPr fontAlgn="base">
              <a:buNone/>
            </a:pPr>
            <a:r>
              <a:rPr lang="en-US" sz="1600" dirty="0" smtClean="0"/>
              <a:t>		echo '</a:t>
            </a:r>
            <a:r>
              <a:rPr lang="en-US" sz="1600" dirty="0" err="1" smtClean="0"/>
              <a:t>Nama</a:t>
            </a:r>
            <a:r>
              <a:rPr lang="en-US" sz="1600" dirty="0" smtClean="0"/>
              <a:t> </a:t>
            </a:r>
            <a:r>
              <a:rPr lang="en-US" sz="1600" dirty="0" err="1" smtClean="0"/>
              <a:t>saya</a:t>
            </a:r>
            <a:r>
              <a:rPr lang="en-US" sz="1600" dirty="0" smtClean="0"/>
              <a:t> Roes </a:t>
            </a:r>
            <a:r>
              <a:rPr lang="en-US" sz="1600" dirty="0" err="1" smtClean="0"/>
              <a:t>Wibowo</a:t>
            </a:r>
            <a:r>
              <a:rPr lang="en-US" sz="1600" dirty="0" smtClean="0"/>
              <a:t>.&lt;</a:t>
            </a:r>
            <a:r>
              <a:rPr lang="en-US" sz="1600" dirty="0" err="1" smtClean="0"/>
              <a:t>br</a:t>
            </a:r>
            <a:r>
              <a:rPr lang="en-US" sz="1600" dirty="0" smtClean="0"/>
              <a:t>/&gt;';</a:t>
            </a:r>
          </a:p>
          <a:p>
            <a:pPr fontAlgn="base">
              <a:buNone/>
            </a:pPr>
            <a:r>
              <a:rPr lang="en-US" sz="1600" dirty="0" smtClean="0"/>
              <a:t>		}</a:t>
            </a:r>
          </a:p>
          <a:p>
            <a:pPr fontAlgn="base">
              <a:buNone/>
            </a:pPr>
            <a:r>
              <a:rPr lang="en-US" sz="1600" dirty="0" smtClean="0"/>
              <a:t>	} </a:t>
            </a:r>
          </a:p>
          <a:p>
            <a:pPr fontAlgn="base">
              <a:buNone/>
            </a:pPr>
            <a:r>
              <a:rPr lang="en-US" sz="1600" dirty="0" smtClean="0"/>
              <a:t>	class </a:t>
            </a:r>
            <a:r>
              <a:rPr lang="en-US" sz="1600" dirty="0" err="1" smtClean="0"/>
              <a:t>Turunan</a:t>
            </a:r>
            <a:r>
              <a:rPr lang="en-US" sz="1600" dirty="0" smtClean="0"/>
              <a:t> extends </a:t>
            </a:r>
            <a:r>
              <a:rPr lang="en-US" sz="1600" dirty="0" err="1" smtClean="0"/>
              <a:t>Utama</a:t>
            </a:r>
            <a:r>
              <a:rPr lang="en-US" sz="1600" dirty="0" smtClean="0"/>
              <a:t>{</a:t>
            </a:r>
          </a:p>
          <a:p>
            <a:pPr fontAlgn="base">
              <a:buNone/>
            </a:pPr>
            <a:r>
              <a:rPr lang="en-US" sz="1600" dirty="0" smtClean="0"/>
              <a:t>	function </a:t>
            </a:r>
            <a:r>
              <a:rPr lang="en-US" sz="1600" dirty="0" err="1" smtClean="0"/>
              <a:t>cetak</a:t>
            </a:r>
            <a:r>
              <a:rPr lang="en-US" sz="1600" dirty="0" smtClean="0"/>
              <a:t>()</a:t>
            </a:r>
          </a:p>
          <a:p>
            <a:pPr fontAlgn="base">
              <a:buNone/>
            </a:pPr>
            <a:r>
              <a:rPr lang="en-US" sz="1600" dirty="0" smtClean="0"/>
              <a:t>		{</a:t>
            </a:r>
          </a:p>
          <a:p>
            <a:pPr fontAlgn="base">
              <a:buNone/>
            </a:pPr>
            <a:r>
              <a:rPr lang="en-US" sz="1600" dirty="0" smtClean="0"/>
              <a:t>		$this-&gt;</a:t>
            </a:r>
            <a:r>
              <a:rPr lang="en-US" sz="1600" dirty="0" err="1" smtClean="0"/>
              <a:t>cetak_nama</a:t>
            </a:r>
            <a:r>
              <a:rPr lang="en-US" sz="1600" dirty="0" smtClean="0"/>
              <a:t>();</a:t>
            </a:r>
          </a:p>
          <a:p>
            <a:pPr fontAlgn="base">
              <a:buNone/>
            </a:pPr>
            <a:r>
              <a:rPr lang="en-US" sz="1600" dirty="0" smtClean="0"/>
              <a:t>		}</a:t>
            </a:r>
          </a:p>
          <a:p>
            <a:pPr fontAlgn="base">
              <a:buNone/>
            </a:pPr>
            <a:r>
              <a:rPr lang="en-US" sz="1600" dirty="0" smtClean="0"/>
              <a:t>	}</a:t>
            </a:r>
          </a:p>
          <a:p>
            <a:pPr fontAlgn="base">
              <a:buNone/>
            </a:pPr>
            <a:r>
              <a:rPr lang="en-US" sz="1600" dirty="0" smtClean="0"/>
              <a:t>		$</a:t>
            </a:r>
            <a:r>
              <a:rPr lang="en-US" sz="1600" dirty="0" err="1" smtClean="0"/>
              <a:t>coba</a:t>
            </a:r>
            <a:r>
              <a:rPr lang="en-US" sz="1600" dirty="0" smtClean="0"/>
              <a:t> = new </a:t>
            </a:r>
            <a:r>
              <a:rPr lang="en-US" sz="1600" dirty="0" err="1" smtClean="0"/>
              <a:t>Utama</a:t>
            </a:r>
            <a:r>
              <a:rPr lang="en-US" sz="1600" dirty="0" smtClean="0"/>
              <a:t>;</a:t>
            </a:r>
          </a:p>
          <a:p>
            <a:pPr fontAlgn="base">
              <a:buNone/>
            </a:pPr>
            <a:r>
              <a:rPr lang="en-US" sz="1600" dirty="0" smtClean="0"/>
              <a:t>		$</a:t>
            </a:r>
            <a:r>
              <a:rPr lang="en-US" sz="1600" dirty="0" err="1" smtClean="0"/>
              <a:t>coba</a:t>
            </a:r>
            <a:r>
              <a:rPr lang="en-US" sz="1600" dirty="0" smtClean="0"/>
              <a:t> -&gt; </a:t>
            </a:r>
            <a:r>
              <a:rPr lang="en-US" sz="1600" dirty="0" err="1" smtClean="0"/>
              <a:t>cetak_nama</a:t>
            </a:r>
            <a:r>
              <a:rPr lang="en-US" sz="1600" dirty="0" smtClean="0"/>
              <a:t>();</a:t>
            </a:r>
          </a:p>
          <a:p>
            <a:pPr fontAlgn="base">
              <a:buNone/>
            </a:pPr>
            <a:r>
              <a:rPr lang="en-US" sz="1600" dirty="0" smtClean="0"/>
              <a:t>		$</a:t>
            </a:r>
            <a:r>
              <a:rPr lang="en-US" sz="1600" dirty="0" err="1" smtClean="0"/>
              <a:t>coba</a:t>
            </a:r>
            <a:r>
              <a:rPr lang="en-US" sz="1600" dirty="0" smtClean="0"/>
              <a:t> = new </a:t>
            </a:r>
            <a:r>
              <a:rPr lang="en-US" sz="1600" dirty="0" err="1" smtClean="0"/>
              <a:t>Turunan</a:t>
            </a:r>
            <a:r>
              <a:rPr lang="en-US" sz="1600" dirty="0" smtClean="0"/>
              <a:t>;</a:t>
            </a:r>
          </a:p>
          <a:p>
            <a:pPr fontAlgn="base">
              <a:buNone/>
            </a:pPr>
            <a:r>
              <a:rPr lang="en-US" sz="1600" dirty="0" smtClean="0"/>
              <a:t>		$</a:t>
            </a:r>
            <a:r>
              <a:rPr lang="en-US" sz="1600" dirty="0" err="1" smtClean="0"/>
              <a:t>coba</a:t>
            </a:r>
            <a:r>
              <a:rPr lang="en-US" sz="1600" dirty="0" smtClean="0"/>
              <a:t> -&gt; </a:t>
            </a:r>
            <a:r>
              <a:rPr lang="en-US" sz="1600" dirty="0" err="1" smtClean="0"/>
              <a:t>cetak</a:t>
            </a:r>
            <a:r>
              <a:rPr lang="en-US" sz="1600" dirty="0" smtClean="0"/>
              <a:t>();</a:t>
            </a:r>
          </a:p>
          <a:p>
            <a:pPr fontAlgn="base">
              <a:buNone/>
            </a:pPr>
            <a:r>
              <a:rPr lang="en-US" sz="1600" dirty="0" smtClean="0"/>
              <a:t>?&gt;</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4346448"/>
          </a:xfrm>
        </p:spPr>
        <p:txBody>
          <a:bodyPr>
            <a:normAutofit fontScale="55000" lnSpcReduction="20000"/>
          </a:bodyPr>
          <a:lstStyle/>
          <a:p>
            <a:pPr>
              <a:buFont typeface="Wingdings" pitchFamily="2" charset="2"/>
              <a:buChar char="Ø"/>
            </a:pPr>
            <a:r>
              <a:rPr lang="en-US" sz="2900" b="1" dirty="0" err="1" smtClean="0"/>
              <a:t>Implementasi</a:t>
            </a:r>
            <a:r>
              <a:rPr lang="en-US" sz="2900" b="1" dirty="0" smtClean="0"/>
              <a:t> </a:t>
            </a:r>
            <a:r>
              <a:rPr lang="en-US" sz="2900" b="1" dirty="0" err="1" smtClean="0"/>
              <a:t>pada</a:t>
            </a:r>
            <a:r>
              <a:rPr lang="en-US" sz="2900" b="1" dirty="0" smtClean="0"/>
              <a:t> Inheritance :</a:t>
            </a:r>
          </a:p>
          <a:p>
            <a:pPr>
              <a:buNone/>
            </a:pPr>
            <a:endParaRPr lang="en-US" dirty="0" smtClean="0"/>
          </a:p>
          <a:p>
            <a:pPr>
              <a:buNone/>
            </a:pPr>
            <a:r>
              <a:rPr lang="en-US" dirty="0" smtClean="0"/>
              <a:t>	&lt;?</a:t>
            </a:r>
            <a:r>
              <a:rPr lang="en-US" dirty="0" err="1" smtClean="0"/>
              <a:t>php</a:t>
            </a:r>
            <a:r>
              <a:rPr lang="en-US" dirty="0" smtClean="0"/>
              <a:t> </a:t>
            </a:r>
          </a:p>
          <a:p>
            <a:pPr>
              <a:buNone/>
            </a:pPr>
            <a:r>
              <a:rPr lang="en-US" dirty="0" smtClean="0"/>
              <a:t>		/* </a:t>
            </a:r>
            <a:r>
              <a:rPr lang="en-US" dirty="0" err="1" smtClean="0"/>
              <a:t>inheritance.php</a:t>
            </a:r>
            <a:r>
              <a:rPr lang="en-US" dirty="0" smtClean="0"/>
              <a:t> */ </a:t>
            </a:r>
          </a:p>
          <a:p>
            <a:pPr>
              <a:buNone/>
            </a:pPr>
            <a:r>
              <a:rPr lang="en-US" dirty="0" smtClean="0"/>
              <a:t>		class </a:t>
            </a:r>
            <a:r>
              <a:rPr lang="en-US" dirty="0" err="1" smtClean="0"/>
              <a:t>Bapak</a:t>
            </a:r>
            <a:r>
              <a:rPr lang="en-US" dirty="0" smtClean="0"/>
              <a:t> { </a:t>
            </a:r>
          </a:p>
          <a:p>
            <a:pPr>
              <a:buNone/>
            </a:pPr>
            <a:r>
              <a:rPr lang="en-US" dirty="0" smtClean="0"/>
              <a:t> 		 </a:t>
            </a:r>
            <a:r>
              <a:rPr lang="en-US" dirty="0" err="1" smtClean="0"/>
              <a:t>var</a:t>
            </a:r>
            <a:r>
              <a:rPr lang="en-US" dirty="0" smtClean="0"/>
              <a:t> $</a:t>
            </a:r>
            <a:r>
              <a:rPr lang="en-US" dirty="0" err="1" smtClean="0"/>
              <a:t>nama</a:t>
            </a:r>
            <a:r>
              <a:rPr lang="en-US" dirty="0" smtClean="0"/>
              <a:t> ="</a:t>
            </a:r>
            <a:r>
              <a:rPr lang="en-US" dirty="0" err="1" smtClean="0"/>
              <a:t>Bapak</a:t>
            </a:r>
            <a:r>
              <a:rPr lang="en-US" dirty="0" smtClean="0"/>
              <a:t>"; </a:t>
            </a:r>
          </a:p>
          <a:p>
            <a:pPr>
              <a:buNone/>
            </a:pPr>
            <a:r>
              <a:rPr lang="en-US" dirty="0" smtClean="0"/>
              <a:t>   </a:t>
            </a:r>
          </a:p>
          <a:p>
            <a:pPr>
              <a:buNone/>
            </a:pPr>
            <a:r>
              <a:rPr lang="en-US" dirty="0" smtClean="0"/>
              <a:t>  		function </a:t>
            </a:r>
            <a:r>
              <a:rPr lang="en-US" dirty="0" err="1" smtClean="0"/>
              <a:t>Bapak</a:t>
            </a:r>
            <a:r>
              <a:rPr lang="en-US" dirty="0" smtClean="0"/>
              <a:t>($n) { </a:t>
            </a:r>
          </a:p>
          <a:p>
            <a:pPr>
              <a:buNone/>
            </a:pPr>
            <a:r>
              <a:rPr lang="en-US" dirty="0" smtClean="0"/>
              <a:t>     	 $this-&gt;</a:t>
            </a:r>
            <a:r>
              <a:rPr lang="en-US" dirty="0" err="1" smtClean="0"/>
              <a:t>nama</a:t>
            </a:r>
            <a:r>
              <a:rPr lang="en-US" dirty="0" smtClean="0"/>
              <a:t> = $n; </a:t>
            </a:r>
          </a:p>
          <a:p>
            <a:pPr>
              <a:buNone/>
            </a:pPr>
            <a:r>
              <a:rPr lang="en-US" dirty="0" smtClean="0"/>
              <a:t> 	 } </a:t>
            </a:r>
          </a:p>
          <a:p>
            <a:pPr>
              <a:buNone/>
            </a:pPr>
            <a:r>
              <a:rPr lang="en-US" dirty="0" smtClean="0"/>
              <a:t> 	 function Hallo() { </a:t>
            </a:r>
          </a:p>
          <a:p>
            <a:pPr>
              <a:buNone/>
            </a:pPr>
            <a:r>
              <a:rPr lang="en-US" dirty="0" smtClean="0"/>
              <a:t>      	echo "Halo, </a:t>
            </a:r>
            <a:r>
              <a:rPr lang="en-US" dirty="0" err="1" smtClean="0"/>
              <a:t>saya</a:t>
            </a:r>
            <a:r>
              <a:rPr lang="en-US" dirty="0" smtClean="0"/>
              <a:t> $this-&gt;</a:t>
            </a:r>
            <a:r>
              <a:rPr lang="en-US" dirty="0" err="1" smtClean="0"/>
              <a:t>nama</a:t>
            </a:r>
            <a:r>
              <a:rPr lang="en-US" dirty="0" smtClean="0"/>
              <a:t> &lt;</a:t>
            </a:r>
            <a:r>
              <a:rPr lang="en-US" dirty="0" err="1" smtClean="0"/>
              <a:t>br</a:t>
            </a:r>
            <a:r>
              <a:rPr lang="en-US" dirty="0" smtClean="0"/>
              <a:t>&gt;"; </a:t>
            </a:r>
          </a:p>
          <a:p>
            <a:pPr>
              <a:buNone/>
            </a:pPr>
            <a:r>
              <a:rPr lang="en-US" dirty="0" smtClean="0"/>
              <a:t>  		} </a:t>
            </a:r>
          </a:p>
          <a:p>
            <a:pPr>
              <a:buNone/>
            </a:pPr>
            <a:r>
              <a:rPr lang="en-US" dirty="0" smtClean="0"/>
              <a:t>	} </a:t>
            </a:r>
          </a:p>
          <a:p>
            <a:pPr>
              <a:buNone/>
            </a:pPr>
            <a:r>
              <a:rPr lang="en-US" dirty="0" smtClean="0"/>
              <a:t>	class </a:t>
            </a:r>
            <a:r>
              <a:rPr lang="en-US" dirty="0" err="1" smtClean="0"/>
              <a:t>Anak</a:t>
            </a:r>
            <a:r>
              <a:rPr lang="en-US" dirty="0" smtClean="0"/>
              <a:t> extends </a:t>
            </a:r>
            <a:r>
              <a:rPr lang="en-US" dirty="0" err="1" smtClean="0"/>
              <a:t>Bapak</a:t>
            </a:r>
            <a:r>
              <a:rPr lang="en-US" dirty="0" smtClean="0"/>
              <a:t> { </a:t>
            </a:r>
          </a:p>
          <a:p>
            <a:pPr>
              <a:buNone/>
            </a:pPr>
            <a:r>
              <a:rPr lang="en-US" dirty="0" smtClean="0"/>
              <a:t>	} </a:t>
            </a:r>
          </a:p>
          <a:p>
            <a:pPr>
              <a:buNone/>
            </a:pPr>
            <a:r>
              <a:rPr lang="en-US" dirty="0" smtClean="0"/>
              <a:t>		$test = new </a:t>
            </a:r>
            <a:r>
              <a:rPr lang="en-US" dirty="0" err="1" smtClean="0"/>
              <a:t>Anak</a:t>
            </a:r>
            <a:r>
              <a:rPr lang="en-US" dirty="0" smtClean="0"/>
              <a:t>("</a:t>
            </a:r>
            <a:r>
              <a:rPr lang="en-US" dirty="0" err="1" smtClean="0"/>
              <a:t>Anak</a:t>
            </a:r>
            <a:r>
              <a:rPr lang="en-US" dirty="0" smtClean="0"/>
              <a:t> </a:t>
            </a:r>
            <a:r>
              <a:rPr lang="en-US" dirty="0" err="1" smtClean="0"/>
              <a:t>dari</a:t>
            </a:r>
            <a:r>
              <a:rPr lang="en-US" dirty="0" smtClean="0"/>
              <a:t> </a:t>
            </a:r>
            <a:r>
              <a:rPr lang="en-US" dirty="0" err="1" smtClean="0"/>
              <a:t>Bapak</a:t>
            </a:r>
            <a:r>
              <a:rPr lang="en-US" dirty="0" smtClean="0"/>
              <a:t>"); </a:t>
            </a:r>
          </a:p>
          <a:p>
            <a:pPr>
              <a:buNone/>
            </a:pPr>
            <a:r>
              <a:rPr lang="en-US" dirty="0" smtClean="0"/>
              <a:t>		$test-&gt;Hallo(); </a:t>
            </a:r>
          </a:p>
          <a:p>
            <a:pPr>
              <a:buNone/>
            </a:pPr>
            <a:r>
              <a:rPr lang="en-US" dirty="0" smtClean="0"/>
              <a:t>	?&gt;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410200"/>
            <a:ext cx="8183880" cy="624840"/>
          </a:xfrm>
        </p:spPr>
        <p:txBody>
          <a:bodyPr>
            <a:normAutofit fontScale="90000"/>
          </a:bodyPr>
          <a:lstStyle/>
          <a:p>
            <a:endParaRPr lang="en-US"/>
          </a:p>
        </p:txBody>
      </p:sp>
      <p:sp>
        <p:nvSpPr>
          <p:cNvPr id="3" name="Content Placeholder 2"/>
          <p:cNvSpPr>
            <a:spLocks noGrp="1"/>
          </p:cNvSpPr>
          <p:nvPr>
            <p:ph idx="1"/>
          </p:nvPr>
        </p:nvSpPr>
        <p:spPr>
          <a:xfrm>
            <a:off x="502920" y="530352"/>
            <a:ext cx="8183880" cy="5184648"/>
          </a:xfrm>
        </p:spPr>
        <p:txBody>
          <a:bodyPr>
            <a:noAutofit/>
          </a:bodyPr>
          <a:lstStyle/>
          <a:p>
            <a:pPr>
              <a:buFont typeface="Wingdings" pitchFamily="2" charset="2"/>
              <a:buChar char="Ø"/>
            </a:pPr>
            <a:r>
              <a:rPr lang="en-US" sz="1600" b="1" dirty="0" err="1" smtClean="0"/>
              <a:t>Implementasi</a:t>
            </a:r>
            <a:r>
              <a:rPr lang="en-US" sz="1600" b="1" dirty="0" smtClean="0"/>
              <a:t> </a:t>
            </a:r>
            <a:r>
              <a:rPr lang="en-US" sz="1600" b="1" dirty="0" err="1" smtClean="0"/>
              <a:t>pada</a:t>
            </a:r>
            <a:r>
              <a:rPr lang="en-US" sz="1600" b="1" dirty="0" smtClean="0"/>
              <a:t> Encapsulation :</a:t>
            </a:r>
          </a:p>
          <a:p>
            <a:pPr>
              <a:buFont typeface="Wingdings" pitchFamily="2" charset="2"/>
              <a:buChar char="Ø"/>
            </a:pPr>
            <a:endParaRPr lang="en-US" sz="1600" dirty="0" smtClean="0"/>
          </a:p>
          <a:p>
            <a:pPr>
              <a:buNone/>
            </a:pPr>
            <a:r>
              <a:rPr lang="en-US" sz="1400" dirty="0" smtClean="0"/>
              <a:t>	&lt;?</a:t>
            </a:r>
            <a:r>
              <a:rPr lang="en-US" sz="1400" dirty="0" err="1" smtClean="0"/>
              <a:t>php</a:t>
            </a:r>
            <a:r>
              <a:rPr lang="en-US" sz="1400" dirty="0" smtClean="0"/>
              <a:t/>
            </a:r>
            <a:br>
              <a:rPr lang="en-US" sz="1400" dirty="0" smtClean="0"/>
            </a:br>
            <a:r>
              <a:rPr lang="en-US" sz="1400" dirty="0" smtClean="0"/>
              <a:t>	class App {</a:t>
            </a:r>
            <a:br>
              <a:rPr lang="en-US" sz="1400" dirty="0" smtClean="0"/>
            </a:br>
            <a:r>
              <a:rPr lang="en-US" sz="1400" dirty="0" smtClean="0"/>
              <a:t>    	 private static $_user;</a:t>
            </a:r>
            <a:br>
              <a:rPr lang="en-US" sz="1400" dirty="0" smtClean="0"/>
            </a:br>
            <a:r>
              <a:rPr lang="en-US" sz="1400" dirty="0" smtClean="0"/>
              <a:t>    	 public function User( ) {</a:t>
            </a:r>
            <a:br>
              <a:rPr lang="en-US" sz="1400" dirty="0" smtClean="0"/>
            </a:br>
            <a:r>
              <a:rPr lang="en-US" sz="1400" dirty="0" smtClean="0"/>
              <a:t>          if( $this-&gt;_user == null ) {</a:t>
            </a:r>
            <a:br>
              <a:rPr lang="en-US" sz="1400" dirty="0" smtClean="0"/>
            </a:br>
            <a:r>
              <a:rPr lang="en-US" sz="1400" dirty="0" smtClean="0"/>
              <a:t>               $this-&gt;_user = new User();}</a:t>
            </a:r>
            <a:br>
              <a:rPr lang="en-US" sz="1400" dirty="0" smtClean="0"/>
            </a:br>
            <a:r>
              <a:rPr lang="en-US" sz="1400" dirty="0" smtClean="0"/>
              <a:t>          return $this-&gt;_user;}</a:t>
            </a:r>
            <a:br>
              <a:rPr lang="en-US" sz="1400" dirty="0" smtClean="0"/>
            </a:br>
            <a:r>
              <a:rPr lang="en-US" sz="1400" dirty="0" smtClean="0"/>
              <a:t/>
            </a:r>
            <a:br>
              <a:rPr lang="en-US" sz="1400" dirty="0" smtClean="0"/>
            </a:br>
            <a:r>
              <a:rPr lang="en-US" sz="1400" dirty="0" smtClean="0"/>
              <a:t>	}</a:t>
            </a:r>
            <a:br>
              <a:rPr lang="en-US" sz="1400" dirty="0" smtClean="0"/>
            </a:br>
            <a:r>
              <a:rPr lang="en-US" sz="1400" dirty="0" smtClean="0"/>
              <a:t>	class User {</a:t>
            </a:r>
            <a:br>
              <a:rPr lang="en-US" sz="1400" dirty="0" smtClean="0"/>
            </a:br>
            <a:r>
              <a:rPr lang="en-US" sz="1400" dirty="0" smtClean="0"/>
              <a:t>    	 private $_name;</a:t>
            </a:r>
            <a:br>
              <a:rPr lang="en-US" sz="1400" dirty="0" smtClean="0"/>
            </a:br>
            <a:r>
              <a:rPr lang="en-US" sz="1400" dirty="0" smtClean="0"/>
              <a:t>    	 public function __construct() {</a:t>
            </a:r>
            <a:br>
              <a:rPr lang="en-US" sz="1400" dirty="0" smtClean="0"/>
            </a:br>
            <a:r>
              <a:rPr lang="en-US" sz="1400" dirty="0" smtClean="0"/>
              <a:t>          		$this-&gt;_name = "Joseph Crawford Jr.";}</a:t>
            </a:r>
            <a:br>
              <a:rPr lang="en-US" sz="1400" dirty="0" smtClean="0"/>
            </a:br>
            <a:r>
              <a:rPr lang="en-US" sz="1400" dirty="0" smtClean="0"/>
              <a:t>    	 public function </a:t>
            </a:r>
            <a:r>
              <a:rPr lang="en-US" sz="1400" dirty="0" err="1" smtClean="0"/>
              <a:t>GetName</a:t>
            </a:r>
            <a:r>
              <a:rPr lang="en-US" sz="1400" dirty="0" smtClean="0"/>
              <a:t>() {</a:t>
            </a:r>
            <a:br>
              <a:rPr lang="en-US" sz="1400" dirty="0" smtClean="0"/>
            </a:br>
            <a:r>
              <a:rPr lang="en-US" sz="1400" dirty="0" smtClean="0"/>
              <a:t>          		return $this-&gt;_name;}</a:t>
            </a:r>
            <a:br>
              <a:rPr lang="en-US" sz="1400" dirty="0" smtClean="0"/>
            </a:br>
            <a:r>
              <a:rPr lang="en-US" sz="1400" dirty="0" smtClean="0"/>
              <a:t>	}</a:t>
            </a:r>
            <a:br>
              <a:rPr lang="en-US" sz="1400" dirty="0" smtClean="0"/>
            </a:br>
            <a:r>
              <a:rPr lang="en-US" sz="1400" dirty="0" smtClean="0"/>
              <a:t>		$app = new App();</a:t>
            </a:r>
            <a:br>
              <a:rPr lang="en-US" sz="1400" dirty="0" smtClean="0"/>
            </a:br>
            <a:r>
              <a:rPr lang="en-US" sz="1400" dirty="0" smtClean="0"/>
              <a:t>		echo $app-&gt;User()-&gt;</a:t>
            </a:r>
            <a:r>
              <a:rPr lang="en-US" sz="1400" dirty="0" err="1" smtClean="0"/>
              <a:t>GetName</a:t>
            </a:r>
            <a:r>
              <a:rPr lang="en-US" sz="1400" dirty="0" smtClean="0"/>
              <a:t>();</a:t>
            </a:r>
            <a:br>
              <a:rPr lang="en-US" sz="1400" dirty="0" smtClean="0"/>
            </a:br>
            <a:r>
              <a:rPr lang="en-US" sz="1400" dirty="0" smtClean="0"/>
              <a:t>?&gt;</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19800"/>
            <a:ext cx="8183880" cy="624840"/>
          </a:xfrm>
        </p:spPr>
        <p:txBody>
          <a:bodyPr>
            <a:normAutofit fontScale="90000"/>
          </a:bodyPr>
          <a:lstStyle/>
          <a:p>
            <a:endParaRPr lang="en-US"/>
          </a:p>
        </p:txBody>
      </p:sp>
      <p:sp>
        <p:nvSpPr>
          <p:cNvPr id="3" name="Content Placeholder 2"/>
          <p:cNvSpPr>
            <a:spLocks noGrp="1"/>
          </p:cNvSpPr>
          <p:nvPr>
            <p:ph idx="1"/>
          </p:nvPr>
        </p:nvSpPr>
        <p:spPr>
          <a:xfrm>
            <a:off x="502920" y="530352"/>
            <a:ext cx="8183880" cy="5184648"/>
          </a:xfrm>
        </p:spPr>
        <p:txBody>
          <a:bodyPr>
            <a:noAutofit/>
          </a:bodyPr>
          <a:lstStyle/>
          <a:p>
            <a:pPr>
              <a:buFont typeface="Wingdings" pitchFamily="2" charset="2"/>
              <a:buChar char="Ø"/>
            </a:pPr>
            <a:r>
              <a:rPr lang="en-US" sz="1600" b="1" dirty="0" err="1" smtClean="0"/>
              <a:t>Implementasi</a:t>
            </a:r>
            <a:r>
              <a:rPr lang="en-US" sz="1600" b="1" dirty="0" smtClean="0"/>
              <a:t> </a:t>
            </a:r>
            <a:r>
              <a:rPr lang="en-US" sz="1600" b="1" dirty="0" err="1" smtClean="0"/>
              <a:t>Pada</a:t>
            </a:r>
            <a:r>
              <a:rPr lang="en-US" sz="1600" b="1" dirty="0" smtClean="0"/>
              <a:t> polymorphism</a:t>
            </a:r>
          </a:p>
          <a:p>
            <a:pPr>
              <a:buNone/>
            </a:pPr>
            <a:endParaRPr lang="en-US" sz="1400" dirty="0" smtClean="0"/>
          </a:p>
          <a:p>
            <a:pPr>
              <a:buNone/>
            </a:pPr>
            <a:r>
              <a:rPr lang="en-US" sz="1400" dirty="0" smtClean="0"/>
              <a:t>	&lt;?</a:t>
            </a:r>
            <a:r>
              <a:rPr lang="en-US" sz="1400" dirty="0" err="1" smtClean="0"/>
              <a:t>php</a:t>
            </a:r>
            <a:r>
              <a:rPr lang="en-US" sz="1400" dirty="0" smtClean="0"/>
              <a:t> </a:t>
            </a:r>
          </a:p>
          <a:p>
            <a:pPr>
              <a:buNone/>
            </a:pPr>
            <a:r>
              <a:rPr lang="en-US" sz="1400" dirty="0" smtClean="0"/>
              <a:t>		interface Animal { </a:t>
            </a:r>
          </a:p>
          <a:p>
            <a:pPr>
              <a:buNone/>
            </a:pPr>
            <a:r>
              <a:rPr lang="en-US" sz="1400" dirty="0" smtClean="0"/>
              <a:t>		public function </a:t>
            </a:r>
            <a:r>
              <a:rPr lang="en-US" sz="1400" dirty="0" err="1" smtClean="0"/>
              <a:t>printName</a:t>
            </a:r>
            <a:r>
              <a:rPr lang="en-US" sz="1400" dirty="0" smtClean="0"/>
              <a:t>(); </a:t>
            </a:r>
          </a:p>
          <a:p>
            <a:pPr>
              <a:buNone/>
            </a:pPr>
            <a:r>
              <a:rPr lang="en-US" sz="1400" dirty="0" smtClean="0"/>
              <a:t>		}   </a:t>
            </a:r>
          </a:p>
          <a:p>
            <a:pPr>
              <a:buNone/>
            </a:pPr>
            <a:r>
              <a:rPr lang="en-US" sz="1400" dirty="0" smtClean="0"/>
              <a:t>		class Cat implements Animal { </a:t>
            </a:r>
          </a:p>
          <a:p>
            <a:pPr>
              <a:buNone/>
            </a:pPr>
            <a:r>
              <a:rPr lang="en-US" sz="1400" dirty="0" smtClean="0"/>
              <a:t>		public function </a:t>
            </a:r>
            <a:r>
              <a:rPr lang="en-US" sz="1400" dirty="0" err="1" smtClean="0"/>
              <a:t>printName</a:t>
            </a:r>
            <a:r>
              <a:rPr lang="en-US" sz="1400" dirty="0" smtClean="0"/>
              <a:t>() { </a:t>
            </a:r>
          </a:p>
          <a:p>
            <a:pPr>
              <a:buNone/>
            </a:pPr>
            <a:r>
              <a:rPr lang="en-US" sz="1400" dirty="0" smtClean="0"/>
              <a:t>			echo "Cat class\n"; </a:t>
            </a:r>
          </a:p>
          <a:p>
            <a:pPr>
              <a:buNone/>
            </a:pPr>
            <a:r>
              <a:rPr lang="en-US" sz="1400" dirty="0" smtClean="0"/>
              <a:t>			} </a:t>
            </a:r>
          </a:p>
          <a:p>
            <a:pPr>
              <a:buNone/>
            </a:pPr>
            <a:r>
              <a:rPr lang="en-US" sz="1400" dirty="0" smtClean="0"/>
              <a:t>		};   </a:t>
            </a:r>
          </a:p>
          <a:p>
            <a:pPr>
              <a:buNone/>
            </a:pPr>
            <a:r>
              <a:rPr lang="en-US" sz="1400" dirty="0" smtClean="0"/>
              <a:t>		class Dog implements Animal { </a:t>
            </a:r>
          </a:p>
          <a:p>
            <a:pPr>
              <a:buNone/>
            </a:pPr>
            <a:r>
              <a:rPr lang="en-US" sz="1400" dirty="0" smtClean="0"/>
              <a:t>		public function </a:t>
            </a:r>
            <a:r>
              <a:rPr lang="en-US" sz="1400" dirty="0" err="1" smtClean="0"/>
              <a:t>printName</a:t>
            </a:r>
            <a:r>
              <a:rPr lang="en-US" sz="1400" dirty="0" smtClean="0"/>
              <a:t>() { </a:t>
            </a:r>
          </a:p>
          <a:p>
            <a:pPr>
              <a:buNone/>
            </a:pPr>
            <a:r>
              <a:rPr lang="en-US" sz="1400" dirty="0" smtClean="0"/>
              <a:t>			echo "Dog class\n"; </a:t>
            </a:r>
          </a:p>
          <a:p>
            <a:pPr>
              <a:buNone/>
            </a:pPr>
            <a:r>
              <a:rPr lang="en-US" sz="1400" dirty="0" smtClean="0"/>
              <a:t>			} </a:t>
            </a:r>
          </a:p>
          <a:p>
            <a:pPr>
              <a:buNone/>
            </a:pPr>
            <a:r>
              <a:rPr lang="en-US" sz="1400" dirty="0" smtClean="0"/>
              <a:t>		};   </a:t>
            </a:r>
          </a:p>
          <a:p>
            <a:pPr>
              <a:buNone/>
            </a:pPr>
            <a:r>
              <a:rPr lang="en-US" sz="1400" dirty="0" smtClean="0"/>
              <a:t>		$animals = Array( new Cat(), new Dog() );   </a:t>
            </a:r>
            <a:r>
              <a:rPr lang="en-US" sz="1400" dirty="0" err="1" smtClean="0"/>
              <a:t>foreach</a:t>
            </a:r>
            <a:r>
              <a:rPr lang="en-US" sz="1400" dirty="0" smtClean="0"/>
              <a:t> ($animals as $a) </a:t>
            </a:r>
          </a:p>
          <a:p>
            <a:pPr>
              <a:buNone/>
            </a:pPr>
            <a:r>
              <a:rPr lang="en-US" sz="1400" dirty="0" smtClean="0"/>
              <a:t>			{ </a:t>
            </a:r>
          </a:p>
          <a:p>
            <a:pPr>
              <a:buNone/>
            </a:pPr>
            <a:r>
              <a:rPr lang="en-US" sz="1400" dirty="0" smtClean="0"/>
              <a:t>			$a-&gt;</a:t>
            </a:r>
            <a:r>
              <a:rPr lang="en-US" sz="1400" dirty="0" err="1" smtClean="0"/>
              <a:t>printName</a:t>
            </a:r>
            <a:r>
              <a:rPr lang="en-US" sz="1400" dirty="0" smtClean="0"/>
              <a:t>(); </a:t>
            </a:r>
          </a:p>
          <a:p>
            <a:pPr>
              <a:buNone/>
            </a:pPr>
            <a:r>
              <a:rPr lang="en-US" sz="1400" dirty="0" smtClean="0"/>
              <a:t>		}   </a:t>
            </a:r>
          </a:p>
          <a:p>
            <a:pPr>
              <a:buNone/>
            </a:pPr>
            <a:r>
              <a:rPr lang="en-US" sz="1400" dirty="0" smtClean="0"/>
              <a:t>	?&gt;</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noAutofit/>
          </a:bodyPr>
          <a:lstStyle/>
          <a:p>
            <a:r>
              <a:rPr lang="en-US" smtClean="0"/>
              <a:t>Website Yang Menggunakan konsep OOP</a:t>
            </a:r>
            <a:endParaRPr lang="en-US"/>
          </a:p>
        </p:txBody>
      </p:sp>
      <p:sp>
        <p:nvSpPr>
          <p:cNvPr id="3" name="Content Placeholder 2"/>
          <p:cNvSpPr>
            <a:spLocks noGrp="1"/>
          </p:cNvSpPr>
          <p:nvPr>
            <p:ph idx="1"/>
          </p:nvPr>
        </p:nvSpPr>
        <p:spPr>
          <a:xfrm>
            <a:off x="457200" y="1676400"/>
            <a:ext cx="8183880" cy="4187952"/>
          </a:xfrm>
        </p:spPr>
        <p:txBody>
          <a:bodyPr/>
          <a:lstStyle/>
          <a:p>
            <a:pPr marL="1090613" indent="-512763">
              <a:buNone/>
            </a:pPr>
            <a:endParaRPr lang="en-US" sz="2000" smtClean="0">
              <a:hlinkClick r:id="rId2"/>
            </a:endParaRPr>
          </a:p>
          <a:p>
            <a:pPr marL="1090613" indent="-512763">
              <a:buFont typeface="Wingdings" pitchFamily="2" charset="2"/>
              <a:buChar char="Ø"/>
            </a:pPr>
            <a:r>
              <a:rPr lang="en-US" sz="2000" smtClean="0">
                <a:hlinkClick r:id="rId2"/>
              </a:rPr>
              <a:t>http://www.kaskus.us/showthread.php?t=12690520</a:t>
            </a:r>
            <a:endParaRPr lang="en-US" sz="2000" smtClean="0"/>
          </a:p>
          <a:p>
            <a:pPr marL="1090613" indent="-512763">
              <a:buFont typeface="Wingdings" pitchFamily="2" charset="2"/>
              <a:buChar char="Ø"/>
            </a:pPr>
            <a:r>
              <a:rPr lang="en-US" sz="2000" smtClean="0">
                <a:hlinkClick r:id="rId3"/>
              </a:rPr>
              <a:t>http://www.indowebster.web.id/showthread.php?t=294125</a:t>
            </a:r>
            <a:endParaRPr lang="en-US" sz="2000" smtClean="0"/>
          </a:p>
          <a:p>
            <a:pPr marL="1090613" indent="-512763">
              <a:buFont typeface="Wingdings" pitchFamily="2" charset="2"/>
              <a:buChar char="Ø"/>
            </a:pPr>
            <a:r>
              <a:rPr lang="en-US" sz="2000" smtClean="0">
                <a:hlinkClick r:id="rId4"/>
              </a:rPr>
              <a:t>http://www.ceriwis.us/forumdisplay.php?f=35</a:t>
            </a:r>
            <a:endParaRPr lang="en-US"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447800"/>
            <a:ext cx="8183880" cy="1905000"/>
          </a:xfrm>
        </p:spPr>
        <p:txBody>
          <a:bodyPr/>
          <a:lstStyle/>
          <a:p>
            <a:r>
              <a:rPr lang="en-US" dirty="0" smtClean="0"/>
              <a:t>			</a:t>
            </a:r>
            <a:r>
              <a:rPr lang="en-US" dirty="0" err="1" smtClean="0"/>
              <a:t>Terima</a:t>
            </a:r>
            <a:r>
              <a:rPr lang="en-US" dirty="0" smtClean="0"/>
              <a:t> </a:t>
            </a:r>
            <a:r>
              <a:rPr lang="en-US" dirty="0" err="1" smtClean="0"/>
              <a:t>Kasih</a:t>
            </a:r>
            <a:endParaRPr lang="en-US" dirty="0"/>
          </a:p>
        </p:txBody>
      </p:sp>
      <p:sp>
        <p:nvSpPr>
          <p:cNvPr id="3" name="Content Placeholder 2"/>
          <p:cNvSpPr>
            <a:spLocks noGrp="1"/>
          </p:cNvSpPr>
          <p:nvPr>
            <p:ph idx="1"/>
          </p:nvPr>
        </p:nvSpPr>
        <p:spPr>
          <a:xfrm>
            <a:off x="502920" y="530352"/>
            <a:ext cx="8183880" cy="612648"/>
          </a:xfrm>
        </p:spPr>
        <p:txBody>
          <a:bodyPr/>
          <a:lstStyle/>
          <a:p>
            <a:pPr marL="0" indent="0">
              <a:buNone/>
            </a:pPr>
            <a:endParaRPr lang="en-US" dirty="0"/>
          </a:p>
        </p:txBody>
      </p:sp>
    </p:spTree>
    <p:extLst>
      <p:ext uri="{BB962C8B-B14F-4D97-AF65-F5344CB8AC3E}">
        <p14:creationId xmlns:p14="http://schemas.microsoft.com/office/powerpoint/2010/main" val="32336014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121</TotalTime>
  <Words>262</Words>
  <Application>Microsoft Office PowerPoint</Application>
  <PresentationFormat>On-screen Show (4:3)</PresentationFormat>
  <Paragraphs>84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Aspect</vt:lpstr>
      <vt:lpstr>Pemrograman  Internet II</vt:lpstr>
      <vt:lpstr>APA ITU CLASS,METHOD &amp;OBJECT?</vt:lpstr>
      <vt:lpstr>Konsep object oriented programming(OOP) di PHP</vt:lpstr>
      <vt:lpstr>PowerPoint Presentation</vt:lpstr>
      <vt:lpstr>PowerPoint Presentation</vt:lpstr>
      <vt:lpstr>PowerPoint Presentation</vt:lpstr>
      <vt:lpstr>PowerPoint Presentation</vt:lpstr>
      <vt:lpstr>Website Yang Menggunakan konsep OOP</vt:lpstr>
      <vt:lpstr>   Terima Kasih</vt:lpstr>
    </vt:vector>
  </TitlesOfParts>
  <Company>Teknik Informatika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user-313</dc:creator>
  <cp:lastModifiedBy>Irvan Abdurrahman</cp:lastModifiedBy>
  <cp:revision>13</cp:revision>
  <dcterms:created xsi:type="dcterms:W3CDTF">2012-05-16T02:25:27Z</dcterms:created>
  <dcterms:modified xsi:type="dcterms:W3CDTF">2012-05-22T14:04:08Z</dcterms:modified>
</cp:coreProperties>
</file>