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2BB07-1A65-4D11-B2C9-5CEF1883B6E8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B48B-9CC5-4627-92B3-7E054868A2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BB48B-9CC5-4627-92B3-7E054868A2F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C6EF84D-E929-40FE-BE9B-B2ED1E382077}" type="datetime1">
              <a:rPr lang="en-US" smtClean="0"/>
              <a:t>3/29/2011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0336-3343-497B-848E-16759F5F2A9C}" type="datetime1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9CDF-F9C4-40AF-B4A8-44F0C4C95354}" type="datetime1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CD1C3F7-627C-4226-8AB6-629A7C73885E}" type="datetime1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0F57F81-0D4F-44AE-9351-B3967B4B0188}" type="datetime1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F7E32C-C741-4C11-8D6A-8BA6ACC694D7}" type="datetime1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E495313-4449-407F-B7EA-518F8D928372}" type="datetime1">
              <a:rPr lang="en-US" smtClean="0"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6ACF-B0C0-4CF4-8A00-0E2CA45A018C}" type="datetime1">
              <a:rPr lang="en-US" smtClean="0"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6148B6D-7276-4009-96A7-7C726DE6CFFF}" type="datetime1">
              <a:rPr lang="en-US" smtClean="0"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215D884-2F69-488D-8E76-C208A17AA448}" type="datetime1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E406CA5-D02F-4704-9F8D-5A9E1F85D193}" type="datetime1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98C0F61-5EDC-4A72-A027-E664AD5D570C}" type="datetime1">
              <a:rPr lang="en-US" smtClean="0"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F35E35C-4C44-40A9-8EBD-65DE31D594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kin-park-a-thousand-suns-cove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Pengertian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Pointer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Passing By Value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Passing By Address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5791200" cy="3651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Irvan</a:t>
            </a:r>
            <a:r>
              <a:rPr lang="en-US" dirty="0" smtClean="0">
                <a:solidFill>
                  <a:schemeClr val="bg1"/>
                </a:solidFill>
              </a:rPr>
              <a:t> Abdurrahman (4510210003 )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Sukma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Wijaya</a:t>
            </a:r>
            <a:r>
              <a:rPr lang="en-US" dirty="0" smtClean="0">
                <a:solidFill>
                  <a:schemeClr val="bg1"/>
                </a:solidFill>
              </a:rPr>
              <a:t> (4510210001)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Output passing </a:t>
            </a:r>
            <a:r>
              <a:rPr lang="en-US" sz="3600" dirty="0" smtClean="0"/>
              <a:t>by </a:t>
            </a:r>
            <a:r>
              <a:rPr lang="en-US" sz="3600" dirty="0" smtClean="0"/>
              <a:t>address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4717256" cy="304800"/>
          </a:xfrm>
        </p:spPr>
        <p:txBody>
          <a:bodyPr/>
          <a:lstStyle/>
          <a:p>
            <a:r>
              <a:rPr lang="en-US" smtClean="0"/>
              <a:t>Irvan Abdurrahman (4510210003 ) dan Sukma Wijaya (4510210001)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passing by value </a:t>
            </a:r>
            <a:r>
              <a:rPr lang="en-US" sz="3200" dirty="0" smtClean="0"/>
              <a:t>yang </a:t>
            </a:r>
            <a:r>
              <a:rPr lang="en-US" sz="3200" dirty="0" err="1" smtClean="0"/>
              <a:t>dikirimkan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smtClean="0"/>
              <a:t>parameter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dideklarasikan</a:t>
            </a:r>
            <a:r>
              <a:rPr lang="en-US" sz="3200" dirty="0" smtClean="0"/>
              <a:t>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tanda</a:t>
            </a:r>
            <a:r>
              <a:rPr lang="en-US" sz="3200" dirty="0" smtClean="0"/>
              <a:t> ‘&amp;’ </a:t>
            </a:r>
            <a:r>
              <a:rPr lang="en-US" sz="3200" dirty="0" err="1" smtClean="0"/>
              <a:t>didepan</a:t>
            </a:r>
            <a:r>
              <a:rPr lang="en-US" sz="3200" dirty="0" smtClean="0"/>
              <a:t> </a:t>
            </a:r>
            <a:r>
              <a:rPr lang="en-US" sz="3200" dirty="0" smtClean="0"/>
              <a:t>parameter.</a:t>
            </a:r>
          </a:p>
          <a:p>
            <a:r>
              <a:rPr lang="en-US" sz="3200" dirty="0" err="1" smtClean="0"/>
              <a:t>Pada</a:t>
            </a:r>
            <a:r>
              <a:rPr lang="en-US" sz="3200" dirty="0" smtClean="0"/>
              <a:t> passing by address yang </a:t>
            </a:r>
            <a:r>
              <a:rPr lang="en-US" sz="3200" dirty="0" err="1" smtClean="0"/>
              <a:t>dikirimkan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memori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dideklarasikan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tanda</a:t>
            </a:r>
            <a:r>
              <a:rPr lang="en-US" sz="3200" dirty="0" smtClean="0"/>
              <a:t> ‘&amp;’ </a:t>
            </a:r>
            <a:r>
              <a:rPr lang="en-US" sz="3200" dirty="0" err="1" smtClean="0"/>
              <a:t>didepan</a:t>
            </a:r>
            <a:r>
              <a:rPr lang="en-US" sz="3200" dirty="0" smtClean="0"/>
              <a:t> parameter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6744" y="6400800"/>
            <a:ext cx="4717256" cy="304800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dirty="0" smtClean="0">
                <a:latin typeface="Century Gothic" pitchFamily="34" charset="0"/>
              </a:rPr>
              <a:t>              </a:t>
            </a:r>
            <a:r>
              <a:rPr lang="en-US" sz="4800" dirty="0" err="1" smtClean="0">
                <a:latin typeface="Century Gothic" pitchFamily="34" charset="0"/>
              </a:rPr>
              <a:t>Terima</a:t>
            </a:r>
            <a:r>
              <a:rPr lang="en-US" sz="4800" dirty="0" smtClean="0">
                <a:latin typeface="Century Gothic" pitchFamily="34" charset="0"/>
              </a:rPr>
              <a:t> </a:t>
            </a:r>
            <a:r>
              <a:rPr lang="en-US" sz="4800" dirty="0" err="1" smtClean="0">
                <a:latin typeface="Century Gothic" pitchFamily="34" charset="0"/>
              </a:rPr>
              <a:t>Kasih</a:t>
            </a:r>
            <a:endParaRPr lang="en-US" sz="4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Pengertian</a:t>
            </a:r>
            <a:r>
              <a:rPr lang="en-US" sz="4000" dirty="0" smtClean="0"/>
              <a:t> Pointer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Pointer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penunjuk</a:t>
            </a:r>
            <a:r>
              <a:rPr lang="en-US" sz="2800" dirty="0" smtClean="0"/>
              <a:t>,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menunjuk</a:t>
            </a:r>
            <a:endParaRPr lang="en-US" sz="2800" dirty="0" smtClean="0"/>
          </a:p>
          <a:p>
            <a:pPr>
              <a:buNone/>
            </a:pPr>
            <a:r>
              <a:rPr lang="fi-FI" sz="2800" dirty="0" smtClean="0"/>
              <a:t>	alamat </a:t>
            </a:r>
            <a:r>
              <a:rPr lang="fi-FI" sz="2800" dirty="0" smtClean="0"/>
              <a:t>suatu lokasi memori tertentu.</a:t>
            </a:r>
          </a:p>
          <a:p>
            <a:r>
              <a:rPr lang="nn-NO" sz="2800" dirty="0" smtClean="0"/>
              <a:t>Pointer </a:t>
            </a:r>
            <a:r>
              <a:rPr lang="nn-NO" sz="2800" dirty="0" smtClean="0"/>
              <a:t>tidak berisi nilai data, melainkan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.</a:t>
            </a:r>
          </a:p>
          <a:p>
            <a:r>
              <a:rPr lang="it-IT" sz="2800" dirty="0" smtClean="0"/>
              <a:t>Lokasi </a:t>
            </a:r>
            <a:r>
              <a:rPr lang="it-IT" sz="2800" dirty="0" smtClean="0"/>
              <a:t>memori tersebut bisa diwakili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4572000" cy="457200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Pointer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#</a:t>
            </a:r>
            <a:r>
              <a:rPr lang="en-US" sz="2400" dirty="0" smtClean="0"/>
              <a:t>include 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void main()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nilaiku</a:t>
            </a:r>
            <a:r>
              <a:rPr lang="en-US" sz="2400" dirty="0" smtClean="0"/>
              <a:t>=10, *point;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point=&amp;</a:t>
            </a:r>
            <a:r>
              <a:rPr lang="en-US" sz="2400" dirty="0" err="1" smtClean="0"/>
              <a:t>nilaiku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&lt;&lt;"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nilaiku</a:t>
            </a:r>
            <a:r>
              <a:rPr lang="en-US" sz="2400" dirty="0" smtClean="0"/>
              <a:t> = "&lt;&lt;</a:t>
            </a:r>
            <a:r>
              <a:rPr lang="en-US" sz="2400" dirty="0" err="1" smtClean="0"/>
              <a:t>nilaiku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&lt;&lt;"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point = "&lt;&lt;*point&lt;&lt;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&lt;&lt;"</a:t>
            </a:r>
            <a:r>
              <a:rPr lang="en-US" sz="2400" dirty="0" err="1" smtClean="0"/>
              <a:t>Alamatnya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= "&lt;&lt;point&lt;&lt;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324600"/>
            <a:ext cx="4793456" cy="377031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Pointer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4717256" cy="304801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5438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7848600" cy="13990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Passing Parameter by Value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Yang </a:t>
            </a:r>
            <a:r>
              <a:rPr lang="en-US" sz="2800" dirty="0" err="1" smtClean="0"/>
              <a:t>dikirimkan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parameter</a:t>
            </a:r>
          </a:p>
          <a:p>
            <a:r>
              <a:rPr lang="fi-FI" sz="2800" dirty="0" smtClean="0"/>
              <a:t>Fungsi yang menerima kiriman nilai ini akan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menyimpannya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alamat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terpisah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nilai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aslinya</a:t>
            </a:r>
            <a:r>
              <a:rPr lang="en-US" sz="2800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program yang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Dideklarasikan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‘&amp;’ </a:t>
            </a:r>
            <a:r>
              <a:rPr lang="en-US" sz="2800" dirty="0" err="1" smtClean="0"/>
              <a:t>didepan</a:t>
            </a:r>
            <a:r>
              <a:rPr lang="en-US" sz="2800" dirty="0" smtClean="0"/>
              <a:t> parameter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4717256" cy="304800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Passing by value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334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#include &lt;</a:t>
            </a:r>
            <a:r>
              <a:rPr lang="en-US" sz="5600" dirty="0" err="1" smtClean="0"/>
              <a:t>conio.h</a:t>
            </a:r>
            <a:r>
              <a:rPr lang="en-US" sz="5600" dirty="0" smtClean="0"/>
              <a:t>&gt;</a:t>
            </a:r>
          </a:p>
          <a:p>
            <a:pPr>
              <a:buNone/>
            </a:pPr>
            <a:r>
              <a:rPr lang="en-US" sz="5600" dirty="0" smtClean="0"/>
              <a:t>#include &lt;</a:t>
            </a:r>
            <a:r>
              <a:rPr lang="en-US" sz="5600" dirty="0" err="1" smtClean="0"/>
              <a:t>iostream.h</a:t>
            </a:r>
            <a:r>
              <a:rPr lang="en-US" sz="5600" dirty="0" smtClean="0"/>
              <a:t>&gt;</a:t>
            </a:r>
          </a:p>
          <a:p>
            <a:pPr>
              <a:buNone/>
            </a:pPr>
            <a:r>
              <a:rPr lang="en-US" sz="5600" dirty="0" smtClean="0"/>
              <a:t>#include &lt;</a:t>
            </a:r>
            <a:r>
              <a:rPr lang="en-US" sz="5600" dirty="0" err="1" smtClean="0"/>
              <a:t>stdio.h</a:t>
            </a:r>
            <a:r>
              <a:rPr lang="en-US" sz="5600" dirty="0" smtClean="0"/>
              <a:t>&gt;</a:t>
            </a:r>
          </a:p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a=4;</a:t>
            </a:r>
          </a:p>
          <a:p>
            <a:pPr>
              <a:buNone/>
            </a:pPr>
            <a:r>
              <a:rPr lang="en-US" sz="5600" dirty="0" smtClean="0"/>
              <a:t>void </a:t>
            </a:r>
            <a:r>
              <a:rPr lang="en-US" sz="5600" dirty="0" err="1" smtClean="0"/>
              <a:t>getAGlobal</a:t>
            </a:r>
            <a:r>
              <a:rPr lang="en-US" sz="5600" dirty="0" smtClean="0"/>
              <a:t>()</a:t>
            </a:r>
          </a:p>
          <a:p>
            <a:pPr>
              <a:buNone/>
            </a:pPr>
            <a:r>
              <a:rPr lang="en-US" sz="5600" dirty="0" smtClean="0"/>
              <a:t> {</a:t>
            </a:r>
          </a:p>
          <a:p>
            <a:pPr>
              <a:buNone/>
            </a:pPr>
            <a:r>
              <a:rPr lang="en-US" sz="5600" dirty="0" smtClean="0"/>
              <a:t> </a:t>
            </a:r>
            <a:r>
              <a:rPr lang="en-US" sz="5600" dirty="0" err="1" smtClean="0"/>
              <a:t>cout</a:t>
            </a:r>
            <a:r>
              <a:rPr lang="en-US" sz="5600" dirty="0" smtClean="0"/>
              <a:t> &lt;&lt;"</a:t>
            </a:r>
            <a:r>
              <a:rPr lang="en-US" sz="5600" dirty="0" err="1" smtClean="0"/>
              <a:t>Variabel</a:t>
            </a:r>
            <a:r>
              <a:rPr lang="en-US" sz="5600" dirty="0" smtClean="0"/>
              <a:t> a </a:t>
            </a:r>
            <a:r>
              <a:rPr lang="en-US" sz="5600" dirty="0" err="1" smtClean="0"/>
              <a:t>adalah</a:t>
            </a:r>
            <a:r>
              <a:rPr lang="en-US" sz="5600" dirty="0" smtClean="0"/>
              <a:t> </a:t>
            </a:r>
            <a:r>
              <a:rPr lang="en-US" sz="5600" dirty="0" err="1" smtClean="0"/>
              <a:t>variabel</a:t>
            </a:r>
            <a:r>
              <a:rPr lang="en-US" sz="5600" dirty="0" smtClean="0"/>
              <a:t> Global </a:t>
            </a:r>
            <a:r>
              <a:rPr lang="en-US" sz="5600" dirty="0" err="1" smtClean="0"/>
              <a:t>berisi</a:t>
            </a:r>
            <a:r>
              <a:rPr lang="en-US" sz="5600" dirty="0" smtClean="0"/>
              <a:t> "&lt;&lt;a;</a:t>
            </a:r>
          </a:p>
          <a:p>
            <a:pPr>
              <a:buNone/>
            </a:pPr>
            <a:r>
              <a:rPr lang="en-US" sz="5600" dirty="0" smtClean="0"/>
              <a:t> </a:t>
            </a:r>
            <a:r>
              <a:rPr lang="en-US" sz="5600" dirty="0" err="1" smtClean="0"/>
              <a:t>cout</a:t>
            </a:r>
            <a:r>
              <a:rPr lang="en-US" sz="5600" dirty="0" smtClean="0"/>
              <a:t> &lt;&lt;"</a:t>
            </a:r>
            <a:r>
              <a:rPr lang="en-US" sz="5600" dirty="0" err="1" smtClean="0"/>
              <a:t>Alamatnya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 "&lt;&lt;&amp;a;</a:t>
            </a:r>
          </a:p>
          <a:p>
            <a:pPr>
              <a:buNone/>
            </a:pPr>
            <a:r>
              <a:rPr lang="en-US" sz="5600" dirty="0" smtClean="0"/>
              <a:t> }</a:t>
            </a:r>
          </a:p>
          <a:p>
            <a:pPr>
              <a:buNone/>
            </a:pPr>
            <a:r>
              <a:rPr lang="en-US" sz="5600" dirty="0" smtClean="0"/>
              <a:t>void </a:t>
            </a:r>
            <a:r>
              <a:rPr lang="en-US" sz="5600" dirty="0" err="1" smtClean="0"/>
              <a:t>fungsi_by_value</a:t>
            </a:r>
            <a:r>
              <a:rPr lang="en-US" sz="5600" dirty="0" smtClean="0"/>
              <a:t> (</a:t>
            </a:r>
            <a:r>
              <a:rPr lang="en-US" sz="5600" dirty="0" err="1" smtClean="0"/>
              <a:t>int</a:t>
            </a:r>
            <a:r>
              <a:rPr lang="en-US" sz="5600" dirty="0" smtClean="0"/>
              <a:t> a)</a:t>
            </a:r>
          </a:p>
          <a:p>
            <a:pPr>
              <a:buNone/>
            </a:pPr>
            <a:r>
              <a:rPr lang="en-US" sz="5600" dirty="0" smtClean="0"/>
              <a:t> {</a:t>
            </a:r>
          </a:p>
          <a:p>
            <a:pPr>
              <a:buNone/>
            </a:pPr>
            <a:r>
              <a:rPr lang="en-US" sz="5600" dirty="0" smtClean="0"/>
              <a:t> a=a*3;</a:t>
            </a:r>
          </a:p>
          <a:p>
            <a:pPr>
              <a:buNone/>
            </a:pPr>
            <a:r>
              <a:rPr lang="en-US" sz="5600" dirty="0" smtClean="0"/>
              <a:t> </a:t>
            </a:r>
            <a:r>
              <a:rPr lang="en-US" sz="5600" dirty="0" err="1" smtClean="0"/>
              <a:t>cout</a:t>
            </a:r>
            <a:r>
              <a:rPr lang="en-US" sz="5600" dirty="0" smtClean="0"/>
              <a:t> &lt;&lt;"\n </a:t>
            </a:r>
            <a:r>
              <a:rPr lang="en-US" sz="5600" dirty="0" err="1" smtClean="0"/>
              <a:t>Isi</a:t>
            </a:r>
            <a:r>
              <a:rPr lang="en-US" sz="5600" dirty="0" smtClean="0"/>
              <a:t> </a:t>
            </a:r>
            <a:r>
              <a:rPr lang="en-US" sz="5600" dirty="0" err="1" smtClean="0"/>
              <a:t>Variabel</a:t>
            </a:r>
            <a:r>
              <a:rPr lang="en-US" sz="5600" dirty="0" smtClean="0"/>
              <a:t> A by value </a:t>
            </a:r>
            <a:r>
              <a:rPr lang="en-US" sz="5600" dirty="0" err="1" smtClean="0"/>
              <a:t>adalah</a:t>
            </a:r>
            <a:r>
              <a:rPr lang="en-US" sz="5600" dirty="0" smtClean="0"/>
              <a:t> = "&lt;&lt;a;</a:t>
            </a:r>
          </a:p>
          <a:p>
            <a:pPr>
              <a:buNone/>
            </a:pPr>
            <a:r>
              <a:rPr lang="en-US" sz="5600" dirty="0" smtClean="0"/>
              <a:t> </a:t>
            </a:r>
            <a:r>
              <a:rPr lang="en-US" sz="5600" dirty="0" err="1" smtClean="0"/>
              <a:t>cout</a:t>
            </a:r>
            <a:r>
              <a:rPr lang="en-US" sz="5600" dirty="0" smtClean="0"/>
              <a:t> &lt;&lt;"</a:t>
            </a:r>
            <a:r>
              <a:rPr lang="en-US" sz="5600" dirty="0" err="1" smtClean="0"/>
              <a:t>alamatnya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"&lt;&lt;&amp;a;</a:t>
            </a:r>
          </a:p>
          <a:p>
            <a:pPr>
              <a:buNone/>
            </a:pPr>
            <a:r>
              <a:rPr lang="en-US" sz="5600" dirty="0" smtClean="0"/>
              <a:t> }</a:t>
            </a:r>
          </a:p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main()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a=5;</a:t>
            </a:r>
          </a:p>
          <a:p>
            <a:pPr>
              <a:buNone/>
            </a:pPr>
            <a:r>
              <a:rPr lang="en-US" sz="5600" dirty="0" err="1" smtClean="0"/>
              <a:t>getAGlobal</a:t>
            </a:r>
            <a:r>
              <a:rPr lang="en-US" sz="5600" dirty="0" smtClean="0"/>
              <a:t>();</a:t>
            </a:r>
          </a:p>
          <a:p>
            <a:pPr>
              <a:buNone/>
            </a:pPr>
            <a:r>
              <a:rPr lang="en-US" sz="5600" dirty="0" err="1" smtClean="0"/>
              <a:t>cout</a:t>
            </a:r>
            <a:r>
              <a:rPr lang="en-US" sz="5600" dirty="0" smtClean="0"/>
              <a:t> &lt;&lt;"\n A </a:t>
            </a:r>
            <a:r>
              <a:rPr lang="en-US" sz="5600" dirty="0" err="1" smtClean="0"/>
              <a:t>di</a:t>
            </a:r>
            <a:r>
              <a:rPr lang="en-US" sz="5600" dirty="0" smtClean="0"/>
              <a:t> main </a:t>
            </a:r>
            <a:r>
              <a:rPr lang="en-US" sz="5600" dirty="0" err="1" smtClean="0"/>
              <a:t>adalah</a:t>
            </a:r>
            <a:r>
              <a:rPr lang="en-US" sz="5600" dirty="0" smtClean="0"/>
              <a:t> = "&lt;&lt;a&lt;&lt; " </a:t>
            </a:r>
            <a:r>
              <a:rPr lang="en-US" sz="5600" dirty="0" err="1" smtClean="0"/>
              <a:t>alamatnya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 "&lt;&lt;&amp;a;</a:t>
            </a:r>
          </a:p>
          <a:p>
            <a:pPr>
              <a:buNone/>
            </a:pPr>
            <a:r>
              <a:rPr lang="en-US" sz="5600" dirty="0" err="1" smtClean="0"/>
              <a:t>fungsi_by_value</a:t>
            </a:r>
            <a:r>
              <a:rPr lang="en-US" sz="5600" dirty="0" smtClean="0"/>
              <a:t>(a);</a:t>
            </a:r>
          </a:p>
          <a:p>
            <a:pPr>
              <a:buNone/>
            </a:pPr>
            <a:r>
              <a:rPr lang="en-US" sz="5600" dirty="0" err="1" smtClean="0"/>
              <a:t>cout</a:t>
            </a:r>
            <a:r>
              <a:rPr lang="en-US" sz="5600" dirty="0" smtClean="0"/>
              <a:t> &lt;&lt;"\n A </a:t>
            </a:r>
            <a:r>
              <a:rPr lang="en-US" sz="5600" dirty="0" err="1" smtClean="0"/>
              <a:t>dimain</a:t>
            </a:r>
            <a:r>
              <a:rPr lang="en-US" sz="5600" dirty="0" smtClean="0"/>
              <a:t> </a:t>
            </a:r>
            <a:r>
              <a:rPr lang="en-US" sz="5600" dirty="0" err="1" smtClean="0"/>
              <a:t>setelah</a:t>
            </a:r>
            <a:r>
              <a:rPr lang="en-US" sz="5600" dirty="0" smtClean="0"/>
              <a:t> </a:t>
            </a:r>
            <a:r>
              <a:rPr lang="en-US" sz="5600" dirty="0" err="1" smtClean="0"/>
              <a:t>fungsi</a:t>
            </a:r>
            <a:r>
              <a:rPr lang="en-US" sz="5600" dirty="0" smtClean="0"/>
              <a:t> </a:t>
            </a:r>
            <a:r>
              <a:rPr lang="en-US" sz="5600" dirty="0" err="1" smtClean="0"/>
              <a:t>dipanggil</a:t>
            </a:r>
            <a:r>
              <a:rPr lang="en-US" sz="5600" dirty="0" smtClean="0"/>
              <a:t> </a:t>
            </a:r>
            <a:r>
              <a:rPr lang="en-US" sz="5600" dirty="0" err="1" smtClean="0"/>
              <a:t>adalah</a:t>
            </a:r>
            <a:r>
              <a:rPr lang="en-US" sz="5600" dirty="0" smtClean="0"/>
              <a:t> = "&lt;&lt;a;</a:t>
            </a:r>
          </a:p>
          <a:p>
            <a:pPr>
              <a:buNone/>
            </a:pPr>
            <a:r>
              <a:rPr lang="en-US" sz="5600" dirty="0" err="1" smtClean="0"/>
              <a:t>cout</a:t>
            </a:r>
            <a:r>
              <a:rPr lang="en-US" sz="5600" dirty="0" smtClean="0"/>
              <a:t> &lt;&lt;" </a:t>
            </a:r>
            <a:r>
              <a:rPr lang="en-US" sz="5600" dirty="0" err="1" smtClean="0"/>
              <a:t>alamatnya</a:t>
            </a:r>
            <a:r>
              <a:rPr lang="en-US" sz="5600" dirty="0" smtClean="0"/>
              <a:t> </a:t>
            </a:r>
            <a:r>
              <a:rPr lang="en-US" sz="5600" dirty="0" err="1" smtClean="0"/>
              <a:t>di</a:t>
            </a:r>
            <a:r>
              <a:rPr lang="en-US" sz="5600" dirty="0" smtClean="0"/>
              <a:t> "&lt;&lt;&amp;a;</a:t>
            </a:r>
          </a:p>
          <a:p>
            <a:pPr>
              <a:buNone/>
            </a:pPr>
            <a:r>
              <a:rPr lang="en-US" sz="5600" dirty="0" err="1" smtClean="0"/>
              <a:t>getch</a:t>
            </a:r>
            <a:r>
              <a:rPr lang="en-US" sz="5600" dirty="0" smtClean="0"/>
              <a:t>();</a:t>
            </a:r>
          </a:p>
          <a:p>
            <a:pPr>
              <a:buNone/>
            </a:pPr>
            <a:r>
              <a:rPr lang="en-US" sz="5600" dirty="0" smtClean="0"/>
              <a:t>return 0;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5344" y="6400800"/>
            <a:ext cx="4488656" cy="304800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Output passing </a:t>
            </a:r>
            <a:r>
              <a:rPr lang="en-US" sz="3600" dirty="0" smtClean="0"/>
              <a:t>by value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9600" y="6400800"/>
            <a:ext cx="4572000" cy="304800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1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Passing Parameter by a</a:t>
            </a:r>
            <a:r>
              <a:rPr lang="en-US" sz="4400" dirty="0" smtClean="0"/>
              <a:t>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Yang </a:t>
            </a:r>
            <a:r>
              <a:rPr lang="en-US" sz="2400" dirty="0" err="1" smtClean="0"/>
              <a:t>dikirimkan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endParaRPr lang="en-US" sz="2400" dirty="0" smtClean="0"/>
          </a:p>
          <a:p>
            <a:r>
              <a:rPr lang="en-US" sz="2400" dirty="0" err="1" smtClean="0"/>
              <a:t>Dideklarasikan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‘&amp;’ </a:t>
            </a:r>
            <a:r>
              <a:rPr lang="en-US" sz="2400" dirty="0" err="1" smtClean="0"/>
              <a:t>didepan</a:t>
            </a:r>
            <a:r>
              <a:rPr lang="en-US" sz="2400" dirty="0" smtClean="0"/>
              <a:t> parameter</a:t>
            </a:r>
          </a:p>
          <a:p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parameter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fi-FI" sz="2400" dirty="0" smtClean="0"/>
              <a:t>alamat </a:t>
            </a:r>
            <a:r>
              <a:rPr lang="fi-FI" sz="2400" dirty="0" smtClean="0"/>
              <a:t>yang sama dengan alamat nilai </a:t>
            </a:r>
            <a:r>
              <a:rPr lang="fi-FI" sz="2400" dirty="0" smtClean="0"/>
              <a:t>datanya.</a:t>
            </a:r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pengubahan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mengubah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juga</a:t>
            </a:r>
            <a:r>
              <a:rPr lang="en-US" sz="2400" b="1" dirty="0" smtClean="0"/>
              <a:t> </a:t>
            </a:r>
            <a:r>
              <a:rPr lang="it-IT" sz="2400" dirty="0" smtClean="0"/>
              <a:t>nilai </a:t>
            </a:r>
            <a:r>
              <a:rPr lang="it-IT" sz="2400" dirty="0" smtClean="0"/>
              <a:t>asli </a:t>
            </a:r>
            <a:r>
              <a:rPr lang="it-IT" sz="2400" dirty="0" smtClean="0"/>
              <a:t>di </a:t>
            </a:r>
            <a:r>
              <a:rPr lang="it-IT" sz="2400" dirty="0" smtClean="0"/>
              <a:t>program pemanggil fungsi </a:t>
            </a:r>
            <a:r>
              <a:rPr lang="it-IT" sz="2400" dirty="0" smtClean="0"/>
              <a:t>tersebut.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4717256" cy="381000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5943600" cy="533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Passing by </a:t>
            </a:r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229600" cy="561660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a=4;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getAGlobal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&lt;&lt;"</a:t>
            </a:r>
            <a:r>
              <a:rPr lang="en-US" dirty="0" err="1" smtClean="0"/>
              <a:t>Variabel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Global </a:t>
            </a:r>
            <a:r>
              <a:rPr lang="en-US" dirty="0" err="1" smtClean="0"/>
              <a:t>berisi</a:t>
            </a:r>
            <a:r>
              <a:rPr lang="en-US" dirty="0" smtClean="0"/>
              <a:t> "&lt;&lt;a;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&lt;&lt;"</a:t>
            </a:r>
            <a:r>
              <a:rPr lang="en-US" dirty="0" err="1" smtClean="0"/>
              <a:t>Alamatnya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"&lt;&lt;&amp;a;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fungsi_by_value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*a)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*a=*a*3;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&lt;&lt;"\n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A by address </a:t>
            </a:r>
            <a:r>
              <a:rPr lang="en-US" dirty="0" err="1" smtClean="0"/>
              <a:t>adalah</a:t>
            </a:r>
            <a:r>
              <a:rPr lang="en-US" dirty="0" smtClean="0"/>
              <a:t> = "&lt;&lt;*a;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&lt;&lt;"</a:t>
            </a:r>
            <a:r>
              <a:rPr lang="en-US" dirty="0" err="1" smtClean="0"/>
              <a:t>alamatnya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"&lt;&lt;&amp;a;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>
              <a:buNone/>
            </a:pPr>
            <a:r>
              <a:rPr lang="en-US" dirty="0" err="1" smtClean="0"/>
              <a:t>getAGlobal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&lt;&lt;"\n A </a:t>
            </a:r>
            <a:r>
              <a:rPr lang="en-US" dirty="0" err="1" smtClean="0"/>
              <a:t>di</a:t>
            </a:r>
            <a:r>
              <a:rPr lang="en-US" dirty="0" smtClean="0"/>
              <a:t> main </a:t>
            </a:r>
            <a:r>
              <a:rPr lang="en-US" dirty="0" err="1" smtClean="0"/>
              <a:t>adalah</a:t>
            </a:r>
            <a:r>
              <a:rPr lang="en-US" dirty="0" smtClean="0"/>
              <a:t> = "&lt;&lt;a&lt;&lt; " </a:t>
            </a:r>
            <a:r>
              <a:rPr lang="en-US" dirty="0" err="1" smtClean="0"/>
              <a:t>alamatnya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"&lt;&lt;&amp;a;</a:t>
            </a:r>
          </a:p>
          <a:p>
            <a:pPr>
              <a:buNone/>
            </a:pPr>
            <a:r>
              <a:rPr lang="en-US" dirty="0" err="1" smtClean="0"/>
              <a:t>fungsi_by_value</a:t>
            </a:r>
            <a:r>
              <a:rPr lang="en-US" dirty="0" smtClean="0"/>
              <a:t>(&amp;a);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&lt;&lt;"\n A </a:t>
            </a:r>
            <a:r>
              <a:rPr lang="en-US" dirty="0" err="1" smtClean="0"/>
              <a:t>dimain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= "&lt;&lt;a;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&lt;&lt;" </a:t>
            </a:r>
            <a:r>
              <a:rPr lang="en-US" dirty="0" err="1" smtClean="0"/>
              <a:t>alamatnya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"&lt;&lt;&amp;a;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4717256" cy="381001"/>
          </a:xfrm>
        </p:spPr>
        <p:txBody>
          <a:bodyPr/>
          <a:lstStyle/>
          <a:p>
            <a:r>
              <a:rPr lang="en-US" dirty="0" err="1" smtClean="0"/>
              <a:t>Irvan</a:t>
            </a:r>
            <a:r>
              <a:rPr lang="en-US" dirty="0" smtClean="0"/>
              <a:t> Abdurrahman (4510210003 )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(4510210001)</a:t>
            </a:r>
            <a:endParaRPr lang="en-US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</TotalTime>
  <Words>599</Words>
  <Application>Microsoft Office PowerPoint</Application>
  <PresentationFormat>On-screen Show 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Pengertian Pointer</vt:lpstr>
      <vt:lpstr>Pengertian Pointer</vt:lpstr>
      <vt:lpstr>Program Pointer</vt:lpstr>
      <vt:lpstr>Output Pointer</vt:lpstr>
      <vt:lpstr>Passing Parameter by Value</vt:lpstr>
      <vt:lpstr>Contoh Passing by value</vt:lpstr>
      <vt:lpstr>Output passing by value</vt:lpstr>
      <vt:lpstr>Passing Parameter by address</vt:lpstr>
      <vt:lpstr>Contoh Passing by address</vt:lpstr>
      <vt:lpstr>Output passing by address</vt:lpstr>
      <vt:lpstr>Kesimpulan :</vt:lpstr>
      <vt:lpstr>Slide 12</vt:lpstr>
    </vt:vector>
  </TitlesOfParts>
  <Company>Teknik Informatika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Pointer</dc:title>
  <dc:creator>user-313</dc:creator>
  <cp:lastModifiedBy>user-313</cp:lastModifiedBy>
  <cp:revision>11</cp:revision>
  <dcterms:created xsi:type="dcterms:W3CDTF">2011-03-29T06:45:50Z</dcterms:created>
  <dcterms:modified xsi:type="dcterms:W3CDTF">2011-03-29T08:26:16Z</dcterms:modified>
</cp:coreProperties>
</file>