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70" r:id="rId5"/>
    <p:sldId id="259" r:id="rId6"/>
    <p:sldId id="263" r:id="rId7"/>
    <p:sldId id="266" r:id="rId8"/>
    <p:sldId id="267" r:id="rId9"/>
    <p:sldId id="268" r:id="rId10"/>
    <p:sldId id="26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ABA2E-63B4-4E38-B128-1E212158229B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57E9D-A387-49C0-86CB-1D59132D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6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7D09981-ACBC-4650-ACE0-56F3FA876046}" type="datetime1">
              <a:rPr lang="en-US" smtClean="0"/>
              <a:t>12/17/2012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4CE-67E7-4723-ADCA-CD0F217C1184}" type="datetime1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A98-6688-43D9-A5B7-7C3BCF32A3E1}" type="datetime1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6E5C-FDD0-42B1-A535-56E9E81B8CE1}" type="datetime1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3B35-6F6B-4104-A28D-132CBCE2CC59}" type="datetime1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8A05-D184-4442-A22E-3D01BD9368C3}" type="datetime1">
              <a:rPr lang="en-US" smtClean="0"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E03A-8C20-48BA-BBA2-EEC1416FF92D}" type="datetime1">
              <a:rPr lang="en-US" smtClean="0"/>
              <a:t>12/17/2012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064B-97B5-4461-AABB-682312314457}" type="datetime1">
              <a:rPr lang="en-US" smtClean="0"/>
              <a:t>12/17/2012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A7D0-3E39-4AEE-9B28-8C12B6572768}" type="datetime1">
              <a:rPr lang="en-US" smtClean="0"/>
              <a:t>12/17/2012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CD0-02AB-4053-A5B7-04A704DCDFB5}" type="datetime1">
              <a:rPr lang="en-US" smtClean="0"/>
              <a:t>12/17/2012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8B0E-F92C-4093-8577-727EEE57E061}" type="datetime1">
              <a:rPr lang="en-US" smtClean="0"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BFCF338-F017-4AE8-9CC8-00CCB49CB4A9}" type="datetime1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2819400"/>
            <a:ext cx="4038599" cy="905436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Pemrograman</a:t>
            </a:r>
            <a:r>
              <a:rPr lang="en-US" sz="3200" dirty="0" smtClean="0"/>
              <a:t> 3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3810000"/>
            <a:ext cx="3309803" cy="1260629"/>
          </a:xfrm>
        </p:spPr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Program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Sukma</a:t>
            </a:r>
            <a:r>
              <a:rPr lang="en-US" dirty="0" smtClean="0"/>
              <a:t> </a:t>
            </a:r>
            <a:r>
              <a:rPr lang="en-US" dirty="0" err="1" smtClean="0"/>
              <a:t>Wijaya</a:t>
            </a:r>
            <a:r>
              <a:rPr lang="en-US" dirty="0" smtClean="0"/>
              <a:t> - 4510210001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Irvan</a:t>
            </a:r>
            <a:r>
              <a:rPr lang="en-US" dirty="0" smtClean="0"/>
              <a:t> Abdurrahman - 4510210003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3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2013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0200"/>
            <a:ext cx="7338508" cy="4232429"/>
          </a:xfrm>
        </p:spPr>
        <p:txBody>
          <a:bodyPr/>
          <a:lstStyle/>
          <a:p>
            <a:r>
              <a:rPr lang="en-US" dirty="0" smtClean="0"/>
              <a:t>Relationship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6140" t="12726" r="45258" b="48225"/>
          <a:stretch/>
        </p:blipFill>
        <p:spPr bwMode="auto">
          <a:xfrm>
            <a:off x="2057400" y="2286000"/>
            <a:ext cx="5791200" cy="3276600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353185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6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024744" cy="799064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6777317" cy="4648200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737" y="1295400"/>
            <a:ext cx="411046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57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722864"/>
          </a:xfrm>
        </p:spPr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24000"/>
            <a:ext cx="6777317" cy="4495800"/>
          </a:xfrm>
        </p:spPr>
        <p:txBody>
          <a:bodyPr/>
          <a:lstStyle/>
          <a:p>
            <a:r>
              <a:rPr lang="en-US" sz="2000" dirty="0" err="1" smtClean="0"/>
              <a:t>Tampilan</a:t>
            </a:r>
            <a:r>
              <a:rPr lang="en-US" sz="2000" dirty="0" smtClean="0"/>
              <a:t> Login</a:t>
            </a:r>
          </a:p>
          <a:p>
            <a:pPr marL="6858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87922" y="6019800"/>
            <a:ext cx="3502152" cy="273685"/>
          </a:xfrm>
        </p:spPr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37643" t="25223" r="20310" b="28958"/>
          <a:stretch/>
        </p:blipFill>
        <p:spPr bwMode="auto">
          <a:xfrm>
            <a:off x="2209800" y="2133600"/>
            <a:ext cx="5179695" cy="3181350"/>
          </a:xfrm>
          <a:prstGeom prst="rect">
            <a:avLst/>
          </a:prstGeom>
          <a:ln>
            <a:noFill/>
          </a:ln>
          <a:effectLst>
            <a:glow rad="101600">
              <a:srgbClr val="4F81BD">
                <a:satMod val="175000"/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405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34393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24000"/>
            <a:ext cx="7109908" cy="4308629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Index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4931" t="28824" r="18832" b="19345"/>
          <a:stretch/>
        </p:blipFill>
        <p:spPr bwMode="auto">
          <a:xfrm>
            <a:off x="2057400" y="1981200"/>
            <a:ext cx="5885958" cy="3729037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6294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57046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64938"/>
            <a:ext cx="6777317" cy="4226262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smtClean="0"/>
              <a:t>user</a:t>
            </a:r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2817" t="19046" r="5314" b="13500"/>
          <a:stretch/>
        </p:blipFill>
        <p:spPr bwMode="auto">
          <a:xfrm>
            <a:off x="1981200" y="2057400"/>
            <a:ext cx="6102033" cy="3690937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74881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53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7800"/>
            <a:ext cx="7109908" cy="4384829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6146" t="22728" r="6683" b="15412"/>
          <a:stretch/>
        </p:blipFill>
        <p:spPr bwMode="auto">
          <a:xfrm>
            <a:off x="1676400" y="1981200"/>
            <a:ext cx="6153150" cy="3757612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47760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57253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24000"/>
            <a:ext cx="7033708" cy="4308629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5436" t="21530" r="6954" b="14894"/>
          <a:stretch/>
        </p:blipFill>
        <p:spPr bwMode="auto">
          <a:xfrm>
            <a:off x="1752600" y="1998406"/>
            <a:ext cx="6219825" cy="3810000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93909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024744" cy="49633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24000"/>
            <a:ext cx="7414708" cy="4308629"/>
          </a:xfrm>
        </p:spPr>
        <p:txBody>
          <a:bodyPr/>
          <a:lstStyle/>
          <a:p>
            <a:pPr lvl="0"/>
            <a:r>
              <a:rPr lang="en-US" dirty="0" err="1"/>
              <a:t>Tampilan</a:t>
            </a:r>
            <a:r>
              <a:rPr lang="en-US" dirty="0"/>
              <a:t> Gantt Chart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4659" t="21302" r="6489" b="53540"/>
          <a:stretch/>
        </p:blipFill>
        <p:spPr bwMode="auto">
          <a:xfrm>
            <a:off x="1371600" y="2286000"/>
            <a:ext cx="6934200" cy="1408747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64666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0200"/>
            <a:ext cx="7338508" cy="4232429"/>
          </a:xfrm>
        </p:spPr>
        <p:txBody>
          <a:bodyPr/>
          <a:lstStyle/>
          <a:p>
            <a:pPr lvl="0"/>
            <a:r>
              <a:rPr lang="en-US" dirty="0" err="1"/>
              <a:t>Tampilan</a:t>
            </a:r>
            <a:r>
              <a:rPr lang="en-US" dirty="0"/>
              <a:t> Timeline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663" t="45266" r="1165" b="37863"/>
          <a:stretch/>
        </p:blipFill>
        <p:spPr bwMode="auto">
          <a:xfrm>
            <a:off x="990600" y="2514600"/>
            <a:ext cx="7543800" cy="1156366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61423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62</TotalTime>
  <Words>129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Pemrograman 3</vt:lpstr>
      <vt:lpstr>Workflow</vt:lpstr>
      <vt:lpstr>Rancangan Tampilan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3</dc:title>
  <dc:creator>Irvan Abdurrahman</dc:creator>
  <cp:lastModifiedBy>Irvan Abdurrahman</cp:lastModifiedBy>
  <cp:revision>12</cp:revision>
  <dcterms:created xsi:type="dcterms:W3CDTF">2012-11-29T16:24:06Z</dcterms:created>
  <dcterms:modified xsi:type="dcterms:W3CDTF">2012-12-16T19:55:06Z</dcterms:modified>
</cp:coreProperties>
</file>