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ormorant Garamond Medium" charset="1" panose="00000600000000000000"/>
      <p:regular r:id="rId12"/>
    </p:embeddedFont>
    <p:embeddedFont>
      <p:font typeface="Cormorant Garamond Medium Italics" charset="1" panose="00000600000000000000"/>
      <p:regular r:id="rId13"/>
    </p:embeddedFont>
    <p:embeddedFont>
      <p:font typeface="Open Sauce" charset="1" panose="00000500000000000000"/>
      <p:regular r:id="rId14"/>
    </p:embeddedFont>
    <p:embeddedFont>
      <p:font typeface="Cormorant Garamond" charset="1" panose="00000500000000000000"/>
      <p:regular r:id="rId15"/>
    </p:embeddedFont>
    <p:embeddedFont>
      <p:font typeface="Open Sauce Semi-Bold" charset="1" panose="00000700000000000000"/>
      <p:regular r:id="rId16"/>
    </p:embeddedFont>
    <p:embeddedFont>
      <p:font typeface="Open Sauce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E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24983" y="4890684"/>
            <a:ext cx="3368285" cy="336828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9866" y="4890210"/>
            <a:ext cx="3368285" cy="33682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524983" y="1879413"/>
            <a:ext cx="3368285" cy="33682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16830" y="879608"/>
            <a:ext cx="2194356" cy="2222133"/>
          </a:xfrm>
          <a:custGeom>
            <a:avLst/>
            <a:gdLst/>
            <a:ahLst/>
            <a:cxnLst/>
            <a:rect r="r" b="b" t="t" l="l"/>
            <a:pathLst>
              <a:path h="2222133" w="2194356">
                <a:moveTo>
                  <a:pt x="0" y="0"/>
                </a:moveTo>
                <a:lnTo>
                  <a:pt x="2194356" y="0"/>
                </a:lnTo>
                <a:lnTo>
                  <a:pt x="2194356" y="2222132"/>
                </a:lnTo>
                <a:lnTo>
                  <a:pt x="0" y="2222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29866" y="1878939"/>
            <a:ext cx="3368285" cy="336828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476128" y="2830084"/>
            <a:ext cx="1465995" cy="1465995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1567180"/>
                  </a:moveTo>
                  <a:lnTo>
                    <a:pt x="3677920" y="0"/>
                  </a:lnTo>
                  <a:lnTo>
                    <a:pt x="3671570" y="1645920"/>
                  </a:lnTo>
                  <a:lnTo>
                    <a:pt x="4634230" y="309880"/>
                  </a:lnTo>
                  <a:lnTo>
                    <a:pt x="4119880" y="1873250"/>
                  </a:lnTo>
                  <a:lnTo>
                    <a:pt x="5448300" y="901700"/>
                  </a:lnTo>
                  <a:lnTo>
                    <a:pt x="4475480" y="2230120"/>
                  </a:lnTo>
                  <a:lnTo>
                    <a:pt x="6038850" y="1715770"/>
                  </a:lnTo>
                  <a:lnTo>
                    <a:pt x="4702810" y="2678430"/>
                  </a:lnTo>
                  <a:lnTo>
                    <a:pt x="6348730" y="2672080"/>
                  </a:lnTo>
                  <a:lnTo>
                    <a:pt x="4782820" y="3175000"/>
                  </a:lnTo>
                  <a:lnTo>
                    <a:pt x="6350000" y="3677920"/>
                  </a:lnTo>
                  <a:lnTo>
                    <a:pt x="4704080" y="3671570"/>
                  </a:lnTo>
                  <a:lnTo>
                    <a:pt x="6040120" y="4634230"/>
                  </a:lnTo>
                  <a:lnTo>
                    <a:pt x="4476750" y="4119880"/>
                  </a:lnTo>
                  <a:lnTo>
                    <a:pt x="5448300" y="5448300"/>
                  </a:lnTo>
                  <a:lnTo>
                    <a:pt x="4119880" y="4475480"/>
                  </a:lnTo>
                  <a:lnTo>
                    <a:pt x="4634230" y="6038850"/>
                  </a:lnTo>
                  <a:lnTo>
                    <a:pt x="3671570" y="4702810"/>
                  </a:lnTo>
                  <a:lnTo>
                    <a:pt x="3677920" y="6348730"/>
                  </a:lnTo>
                  <a:lnTo>
                    <a:pt x="3175000" y="4782820"/>
                  </a:lnTo>
                  <a:lnTo>
                    <a:pt x="2672080" y="6350000"/>
                  </a:lnTo>
                  <a:lnTo>
                    <a:pt x="2678430" y="4704080"/>
                  </a:lnTo>
                  <a:lnTo>
                    <a:pt x="1715770" y="6040120"/>
                  </a:lnTo>
                  <a:lnTo>
                    <a:pt x="2230120" y="4476750"/>
                  </a:lnTo>
                  <a:lnTo>
                    <a:pt x="901700" y="5448300"/>
                  </a:lnTo>
                  <a:lnTo>
                    <a:pt x="1874520" y="4119880"/>
                  </a:lnTo>
                  <a:lnTo>
                    <a:pt x="311150" y="4634230"/>
                  </a:lnTo>
                  <a:lnTo>
                    <a:pt x="1647190" y="3671570"/>
                  </a:lnTo>
                  <a:lnTo>
                    <a:pt x="0" y="3677920"/>
                  </a:lnTo>
                  <a:lnTo>
                    <a:pt x="1567180" y="3175000"/>
                  </a:lnTo>
                  <a:lnTo>
                    <a:pt x="0" y="2672080"/>
                  </a:lnTo>
                  <a:lnTo>
                    <a:pt x="1645920" y="2678430"/>
                  </a:lnTo>
                  <a:lnTo>
                    <a:pt x="311150" y="1715770"/>
                  </a:lnTo>
                  <a:lnTo>
                    <a:pt x="1874520" y="2230120"/>
                  </a:lnTo>
                  <a:lnTo>
                    <a:pt x="901700" y="901700"/>
                  </a:lnTo>
                  <a:lnTo>
                    <a:pt x="2230120" y="1874520"/>
                  </a:lnTo>
                  <a:lnTo>
                    <a:pt x="1715770" y="311150"/>
                  </a:lnTo>
                  <a:lnTo>
                    <a:pt x="2678430" y="1647190"/>
                  </a:lnTo>
                  <a:lnTo>
                    <a:pt x="2672080" y="0"/>
                  </a:lnTo>
                  <a:lnTo>
                    <a:pt x="3175000" y="1567180"/>
                  </a:lnTo>
                  <a:close/>
                </a:path>
              </a:pathLst>
            </a:custGeom>
            <a:blipFill>
              <a:blip r:embed="rId2"/>
              <a:stretch>
                <a:fillRect l="0" t="-632" r="0" b="-632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81011" y="5841354"/>
            <a:ext cx="1465995" cy="1465995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1567180"/>
                  </a:moveTo>
                  <a:lnTo>
                    <a:pt x="3677920" y="0"/>
                  </a:lnTo>
                  <a:lnTo>
                    <a:pt x="3671570" y="1645920"/>
                  </a:lnTo>
                  <a:lnTo>
                    <a:pt x="4634230" y="309880"/>
                  </a:lnTo>
                  <a:lnTo>
                    <a:pt x="4119880" y="1873250"/>
                  </a:lnTo>
                  <a:lnTo>
                    <a:pt x="5448300" y="901700"/>
                  </a:lnTo>
                  <a:lnTo>
                    <a:pt x="4475480" y="2230120"/>
                  </a:lnTo>
                  <a:lnTo>
                    <a:pt x="6038850" y="1715770"/>
                  </a:lnTo>
                  <a:lnTo>
                    <a:pt x="4702810" y="2678430"/>
                  </a:lnTo>
                  <a:lnTo>
                    <a:pt x="6348730" y="2672080"/>
                  </a:lnTo>
                  <a:lnTo>
                    <a:pt x="4782820" y="3175000"/>
                  </a:lnTo>
                  <a:lnTo>
                    <a:pt x="6350000" y="3677920"/>
                  </a:lnTo>
                  <a:lnTo>
                    <a:pt x="4704080" y="3671570"/>
                  </a:lnTo>
                  <a:lnTo>
                    <a:pt x="6040120" y="4634230"/>
                  </a:lnTo>
                  <a:lnTo>
                    <a:pt x="4476750" y="4119880"/>
                  </a:lnTo>
                  <a:lnTo>
                    <a:pt x="5448300" y="5448300"/>
                  </a:lnTo>
                  <a:lnTo>
                    <a:pt x="4119880" y="4475480"/>
                  </a:lnTo>
                  <a:lnTo>
                    <a:pt x="4634230" y="6038850"/>
                  </a:lnTo>
                  <a:lnTo>
                    <a:pt x="3671570" y="4702810"/>
                  </a:lnTo>
                  <a:lnTo>
                    <a:pt x="3677920" y="6348730"/>
                  </a:lnTo>
                  <a:lnTo>
                    <a:pt x="3175000" y="4782820"/>
                  </a:lnTo>
                  <a:lnTo>
                    <a:pt x="2672080" y="6350000"/>
                  </a:lnTo>
                  <a:lnTo>
                    <a:pt x="2678430" y="4704080"/>
                  </a:lnTo>
                  <a:lnTo>
                    <a:pt x="1715770" y="6040120"/>
                  </a:lnTo>
                  <a:lnTo>
                    <a:pt x="2230120" y="4476750"/>
                  </a:lnTo>
                  <a:lnTo>
                    <a:pt x="901700" y="5448300"/>
                  </a:lnTo>
                  <a:lnTo>
                    <a:pt x="1874520" y="4119880"/>
                  </a:lnTo>
                  <a:lnTo>
                    <a:pt x="311150" y="4634230"/>
                  </a:lnTo>
                  <a:lnTo>
                    <a:pt x="1647190" y="3671570"/>
                  </a:lnTo>
                  <a:lnTo>
                    <a:pt x="0" y="3677920"/>
                  </a:lnTo>
                  <a:lnTo>
                    <a:pt x="1567180" y="3175000"/>
                  </a:lnTo>
                  <a:lnTo>
                    <a:pt x="0" y="2672080"/>
                  </a:lnTo>
                  <a:lnTo>
                    <a:pt x="1645920" y="2678430"/>
                  </a:lnTo>
                  <a:lnTo>
                    <a:pt x="311150" y="1715770"/>
                  </a:lnTo>
                  <a:lnTo>
                    <a:pt x="1874520" y="2230120"/>
                  </a:lnTo>
                  <a:lnTo>
                    <a:pt x="901700" y="901700"/>
                  </a:lnTo>
                  <a:lnTo>
                    <a:pt x="2230120" y="1874520"/>
                  </a:lnTo>
                  <a:lnTo>
                    <a:pt x="1715770" y="311150"/>
                  </a:lnTo>
                  <a:lnTo>
                    <a:pt x="2678430" y="1647190"/>
                  </a:lnTo>
                  <a:lnTo>
                    <a:pt x="2672080" y="0"/>
                  </a:lnTo>
                  <a:lnTo>
                    <a:pt x="3175000" y="1567180"/>
                  </a:lnTo>
                  <a:close/>
                </a:path>
              </a:pathLst>
            </a:custGeom>
            <a:blipFill>
              <a:blip r:embed="rId2"/>
              <a:stretch>
                <a:fillRect l="0" t="-632" r="0" b="-632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4111947" y="7307349"/>
            <a:ext cx="2194356" cy="2222133"/>
          </a:xfrm>
          <a:custGeom>
            <a:avLst/>
            <a:gdLst/>
            <a:ahLst/>
            <a:cxnLst/>
            <a:rect r="r" b="b" t="t" l="l"/>
            <a:pathLst>
              <a:path h="2222133" w="2194356">
                <a:moveTo>
                  <a:pt x="0" y="0"/>
                </a:moveTo>
                <a:lnTo>
                  <a:pt x="2194356" y="0"/>
                </a:lnTo>
                <a:lnTo>
                  <a:pt x="2194356" y="2222133"/>
                </a:lnTo>
                <a:lnTo>
                  <a:pt x="0" y="2222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6798769" y="9144474"/>
            <a:ext cx="460531" cy="113826"/>
            <a:chOff x="0" y="0"/>
            <a:chExt cx="1736758" cy="4292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-5080"/>
              <a:ext cx="1736758" cy="434340"/>
            </a:xfrm>
            <a:custGeom>
              <a:avLst/>
              <a:gdLst/>
              <a:ahLst/>
              <a:cxnLst/>
              <a:rect r="r" b="b" t="t" l="l"/>
              <a:pathLst>
                <a:path h="434340" w="1736758">
                  <a:moveTo>
                    <a:pt x="1718978" y="187960"/>
                  </a:moveTo>
                  <a:lnTo>
                    <a:pt x="1457358" y="11430"/>
                  </a:lnTo>
                  <a:cubicBezTo>
                    <a:pt x="1439578" y="0"/>
                    <a:pt x="1416717" y="3810"/>
                    <a:pt x="1404017" y="21590"/>
                  </a:cubicBezTo>
                  <a:cubicBezTo>
                    <a:pt x="1392588" y="39370"/>
                    <a:pt x="1396398" y="62230"/>
                    <a:pt x="1414178" y="74930"/>
                  </a:cubicBezTo>
                  <a:lnTo>
                    <a:pt x="1572928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572928" y="257810"/>
                  </a:lnTo>
                  <a:lnTo>
                    <a:pt x="1414178" y="364490"/>
                  </a:lnTo>
                  <a:cubicBezTo>
                    <a:pt x="1396398" y="375920"/>
                    <a:pt x="1392588" y="400050"/>
                    <a:pt x="1404018" y="417830"/>
                  </a:cubicBezTo>
                  <a:cubicBezTo>
                    <a:pt x="1411638" y="429260"/>
                    <a:pt x="1423068" y="434340"/>
                    <a:pt x="1435768" y="434340"/>
                  </a:cubicBezTo>
                  <a:cubicBezTo>
                    <a:pt x="1443388" y="434340"/>
                    <a:pt x="1451008" y="431800"/>
                    <a:pt x="1457358" y="427990"/>
                  </a:cubicBezTo>
                  <a:lnTo>
                    <a:pt x="1720248" y="251460"/>
                  </a:lnTo>
                  <a:cubicBezTo>
                    <a:pt x="1730408" y="243840"/>
                    <a:pt x="1736758" y="232410"/>
                    <a:pt x="1736758" y="219710"/>
                  </a:cubicBezTo>
                  <a:cubicBezTo>
                    <a:pt x="1736758" y="207010"/>
                    <a:pt x="1730408" y="195580"/>
                    <a:pt x="1718978" y="187960"/>
                  </a:cubicBezTo>
                  <a:close/>
                </a:path>
              </a:pathLst>
            </a:custGeom>
            <a:solidFill>
              <a:srgbClr val="191E37"/>
            </a:solidFill>
          </p:spPr>
        </p:sp>
      </p:grpSp>
      <p:sp>
        <p:nvSpPr>
          <p:cNvPr name="AutoShape 22" id="22"/>
          <p:cNvSpPr/>
          <p:nvPr/>
        </p:nvSpPr>
        <p:spPr>
          <a:xfrm rot="0">
            <a:off x="7376586" y="-110596"/>
            <a:ext cx="11042305" cy="10549021"/>
          </a:xfrm>
          <a:prstGeom prst="rect">
            <a:avLst/>
          </a:prstGeom>
          <a:solidFill>
            <a:srgbClr val="EDEDED"/>
          </a:solidFill>
        </p:spPr>
      </p:sp>
      <p:grpSp>
        <p:nvGrpSpPr>
          <p:cNvPr name="Group 23" id="23"/>
          <p:cNvGrpSpPr/>
          <p:nvPr/>
        </p:nvGrpSpPr>
        <p:grpSpPr>
          <a:xfrm rot="0">
            <a:off x="8382383" y="2196705"/>
            <a:ext cx="7485995" cy="6101986"/>
            <a:chOff x="0" y="0"/>
            <a:chExt cx="9981327" cy="8135982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977402"/>
              <a:ext cx="9981327" cy="5103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00"/>
                </a:lnSpc>
              </a:pPr>
              <a:r>
                <a:rPr lang="en-US" sz="5000" b="true">
                  <a:solidFill>
                    <a:srgbClr val="191E37"/>
                  </a:solidFill>
                  <a:latin typeface="Cormorant Garamond Medium"/>
                  <a:ea typeface="Cormorant Garamond Medium"/>
                  <a:cs typeface="Cormorant Garamond Medium"/>
                  <a:sym typeface="Cormorant Garamond Medium"/>
                </a:rPr>
                <a:t>IMPLEMENTASI SISTEM PEMANTAUAN KUALITAS UDARA BERBASIS IOT DENGAN NOTIFIKASI REAL-TIME MENGGUNAKAN ESP8266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272207"/>
              <a:ext cx="9981327" cy="1863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95"/>
                </a:lnSpc>
              </a:pPr>
              <a:r>
                <a:rPr lang="en-US" sz="4139" i="true" b="true">
                  <a:solidFill>
                    <a:srgbClr val="191E37"/>
                  </a:solidFill>
                  <a:latin typeface="Cormorant Garamond Medium Italics"/>
                  <a:ea typeface="Cormorant Garamond Medium Italics"/>
                  <a:cs typeface="Cormorant Garamond Medium Italics"/>
                  <a:sym typeface="Cormorant Garamond Medium Italics"/>
                </a:rPr>
                <a:t>Irvan Ardiansyah Wijaya (21081010320)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-47625"/>
              <a:ext cx="9981327" cy="531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399" spc="410">
                  <a:solidFill>
                    <a:srgbClr val="191E3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JUDUL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83719" y="-1020955"/>
            <a:ext cx="5004704" cy="50047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170230" y="452697"/>
            <a:ext cx="2031682" cy="2057400"/>
          </a:xfrm>
          <a:custGeom>
            <a:avLst/>
            <a:gdLst/>
            <a:ahLst/>
            <a:cxnLst/>
            <a:rect r="r" b="b" t="t" l="l"/>
            <a:pathLst>
              <a:path h="2057400" w="2031682">
                <a:moveTo>
                  <a:pt x="0" y="0"/>
                </a:moveTo>
                <a:lnTo>
                  <a:pt x="2031683" y="0"/>
                </a:lnTo>
                <a:lnTo>
                  <a:pt x="203168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71575"/>
            <a:ext cx="6561069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191E37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Research Gap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5197228"/>
            <a:ext cx="6199114" cy="5090293"/>
            <a:chOff x="0" y="0"/>
            <a:chExt cx="8265486" cy="6787057"/>
          </a:xfrm>
        </p:grpSpPr>
        <p:sp>
          <p:nvSpPr>
            <p:cNvPr name="AutoShape 8" id="8"/>
            <p:cNvSpPr/>
            <p:nvPr/>
          </p:nvSpPr>
          <p:spPr>
            <a:xfrm rot="0">
              <a:off x="0" y="1977648"/>
              <a:ext cx="8265486" cy="15859"/>
            </a:xfrm>
            <a:prstGeom prst="rect">
              <a:avLst/>
            </a:prstGeom>
            <a:solidFill>
              <a:srgbClr val="191E37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8265486" cy="654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5"/>
                </a:lnSpc>
              </a:pPr>
              <a:r>
                <a:rPr lang="en-US" b="true" sz="2997">
                  <a:solidFill>
                    <a:srgbClr val="191E37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Minimnya Implementasi Lokal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638249"/>
              <a:ext cx="8265486" cy="4148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85292" indent="-242646" lvl="1">
                <a:lnSpc>
                  <a:spcPts val="3146"/>
                </a:lnSpc>
                <a:buFont typeface="Arial"/>
                <a:buChar char="•"/>
              </a:pPr>
              <a:r>
                <a:rPr lang="en-US" sz="2247">
                  <a:solidFill>
                    <a:srgbClr val="191E3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Kebanyakan sistem pemantauan kualitas udara berbasis IoT dikembangkan di negara maju. Penelitian di negara berkembang masih sangat terbatas.</a:t>
              </a:r>
            </a:p>
            <a:p>
              <a:pPr algn="l" marL="485292" indent="-242646" lvl="1">
                <a:lnSpc>
                  <a:spcPts val="3146"/>
                </a:lnSpc>
                <a:buFont typeface="Arial"/>
                <a:buChar char="•"/>
              </a:pPr>
              <a:r>
                <a:rPr lang="en-US" sz="2247">
                  <a:solidFill>
                    <a:srgbClr val="191E3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Perbedaan kondisi lingkungan dan kebutuhan lokal belum banyak dieksplorasi.</a:t>
              </a:r>
            </a:p>
            <a:p>
              <a:pPr algn="l">
                <a:lnSpc>
                  <a:spcPts val="3146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0" y="3005725"/>
            <a:ext cx="18333524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2546264" y="452697"/>
            <a:ext cx="4373056" cy="437305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711837" y="1618271"/>
            <a:ext cx="2041909" cy="2041909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1567180"/>
                  </a:moveTo>
                  <a:lnTo>
                    <a:pt x="3677920" y="0"/>
                  </a:lnTo>
                  <a:lnTo>
                    <a:pt x="3671570" y="1645920"/>
                  </a:lnTo>
                  <a:lnTo>
                    <a:pt x="4634230" y="309880"/>
                  </a:lnTo>
                  <a:lnTo>
                    <a:pt x="4119880" y="1873250"/>
                  </a:lnTo>
                  <a:lnTo>
                    <a:pt x="5448300" y="901700"/>
                  </a:lnTo>
                  <a:lnTo>
                    <a:pt x="4475480" y="2230120"/>
                  </a:lnTo>
                  <a:lnTo>
                    <a:pt x="6038850" y="1715770"/>
                  </a:lnTo>
                  <a:lnTo>
                    <a:pt x="4702810" y="2678430"/>
                  </a:lnTo>
                  <a:lnTo>
                    <a:pt x="6348730" y="2672080"/>
                  </a:lnTo>
                  <a:lnTo>
                    <a:pt x="4782820" y="3175000"/>
                  </a:lnTo>
                  <a:lnTo>
                    <a:pt x="6350000" y="3677920"/>
                  </a:lnTo>
                  <a:lnTo>
                    <a:pt x="4704080" y="3671570"/>
                  </a:lnTo>
                  <a:lnTo>
                    <a:pt x="6040120" y="4634230"/>
                  </a:lnTo>
                  <a:lnTo>
                    <a:pt x="4476750" y="4119880"/>
                  </a:lnTo>
                  <a:lnTo>
                    <a:pt x="5448300" y="5448300"/>
                  </a:lnTo>
                  <a:lnTo>
                    <a:pt x="4119880" y="4475480"/>
                  </a:lnTo>
                  <a:lnTo>
                    <a:pt x="4634230" y="6038850"/>
                  </a:lnTo>
                  <a:lnTo>
                    <a:pt x="3671570" y="4702810"/>
                  </a:lnTo>
                  <a:lnTo>
                    <a:pt x="3677920" y="6348730"/>
                  </a:lnTo>
                  <a:lnTo>
                    <a:pt x="3175000" y="4782820"/>
                  </a:lnTo>
                  <a:lnTo>
                    <a:pt x="2672080" y="6350000"/>
                  </a:lnTo>
                  <a:lnTo>
                    <a:pt x="2678430" y="4704080"/>
                  </a:lnTo>
                  <a:lnTo>
                    <a:pt x="1715770" y="6040120"/>
                  </a:lnTo>
                  <a:lnTo>
                    <a:pt x="2230120" y="4476750"/>
                  </a:lnTo>
                  <a:lnTo>
                    <a:pt x="901700" y="5448300"/>
                  </a:lnTo>
                  <a:lnTo>
                    <a:pt x="1874520" y="4119880"/>
                  </a:lnTo>
                  <a:lnTo>
                    <a:pt x="311150" y="4634230"/>
                  </a:lnTo>
                  <a:lnTo>
                    <a:pt x="1647190" y="3671570"/>
                  </a:lnTo>
                  <a:lnTo>
                    <a:pt x="0" y="3677920"/>
                  </a:lnTo>
                  <a:lnTo>
                    <a:pt x="1567180" y="3175000"/>
                  </a:lnTo>
                  <a:lnTo>
                    <a:pt x="0" y="2672080"/>
                  </a:lnTo>
                  <a:lnTo>
                    <a:pt x="1645920" y="2678430"/>
                  </a:lnTo>
                  <a:lnTo>
                    <a:pt x="311150" y="1715770"/>
                  </a:lnTo>
                  <a:lnTo>
                    <a:pt x="1874520" y="2230120"/>
                  </a:lnTo>
                  <a:lnTo>
                    <a:pt x="901700" y="901700"/>
                  </a:lnTo>
                  <a:lnTo>
                    <a:pt x="2230120" y="1874520"/>
                  </a:lnTo>
                  <a:lnTo>
                    <a:pt x="1715770" y="311150"/>
                  </a:lnTo>
                  <a:lnTo>
                    <a:pt x="2678430" y="1647190"/>
                  </a:lnTo>
                  <a:lnTo>
                    <a:pt x="2672080" y="0"/>
                  </a:lnTo>
                  <a:lnTo>
                    <a:pt x="3175000" y="1567180"/>
                  </a:lnTo>
                  <a:close/>
                </a:path>
              </a:pathLst>
            </a:custGeom>
            <a:blipFill>
              <a:blip r:embed="rId2"/>
              <a:stretch>
                <a:fillRect l="0" t="-632" r="0" b="-632"/>
              </a:stretch>
            </a:blipFill>
          </p:spPr>
        </p:sp>
      </p:grpSp>
      <p:sp>
        <p:nvSpPr>
          <p:cNvPr name="AutoShape 17" id="17"/>
          <p:cNvSpPr/>
          <p:nvPr/>
        </p:nvSpPr>
        <p:spPr>
          <a:xfrm>
            <a:off x="6199114" y="3005725"/>
            <a:ext cx="0" cy="7281275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0">
            <a:off x="6280276" y="6679943"/>
            <a:ext cx="6199114" cy="11894"/>
          </a:xfrm>
          <a:prstGeom prst="rect">
            <a:avLst/>
          </a:prstGeom>
          <a:solidFill>
            <a:srgbClr val="191E37"/>
          </a:solidFill>
        </p:spPr>
      </p:sp>
      <p:sp>
        <p:nvSpPr>
          <p:cNvPr name="TextBox 19" id="19"/>
          <p:cNvSpPr txBox="true"/>
          <p:nvPr/>
        </p:nvSpPr>
        <p:spPr>
          <a:xfrm rot="0">
            <a:off x="6280276" y="5050896"/>
            <a:ext cx="6199114" cy="102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5"/>
              </a:lnSpc>
            </a:pPr>
            <a:r>
              <a:rPr lang="en-US" b="true" sz="2997">
                <a:solidFill>
                  <a:srgbClr val="191E37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Keterbatasan Akurasi Sensor Biaya Rendah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80276" y="7165869"/>
            <a:ext cx="6199114" cy="312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292" indent="-242646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191E37"/>
                </a:solidFill>
                <a:latin typeface="Open Sauce"/>
                <a:ea typeface="Open Sauce"/>
                <a:cs typeface="Open Sauce"/>
                <a:sym typeface="Open Sauce"/>
              </a:rPr>
              <a:t>Kebanyakan sistem pemantauan kualitas udara berbasis IoT dikembangkan di negara maju. Penelitian di negara berkembang masih sangat terbatas.</a:t>
            </a:r>
          </a:p>
          <a:p>
            <a:pPr algn="l" marL="485292" indent="-242646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191E37"/>
                </a:solidFill>
                <a:latin typeface="Open Sauce"/>
                <a:ea typeface="Open Sauce"/>
                <a:cs typeface="Open Sauce"/>
                <a:sym typeface="Open Sauce"/>
              </a:rPr>
              <a:t>Perbedaan kondisi lingkungan dan kebutuhan lokal belum banyak dieksplorasi.</a:t>
            </a:r>
          </a:p>
          <a:p>
            <a:pPr algn="l">
              <a:lnSpc>
                <a:spcPts val="3146"/>
              </a:lnSpc>
            </a:pPr>
          </a:p>
        </p:txBody>
      </p:sp>
      <p:sp>
        <p:nvSpPr>
          <p:cNvPr name="AutoShape 21" id="21"/>
          <p:cNvSpPr/>
          <p:nvPr/>
        </p:nvSpPr>
        <p:spPr>
          <a:xfrm>
            <a:off x="12579403" y="3005725"/>
            <a:ext cx="0" cy="7281275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2579403" y="5197228"/>
            <a:ext cx="5708597" cy="5280555"/>
            <a:chOff x="0" y="0"/>
            <a:chExt cx="7611463" cy="7040739"/>
          </a:xfrm>
        </p:grpSpPr>
        <p:sp>
          <p:nvSpPr>
            <p:cNvPr name="AutoShape 23" id="23"/>
            <p:cNvSpPr/>
            <p:nvPr/>
          </p:nvSpPr>
          <p:spPr>
            <a:xfrm rot="0">
              <a:off x="0" y="1962002"/>
              <a:ext cx="7611463" cy="15734"/>
            </a:xfrm>
            <a:prstGeom prst="rect">
              <a:avLst/>
            </a:prstGeom>
            <a:solidFill>
              <a:srgbClr val="191E37"/>
            </a:solid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0" y="-57150"/>
              <a:ext cx="7611463" cy="6494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2"/>
                </a:lnSpc>
              </a:pPr>
              <a:r>
                <a:rPr lang="en-US" b="true" sz="2973">
                  <a:solidFill>
                    <a:srgbClr val="191E37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Integrasi Notifikasi Real-Time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2626600"/>
              <a:ext cx="7611463" cy="4414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59864" indent="-229932" lvl="1">
                <a:lnSpc>
                  <a:spcPts val="2981"/>
                </a:lnSpc>
                <a:buFont typeface="Arial"/>
                <a:buChar char="•"/>
              </a:pPr>
              <a:r>
                <a:rPr lang="en-US" sz="2129">
                  <a:solidFill>
                    <a:srgbClr val="191E3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Sistem pemantauan seringkali hanya berfungsi sebagai alat pengumpul data, tanpa menyediakan notifikasi real-time yang efektif.</a:t>
              </a:r>
            </a:p>
            <a:p>
              <a:pPr algn="l" marL="459864" indent="-229932" lvl="1">
                <a:lnSpc>
                  <a:spcPts val="2981"/>
                </a:lnSpc>
                <a:buFont typeface="Arial"/>
                <a:buChar char="•"/>
              </a:pPr>
              <a:r>
                <a:rPr lang="en-US" sz="2129">
                  <a:solidFill>
                    <a:srgbClr val="191E3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Belum banyak penelitian tentang bagaimana menyusun sistem notifikasi yang relevan dengan berbagai tingkat pengguna</a:t>
              </a:r>
            </a:p>
            <a:p>
              <a:pPr algn="l">
                <a:lnSpc>
                  <a:spcPts val="298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06957" y="3452340"/>
            <a:ext cx="6813914" cy="3406957"/>
          </a:xfrm>
          <a:custGeom>
            <a:avLst/>
            <a:gdLst/>
            <a:ahLst/>
            <a:cxnLst/>
            <a:rect r="r" b="b" t="t" l="l"/>
            <a:pathLst>
              <a:path h="3406957" w="6813914">
                <a:moveTo>
                  <a:pt x="0" y="0"/>
                </a:moveTo>
                <a:lnTo>
                  <a:pt x="6813914" y="0"/>
                </a:lnTo>
                <a:lnTo>
                  <a:pt x="6813914" y="3406957"/>
                </a:lnTo>
                <a:lnTo>
                  <a:pt x="0" y="3406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6957" y="6880043"/>
            <a:ext cx="6813914" cy="3406957"/>
          </a:xfrm>
          <a:custGeom>
            <a:avLst/>
            <a:gdLst/>
            <a:ahLst/>
            <a:cxnLst/>
            <a:rect r="r" b="b" t="t" l="l"/>
            <a:pathLst>
              <a:path h="3406957" w="6813914">
                <a:moveTo>
                  <a:pt x="0" y="0"/>
                </a:moveTo>
                <a:lnTo>
                  <a:pt x="6813914" y="0"/>
                </a:lnTo>
                <a:lnTo>
                  <a:pt x="6813914" y="3406957"/>
                </a:lnTo>
                <a:lnTo>
                  <a:pt x="0" y="3406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14721" y="2627307"/>
            <a:ext cx="1629442" cy="1650068"/>
          </a:xfrm>
          <a:custGeom>
            <a:avLst/>
            <a:gdLst/>
            <a:ahLst/>
            <a:cxnLst/>
            <a:rect r="r" b="b" t="t" l="l"/>
            <a:pathLst>
              <a:path h="1650068" w="1629442">
                <a:moveTo>
                  <a:pt x="0" y="0"/>
                </a:moveTo>
                <a:lnTo>
                  <a:pt x="1629442" y="0"/>
                </a:lnTo>
                <a:lnTo>
                  <a:pt x="1629442" y="1650067"/>
                </a:lnTo>
                <a:lnTo>
                  <a:pt x="0" y="16500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14721" y="-825034"/>
            <a:ext cx="1629442" cy="1650068"/>
          </a:xfrm>
          <a:custGeom>
            <a:avLst/>
            <a:gdLst/>
            <a:ahLst/>
            <a:cxnLst/>
            <a:rect r="r" b="b" t="t" l="l"/>
            <a:pathLst>
              <a:path h="1650068" w="1629442">
                <a:moveTo>
                  <a:pt x="0" y="0"/>
                </a:moveTo>
                <a:lnTo>
                  <a:pt x="1629442" y="0"/>
                </a:lnTo>
                <a:lnTo>
                  <a:pt x="1629442" y="1650068"/>
                </a:lnTo>
                <a:lnTo>
                  <a:pt x="0" y="16500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71680" y="4787411"/>
            <a:ext cx="4592932" cy="1695178"/>
            <a:chOff x="0" y="0"/>
            <a:chExt cx="1209661" cy="446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9661" cy="446467"/>
            </a:xfrm>
            <a:custGeom>
              <a:avLst/>
              <a:gdLst/>
              <a:ahLst/>
              <a:cxnLst/>
              <a:rect r="r" b="b" t="t" l="l"/>
              <a:pathLst>
                <a:path h="446467" w="1209661">
                  <a:moveTo>
                    <a:pt x="85966" y="0"/>
                  </a:moveTo>
                  <a:lnTo>
                    <a:pt x="1123695" y="0"/>
                  </a:lnTo>
                  <a:cubicBezTo>
                    <a:pt x="1146494" y="0"/>
                    <a:pt x="1168360" y="9057"/>
                    <a:pt x="1184482" y="25179"/>
                  </a:cubicBezTo>
                  <a:cubicBezTo>
                    <a:pt x="1200604" y="41301"/>
                    <a:pt x="1209661" y="63167"/>
                    <a:pt x="1209661" y="85966"/>
                  </a:cubicBezTo>
                  <a:lnTo>
                    <a:pt x="1209661" y="360500"/>
                  </a:lnTo>
                  <a:cubicBezTo>
                    <a:pt x="1209661" y="383300"/>
                    <a:pt x="1200604" y="405166"/>
                    <a:pt x="1184482" y="421288"/>
                  </a:cubicBezTo>
                  <a:cubicBezTo>
                    <a:pt x="1168360" y="437409"/>
                    <a:pt x="1146494" y="446467"/>
                    <a:pt x="1123695" y="446467"/>
                  </a:cubicBezTo>
                  <a:lnTo>
                    <a:pt x="85966" y="446467"/>
                  </a:lnTo>
                  <a:cubicBezTo>
                    <a:pt x="63167" y="446467"/>
                    <a:pt x="41301" y="437409"/>
                    <a:pt x="25179" y="421288"/>
                  </a:cubicBezTo>
                  <a:cubicBezTo>
                    <a:pt x="9057" y="405166"/>
                    <a:pt x="0" y="383300"/>
                    <a:pt x="0" y="360500"/>
                  </a:cubicBezTo>
                  <a:lnTo>
                    <a:pt x="0" y="85966"/>
                  </a:lnTo>
                  <a:cubicBezTo>
                    <a:pt x="0" y="63167"/>
                    <a:pt x="9057" y="41301"/>
                    <a:pt x="25179" y="25179"/>
                  </a:cubicBezTo>
                  <a:cubicBezTo>
                    <a:pt x="41301" y="9057"/>
                    <a:pt x="63167" y="0"/>
                    <a:pt x="85966" y="0"/>
                  </a:cubicBezTo>
                  <a:close/>
                </a:path>
              </a:pathLst>
            </a:custGeom>
            <a:solidFill>
              <a:srgbClr val="EDEDED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09661" cy="494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Sistem Pemantauan Kualitas Udara Berbasis IoT dengan Notifikasi Real-Time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58554" y="0"/>
            <a:ext cx="6082825" cy="2012745"/>
            <a:chOff x="0" y="0"/>
            <a:chExt cx="8110434" cy="268366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42875"/>
              <a:ext cx="8110434" cy="1474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00"/>
                </a:lnSpc>
              </a:pPr>
              <a:r>
                <a:rPr lang="en-US" sz="8000" b="true">
                  <a:solidFill>
                    <a:srgbClr val="191E37"/>
                  </a:solidFill>
                  <a:latin typeface="Cormorant Garamond Medium"/>
                  <a:ea typeface="Cormorant Garamond Medium"/>
                  <a:cs typeface="Cormorant Garamond Medium"/>
                  <a:sym typeface="Cormorant Garamond Medium"/>
                </a:rPr>
                <a:t>Mind Mapping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158515"/>
              <a:ext cx="8110434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12790748" y="3143459"/>
            <a:ext cx="3200786" cy="1800645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" id="13"/>
          <p:cNvGrpSpPr/>
          <p:nvPr/>
        </p:nvGrpSpPr>
        <p:grpSpPr>
          <a:xfrm rot="0">
            <a:off x="13695068" y="1448281"/>
            <a:ext cx="4592932" cy="1695178"/>
            <a:chOff x="0" y="0"/>
            <a:chExt cx="1209661" cy="446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09661" cy="446467"/>
            </a:xfrm>
            <a:custGeom>
              <a:avLst/>
              <a:gdLst/>
              <a:ahLst/>
              <a:cxnLst/>
              <a:rect r="r" b="b" t="t" l="l"/>
              <a:pathLst>
                <a:path h="446467" w="1209661">
                  <a:moveTo>
                    <a:pt x="85966" y="0"/>
                  </a:moveTo>
                  <a:lnTo>
                    <a:pt x="1123695" y="0"/>
                  </a:lnTo>
                  <a:cubicBezTo>
                    <a:pt x="1146494" y="0"/>
                    <a:pt x="1168360" y="9057"/>
                    <a:pt x="1184482" y="25179"/>
                  </a:cubicBezTo>
                  <a:cubicBezTo>
                    <a:pt x="1200604" y="41301"/>
                    <a:pt x="1209661" y="63167"/>
                    <a:pt x="1209661" y="85966"/>
                  </a:cubicBezTo>
                  <a:lnTo>
                    <a:pt x="1209661" y="360500"/>
                  </a:lnTo>
                  <a:cubicBezTo>
                    <a:pt x="1209661" y="383300"/>
                    <a:pt x="1200604" y="405166"/>
                    <a:pt x="1184482" y="421288"/>
                  </a:cubicBezTo>
                  <a:cubicBezTo>
                    <a:pt x="1168360" y="437409"/>
                    <a:pt x="1146494" y="446467"/>
                    <a:pt x="1123695" y="446467"/>
                  </a:cubicBezTo>
                  <a:lnTo>
                    <a:pt x="85966" y="446467"/>
                  </a:lnTo>
                  <a:cubicBezTo>
                    <a:pt x="63167" y="446467"/>
                    <a:pt x="41301" y="437409"/>
                    <a:pt x="25179" y="421288"/>
                  </a:cubicBezTo>
                  <a:cubicBezTo>
                    <a:pt x="9057" y="405166"/>
                    <a:pt x="0" y="383300"/>
                    <a:pt x="0" y="360500"/>
                  </a:cubicBezTo>
                  <a:lnTo>
                    <a:pt x="0" y="85966"/>
                  </a:lnTo>
                  <a:cubicBezTo>
                    <a:pt x="0" y="63167"/>
                    <a:pt x="9057" y="41301"/>
                    <a:pt x="25179" y="25179"/>
                  </a:cubicBezTo>
                  <a:cubicBezTo>
                    <a:pt x="41301" y="9057"/>
                    <a:pt x="63167" y="0"/>
                    <a:pt x="85966" y="0"/>
                  </a:cubicBezTo>
                  <a:close/>
                </a:path>
              </a:pathLst>
            </a:custGeom>
            <a:solidFill>
              <a:srgbClr val="EDEDED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09661" cy="494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Sensor Udara :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Kalibrasi dan akurasi.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Lokasi instalasi strategis.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778748" y="1304476"/>
            <a:ext cx="5365252" cy="1982788"/>
            <a:chOff x="0" y="0"/>
            <a:chExt cx="1413070" cy="5222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13070" cy="522216"/>
            </a:xfrm>
            <a:custGeom>
              <a:avLst/>
              <a:gdLst/>
              <a:ahLst/>
              <a:cxnLst/>
              <a:rect r="r" b="b" t="t" l="l"/>
              <a:pathLst>
                <a:path h="522216" w="1413070">
                  <a:moveTo>
                    <a:pt x="73592" y="0"/>
                  </a:moveTo>
                  <a:lnTo>
                    <a:pt x="1339479" y="0"/>
                  </a:lnTo>
                  <a:cubicBezTo>
                    <a:pt x="1380122" y="0"/>
                    <a:pt x="1413070" y="32948"/>
                    <a:pt x="1413070" y="73592"/>
                  </a:cubicBezTo>
                  <a:lnTo>
                    <a:pt x="1413070" y="448624"/>
                  </a:lnTo>
                  <a:cubicBezTo>
                    <a:pt x="1413070" y="489268"/>
                    <a:pt x="1380122" y="522216"/>
                    <a:pt x="1339479" y="522216"/>
                  </a:cubicBezTo>
                  <a:lnTo>
                    <a:pt x="73592" y="522216"/>
                  </a:lnTo>
                  <a:cubicBezTo>
                    <a:pt x="32948" y="522216"/>
                    <a:pt x="0" y="489268"/>
                    <a:pt x="0" y="448624"/>
                  </a:cubicBezTo>
                  <a:lnTo>
                    <a:pt x="0" y="73592"/>
                  </a:lnTo>
                  <a:cubicBezTo>
                    <a:pt x="0" y="32948"/>
                    <a:pt x="32948" y="0"/>
                    <a:pt x="73592" y="0"/>
                  </a:cubicBezTo>
                  <a:close/>
                </a:path>
              </a:pathLst>
            </a:custGeom>
            <a:solidFill>
              <a:srgbClr val="EDEDED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413070" cy="569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Platform IoT :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Pengumpulan data secara real-time.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Penyimpanan berbasis cloud..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H="true" flipV="true">
            <a:off x="6461374" y="3287264"/>
            <a:ext cx="2086159" cy="1644588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12822006" y="6316444"/>
            <a:ext cx="3169528" cy="1545078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4513506" y="7861523"/>
            <a:ext cx="3774494" cy="2401942"/>
            <a:chOff x="0" y="0"/>
            <a:chExt cx="994106" cy="63261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94106" cy="632610"/>
            </a:xfrm>
            <a:custGeom>
              <a:avLst/>
              <a:gdLst/>
              <a:ahLst/>
              <a:cxnLst/>
              <a:rect r="r" b="b" t="t" l="l"/>
              <a:pathLst>
                <a:path h="632610" w="994106">
                  <a:moveTo>
                    <a:pt x="104607" y="0"/>
                  </a:moveTo>
                  <a:lnTo>
                    <a:pt x="889499" y="0"/>
                  </a:lnTo>
                  <a:cubicBezTo>
                    <a:pt x="947271" y="0"/>
                    <a:pt x="994106" y="46834"/>
                    <a:pt x="994106" y="104607"/>
                  </a:cubicBezTo>
                  <a:lnTo>
                    <a:pt x="994106" y="528003"/>
                  </a:lnTo>
                  <a:cubicBezTo>
                    <a:pt x="994106" y="555747"/>
                    <a:pt x="983084" y="582354"/>
                    <a:pt x="963467" y="601972"/>
                  </a:cubicBezTo>
                  <a:cubicBezTo>
                    <a:pt x="943849" y="621589"/>
                    <a:pt x="917242" y="632610"/>
                    <a:pt x="889499" y="632610"/>
                  </a:cubicBezTo>
                  <a:lnTo>
                    <a:pt x="104607" y="632610"/>
                  </a:lnTo>
                  <a:cubicBezTo>
                    <a:pt x="76863" y="632610"/>
                    <a:pt x="50256" y="621589"/>
                    <a:pt x="30639" y="601972"/>
                  </a:cubicBezTo>
                  <a:cubicBezTo>
                    <a:pt x="11021" y="582354"/>
                    <a:pt x="0" y="555747"/>
                    <a:pt x="0" y="528003"/>
                  </a:cubicBezTo>
                  <a:lnTo>
                    <a:pt x="0" y="104607"/>
                  </a:lnTo>
                  <a:cubicBezTo>
                    <a:pt x="0" y="76863"/>
                    <a:pt x="11021" y="50256"/>
                    <a:pt x="30639" y="30639"/>
                  </a:cubicBezTo>
                  <a:cubicBezTo>
                    <a:pt x="50256" y="11021"/>
                    <a:pt x="76863" y="0"/>
                    <a:pt x="104607" y="0"/>
                  </a:cubicBezTo>
                  <a:close/>
                </a:path>
              </a:pathLst>
            </a:custGeom>
            <a:solidFill>
              <a:srgbClr val="EDEDED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994106" cy="680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Notifikasi Real-Time :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Notifikasi melalui aplikasi atau SMS.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Respon cepat untuk mitigasi.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867050" y="8229662"/>
            <a:ext cx="3602192" cy="2057338"/>
            <a:chOff x="0" y="0"/>
            <a:chExt cx="948726" cy="5418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48726" cy="541850"/>
            </a:xfrm>
            <a:custGeom>
              <a:avLst/>
              <a:gdLst/>
              <a:ahLst/>
              <a:cxnLst/>
              <a:rect r="r" b="b" t="t" l="l"/>
              <a:pathLst>
                <a:path h="541850" w="948726">
                  <a:moveTo>
                    <a:pt x="109610" y="0"/>
                  </a:moveTo>
                  <a:lnTo>
                    <a:pt x="839115" y="0"/>
                  </a:lnTo>
                  <a:cubicBezTo>
                    <a:pt x="868186" y="0"/>
                    <a:pt x="896066" y="11548"/>
                    <a:pt x="916621" y="32104"/>
                  </a:cubicBezTo>
                  <a:cubicBezTo>
                    <a:pt x="937177" y="52660"/>
                    <a:pt x="948726" y="80540"/>
                    <a:pt x="948726" y="109610"/>
                  </a:cubicBezTo>
                  <a:lnTo>
                    <a:pt x="948726" y="432240"/>
                  </a:lnTo>
                  <a:cubicBezTo>
                    <a:pt x="948726" y="492776"/>
                    <a:pt x="899651" y="541850"/>
                    <a:pt x="839115" y="541850"/>
                  </a:cubicBezTo>
                  <a:lnTo>
                    <a:pt x="109610" y="541850"/>
                  </a:lnTo>
                  <a:cubicBezTo>
                    <a:pt x="49074" y="541850"/>
                    <a:pt x="0" y="492776"/>
                    <a:pt x="0" y="432240"/>
                  </a:cubicBezTo>
                  <a:lnTo>
                    <a:pt x="0" y="109610"/>
                  </a:lnTo>
                  <a:cubicBezTo>
                    <a:pt x="0" y="49074"/>
                    <a:pt x="49074" y="0"/>
                    <a:pt x="109610" y="0"/>
                  </a:cubicBezTo>
                  <a:close/>
                </a:path>
              </a:pathLst>
            </a:custGeom>
            <a:solidFill>
              <a:srgbClr val="EDEDED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948726" cy="58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Analisis Data :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Prediksi berbasis AI/ML.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Laporan rutin.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778748" y="7861523"/>
            <a:ext cx="4079806" cy="2401942"/>
            <a:chOff x="0" y="0"/>
            <a:chExt cx="1074517" cy="63261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74517" cy="632610"/>
            </a:xfrm>
            <a:custGeom>
              <a:avLst/>
              <a:gdLst/>
              <a:ahLst/>
              <a:cxnLst/>
              <a:rect r="r" b="b" t="t" l="l"/>
              <a:pathLst>
                <a:path h="632610" w="1074517">
                  <a:moveTo>
                    <a:pt x="96779" y="0"/>
                  </a:moveTo>
                  <a:lnTo>
                    <a:pt x="977738" y="0"/>
                  </a:lnTo>
                  <a:cubicBezTo>
                    <a:pt x="1003406" y="0"/>
                    <a:pt x="1028022" y="10196"/>
                    <a:pt x="1046171" y="28346"/>
                  </a:cubicBezTo>
                  <a:cubicBezTo>
                    <a:pt x="1064321" y="46495"/>
                    <a:pt x="1074517" y="71111"/>
                    <a:pt x="1074517" y="96779"/>
                  </a:cubicBezTo>
                  <a:lnTo>
                    <a:pt x="1074517" y="535832"/>
                  </a:lnTo>
                  <a:cubicBezTo>
                    <a:pt x="1074517" y="589281"/>
                    <a:pt x="1031188" y="632610"/>
                    <a:pt x="977738" y="632610"/>
                  </a:cubicBezTo>
                  <a:lnTo>
                    <a:pt x="96779" y="632610"/>
                  </a:lnTo>
                  <a:cubicBezTo>
                    <a:pt x="71111" y="632610"/>
                    <a:pt x="46495" y="622414"/>
                    <a:pt x="28346" y="604264"/>
                  </a:cubicBezTo>
                  <a:cubicBezTo>
                    <a:pt x="10196" y="586115"/>
                    <a:pt x="0" y="561499"/>
                    <a:pt x="0" y="535832"/>
                  </a:cubicBezTo>
                  <a:lnTo>
                    <a:pt x="0" y="96779"/>
                  </a:lnTo>
                  <a:cubicBezTo>
                    <a:pt x="0" y="71111"/>
                    <a:pt x="10196" y="46495"/>
                    <a:pt x="28346" y="28346"/>
                  </a:cubicBezTo>
                  <a:cubicBezTo>
                    <a:pt x="46495" y="10196"/>
                    <a:pt x="71111" y="0"/>
                    <a:pt x="96779" y="0"/>
                  </a:cubicBezTo>
                  <a:close/>
                </a:path>
              </a:pathLst>
            </a:custGeom>
            <a:solidFill>
              <a:srgbClr val="EDEDED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074517" cy="680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Keberlanjutan :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Strategi pemeliharaan jangka panjang.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Desain perangkat hemat energi.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0668147" y="6482589"/>
            <a:ext cx="0" cy="1747073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H="true">
            <a:off x="5818651" y="6316444"/>
            <a:ext cx="2728882" cy="1545078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81043" y="3452340"/>
            <a:ext cx="6813914" cy="3406957"/>
          </a:xfrm>
          <a:custGeom>
            <a:avLst/>
            <a:gdLst/>
            <a:ahLst/>
            <a:cxnLst/>
            <a:rect r="r" b="b" t="t" l="l"/>
            <a:pathLst>
              <a:path h="3406957" w="6813914">
                <a:moveTo>
                  <a:pt x="0" y="0"/>
                </a:moveTo>
                <a:lnTo>
                  <a:pt x="6813914" y="0"/>
                </a:lnTo>
                <a:lnTo>
                  <a:pt x="6813914" y="3406957"/>
                </a:lnTo>
                <a:lnTo>
                  <a:pt x="0" y="3406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81043" y="6880043"/>
            <a:ext cx="6813914" cy="3406957"/>
          </a:xfrm>
          <a:custGeom>
            <a:avLst/>
            <a:gdLst/>
            <a:ahLst/>
            <a:cxnLst/>
            <a:rect r="r" b="b" t="t" l="l"/>
            <a:pathLst>
              <a:path h="3406957" w="6813914">
                <a:moveTo>
                  <a:pt x="0" y="0"/>
                </a:moveTo>
                <a:lnTo>
                  <a:pt x="6813914" y="0"/>
                </a:lnTo>
                <a:lnTo>
                  <a:pt x="6813914" y="3406957"/>
                </a:lnTo>
                <a:lnTo>
                  <a:pt x="0" y="3406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73279" y="2627307"/>
            <a:ext cx="1629442" cy="1650068"/>
          </a:xfrm>
          <a:custGeom>
            <a:avLst/>
            <a:gdLst/>
            <a:ahLst/>
            <a:cxnLst/>
            <a:rect r="r" b="b" t="t" l="l"/>
            <a:pathLst>
              <a:path h="1650068" w="1629442">
                <a:moveTo>
                  <a:pt x="0" y="0"/>
                </a:moveTo>
                <a:lnTo>
                  <a:pt x="1629442" y="0"/>
                </a:lnTo>
                <a:lnTo>
                  <a:pt x="1629442" y="1650067"/>
                </a:lnTo>
                <a:lnTo>
                  <a:pt x="0" y="16500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473279" y="-825034"/>
            <a:ext cx="1629442" cy="1650068"/>
          </a:xfrm>
          <a:custGeom>
            <a:avLst/>
            <a:gdLst/>
            <a:ahLst/>
            <a:cxnLst/>
            <a:rect r="r" b="b" t="t" l="l"/>
            <a:pathLst>
              <a:path h="1650068" w="1629442">
                <a:moveTo>
                  <a:pt x="0" y="0"/>
                </a:moveTo>
                <a:lnTo>
                  <a:pt x="1629442" y="0"/>
                </a:lnTo>
                <a:lnTo>
                  <a:pt x="1629442" y="1650068"/>
                </a:lnTo>
                <a:lnTo>
                  <a:pt x="0" y="16500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09657" y="1539910"/>
            <a:ext cx="3155021" cy="1087396"/>
            <a:chOff x="0" y="0"/>
            <a:chExt cx="830952" cy="2863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0952" cy="286392"/>
            </a:xfrm>
            <a:custGeom>
              <a:avLst/>
              <a:gdLst/>
              <a:ahLst/>
              <a:cxnLst/>
              <a:rect r="r" b="b" t="t" l="l"/>
              <a:pathLst>
                <a:path h="286392" w="830952">
                  <a:moveTo>
                    <a:pt x="125146" y="0"/>
                  </a:moveTo>
                  <a:lnTo>
                    <a:pt x="705806" y="0"/>
                  </a:lnTo>
                  <a:cubicBezTo>
                    <a:pt x="774922" y="0"/>
                    <a:pt x="830952" y="56030"/>
                    <a:pt x="830952" y="125146"/>
                  </a:cubicBezTo>
                  <a:lnTo>
                    <a:pt x="830952" y="161247"/>
                  </a:lnTo>
                  <a:cubicBezTo>
                    <a:pt x="830952" y="230363"/>
                    <a:pt x="774922" y="286392"/>
                    <a:pt x="705806" y="286392"/>
                  </a:cubicBezTo>
                  <a:lnTo>
                    <a:pt x="125146" y="286392"/>
                  </a:lnTo>
                  <a:cubicBezTo>
                    <a:pt x="56030" y="286392"/>
                    <a:pt x="0" y="230363"/>
                    <a:pt x="0" y="161247"/>
                  </a:cubicBezTo>
                  <a:lnTo>
                    <a:pt x="0" y="125146"/>
                  </a:lnTo>
                  <a:cubicBezTo>
                    <a:pt x="0" y="56030"/>
                    <a:pt x="56030" y="0"/>
                    <a:pt x="125146" y="0"/>
                  </a:cubicBezTo>
                  <a:close/>
                </a:path>
              </a:pathLst>
            </a:custGeom>
            <a:solidFill>
              <a:srgbClr val="EDED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30952" cy="334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Studi Literatur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619924" y="22355"/>
            <a:ext cx="6082825" cy="2012691"/>
            <a:chOff x="0" y="0"/>
            <a:chExt cx="8110434" cy="268358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42875"/>
              <a:ext cx="8110434" cy="1474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00"/>
                </a:lnSpc>
              </a:pPr>
              <a:r>
                <a:rPr lang="en-US" sz="8000" b="true">
                  <a:solidFill>
                    <a:srgbClr val="191E37"/>
                  </a:solidFill>
                  <a:latin typeface="Cormorant Garamond Medium"/>
                  <a:ea typeface="Cormorant Garamond Medium"/>
                  <a:cs typeface="Cormorant Garamond Medium"/>
                  <a:sym typeface="Cormorant Garamond Medium"/>
                </a:rPr>
                <a:t>Metodologi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158443"/>
              <a:ext cx="8110434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08344" y="1539910"/>
            <a:ext cx="3155021" cy="1087396"/>
            <a:chOff x="0" y="0"/>
            <a:chExt cx="830952" cy="2863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30952" cy="286392"/>
            </a:xfrm>
            <a:custGeom>
              <a:avLst/>
              <a:gdLst/>
              <a:ahLst/>
              <a:cxnLst/>
              <a:rect r="r" b="b" t="t" l="l"/>
              <a:pathLst>
                <a:path h="286392" w="830952">
                  <a:moveTo>
                    <a:pt x="125146" y="0"/>
                  </a:moveTo>
                  <a:lnTo>
                    <a:pt x="705806" y="0"/>
                  </a:lnTo>
                  <a:cubicBezTo>
                    <a:pt x="774922" y="0"/>
                    <a:pt x="830952" y="56030"/>
                    <a:pt x="830952" y="125146"/>
                  </a:cubicBezTo>
                  <a:lnTo>
                    <a:pt x="830952" y="161247"/>
                  </a:lnTo>
                  <a:cubicBezTo>
                    <a:pt x="830952" y="230363"/>
                    <a:pt x="774922" y="286392"/>
                    <a:pt x="705806" y="286392"/>
                  </a:cubicBezTo>
                  <a:lnTo>
                    <a:pt x="125146" y="286392"/>
                  </a:lnTo>
                  <a:cubicBezTo>
                    <a:pt x="56030" y="286392"/>
                    <a:pt x="0" y="230363"/>
                    <a:pt x="0" y="161247"/>
                  </a:cubicBezTo>
                  <a:lnTo>
                    <a:pt x="0" y="125146"/>
                  </a:lnTo>
                  <a:cubicBezTo>
                    <a:pt x="0" y="56030"/>
                    <a:pt x="56030" y="0"/>
                    <a:pt x="125146" y="0"/>
                  </a:cubicBezTo>
                  <a:close/>
                </a:path>
              </a:pathLst>
            </a:custGeom>
            <a:solidFill>
              <a:srgbClr val="EDED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30952" cy="334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Mulai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144000" y="1539910"/>
            <a:ext cx="3155021" cy="1087396"/>
            <a:chOff x="0" y="0"/>
            <a:chExt cx="830952" cy="28639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30952" cy="286392"/>
            </a:xfrm>
            <a:custGeom>
              <a:avLst/>
              <a:gdLst/>
              <a:ahLst/>
              <a:cxnLst/>
              <a:rect r="r" b="b" t="t" l="l"/>
              <a:pathLst>
                <a:path h="286392" w="830952">
                  <a:moveTo>
                    <a:pt x="125146" y="0"/>
                  </a:moveTo>
                  <a:lnTo>
                    <a:pt x="705806" y="0"/>
                  </a:lnTo>
                  <a:cubicBezTo>
                    <a:pt x="774922" y="0"/>
                    <a:pt x="830952" y="56030"/>
                    <a:pt x="830952" y="125146"/>
                  </a:cubicBezTo>
                  <a:lnTo>
                    <a:pt x="830952" y="161247"/>
                  </a:lnTo>
                  <a:cubicBezTo>
                    <a:pt x="830952" y="230363"/>
                    <a:pt x="774922" y="286392"/>
                    <a:pt x="705806" y="286392"/>
                  </a:cubicBezTo>
                  <a:lnTo>
                    <a:pt x="125146" y="286392"/>
                  </a:lnTo>
                  <a:cubicBezTo>
                    <a:pt x="56030" y="286392"/>
                    <a:pt x="0" y="230363"/>
                    <a:pt x="0" y="161247"/>
                  </a:cubicBezTo>
                  <a:lnTo>
                    <a:pt x="0" y="125146"/>
                  </a:lnTo>
                  <a:cubicBezTo>
                    <a:pt x="0" y="56030"/>
                    <a:pt x="56030" y="0"/>
                    <a:pt x="125146" y="0"/>
                  </a:cubicBezTo>
                  <a:close/>
                </a:path>
              </a:pathLst>
            </a:custGeom>
            <a:solidFill>
              <a:srgbClr val="EDED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30952" cy="334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Identifikasi Kebutuhan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3733676"/>
            <a:ext cx="3155021" cy="1087396"/>
            <a:chOff x="0" y="0"/>
            <a:chExt cx="830952" cy="28639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30952" cy="286392"/>
            </a:xfrm>
            <a:custGeom>
              <a:avLst/>
              <a:gdLst/>
              <a:ahLst/>
              <a:cxnLst/>
              <a:rect r="r" b="b" t="t" l="l"/>
              <a:pathLst>
                <a:path h="286392" w="830952">
                  <a:moveTo>
                    <a:pt x="125146" y="0"/>
                  </a:moveTo>
                  <a:lnTo>
                    <a:pt x="705806" y="0"/>
                  </a:lnTo>
                  <a:cubicBezTo>
                    <a:pt x="774922" y="0"/>
                    <a:pt x="830952" y="56030"/>
                    <a:pt x="830952" y="125146"/>
                  </a:cubicBezTo>
                  <a:lnTo>
                    <a:pt x="830952" y="161247"/>
                  </a:lnTo>
                  <a:cubicBezTo>
                    <a:pt x="830952" y="230363"/>
                    <a:pt x="774922" y="286392"/>
                    <a:pt x="705806" y="286392"/>
                  </a:cubicBezTo>
                  <a:lnTo>
                    <a:pt x="125146" y="286392"/>
                  </a:lnTo>
                  <a:cubicBezTo>
                    <a:pt x="56030" y="286392"/>
                    <a:pt x="0" y="230363"/>
                    <a:pt x="0" y="161247"/>
                  </a:cubicBezTo>
                  <a:lnTo>
                    <a:pt x="0" y="125146"/>
                  </a:lnTo>
                  <a:cubicBezTo>
                    <a:pt x="0" y="56030"/>
                    <a:pt x="56030" y="0"/>
                    <a:pt x="125146" y="0"/>
                  </a:cubicBezTo>
                  <a:close/>
                </a:path>
              </a:pathLst>
            </a:custGeom>
            <a:solidFill>
              <a:srgbClr val="EDED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30952" cy="334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Desain Sistem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809657" y="3733676"/>
            <a:ext cx="3155021" cy="1087396"/>
            <a:chOff x="0" y="0"/>
            <a:chExt cx="830952" cy="28639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30952" cy="286392"/>
            </a:xfrm>
            <a:custGeom>
              <a:avLst/>
              <a:gdLst/>
              <a:ahLst/>
              <a:cxnLst/>
              <a:rect r="r" b="b" t="t" l="l"/>
              <a:pathLst>
                <a:path h="286392" w="830952">
                  <a:moveTo>
                    <a:pt x="125146" y="0"/>
                  </a:moveTo>
                  <a:lnTo>
                    <a:pt x="705806" y="0"/>
                  </a:lnTo>
                  <a:cubicBezTo>
                    <a:pt x="774922" y="0"/>
                    <a:pt x="830952" y="56030"/>
                    <a:pt x="830952" y="125146"/>
                  </a:cubicBezTo>
                  <a:lnTo>
                    <a:pt x="830952" y="161247"/>
                  </a:lnTo>
                  <a:cubicBezTo>
                    <a:pt x="830952" y="230363"/>
                    <a:pt x="774922" y="286392"/>
                    <a:pt x="705806" y="286392"/>
                  </a:cubicBezTo>
                  <a:lnTo>
                    <a:pt x="125146" y="286392"/>
                  </a:lnTo>
                  <a:cubicBezTo>
                    <a:pt x="56030" y="286392"/>
                    <a:pt x="0" y="230363"/>
                    <a:pt x="0" y="161247"/>
                  </a:cubicBezTo>
                  <a:lnTo>
                    <a:pt x="0" y="125146"/>
                  </a:lnTo>
                  <a:cubicBezTo>
                    <a:pt x="0" y="56030"/>
                    <a:pt x="56030" y="0"/>
                    <a:pt x="125146" y="0"/>
                  </a:cubicBezTo>
                  <a:close/>
                </a:path>
              </a:pathLst>
            </a:custGeom>
            <a:solidFill>
              <a:srgbClr val="EDED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30952" cy="334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Perancangan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08344" y="3733676"/>
            <a:ext cx="3155021" cy="1087396"/>
            <a:chOff x="0" y="0"/>
            <a:chExt cx="830952" cy="28639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30952" cy="286392"/>
            </a:xfrm>
            <a:custGeom>
              <a:avLst/>
              <a:gdLst/>
              <a:ahLst/>
              <a:cxnLst/>
              <a:rect r="r" b="b" t="t" l="l"/>
              <a:pathLst>
                <a:path h="286392" w="830952">
                  <a:moveTo>
                    <a:pt x="125146" y="0"/>
                  </a:moveTo>
                  <a:lnTo>
                    <a:pt x="705806" y="0"/>
                  </a:lnTo>
                  <a:cubicBezTo>
                    <a:pt x="774922" y="0"/>
                    <a:pt x="830952" y="56030"/>
                    <a:pt x="830952" y="125146"/>
                  </a:cubicBezTo>
                  <a:lnTo>
                    <a:pt x="830952" y="161247"/>
                  </a:lnTo>
                  <a:cubicBezTo>
                    <a:pt x="830952" y="230363"/>
                    <a:pt x="774922" y="286392"/>
                    <a:pt x="705806" y="286392"/>
                  </a:cubicBezTo>
                  <a:lnTo>
                    <a:pt x="125146" y="286392"/>
                  </a:lnTo>
                  <a:cubicBezTo>
                    <a:pt x="56030" y="286392"/>
                    <a:pt x="0" y="230363"/>
                    <a:pt x="0" y="161247"/>
                  </a:cubicBezTo>
                  <a:lnTo>
                    <a:pt x="0" y="125146"/>
                  </a:lnTo>
                  <a:cubicBezTo>
                    <a:pt x="0" y="56030"/>
                    <a:pt x="56030" y="0"/>
                    <a:pt x="125146" y="0"/>
                  </a:cubicBezTo>
                  <a:close/>
                </a:path>
              </a:pathLst>
            </a:custGeom>
            <a:solidFill>
              <a:srgbClr val="EDED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830952" cy="334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Implementasi sistem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08344" y="5925973"/>
            <a:ext cx="3155021" cy="1239796"/>
            <a:chOff x="0" y="0"/>
            <a:chExt cx="830952" cy="32653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30952" cy="326531"/>
            </a:xfrm>
            <a:custGeom>
              <a:avLst/>
              <a:gdLst/>
              <a:ahLst/>
              <a:cxnLst/>
              <a:rect r="r" b="b" t="t" l="l"/>
              <a:pathLst>
                <a:path h="326531" w="830952">
                  <a:moveTo>
                    <a:pt x="125146" y="0"/>
                  </a:moveTo>
                  <a:lnTo>
                    <a:pt x="705806" y="0"/>
                  </a:lnTo>
                  <a:cubicBezTo>
                    <a:pt x="774922" y="0"/>
                    <a:pt x="830952" y="56030"/>
                    <a:pt x="830952" y="125146"/>
                  </a:cubicBezTo>
                  <a:lnTo>
                    <a:pt x="830952" y="201385"/>
                  </a:lnTo>
                  <a:cubicBezTo>
                    <a:pt x="830952" y="270501"/>
                    <a:pt x="774922" y="326531"/>
                    <a:pt x="705806" y="326531"/>
                  </a:cubicBezTo>
                  <a:lnTo>
                    <a:pt x="125146" y="326531"/>
                  </a:lnTo>
                  <a:cubicBezTo>
                    <a:pt x="56030" y="326531"/>
                    <a:pt x="0" y="270501"/>
                    <a:pt x="0" y="201385"/>
                  </a:cubicBezTo>
                  <a:lnTo>
                    <a:pt x="0" y="125146"/>
                  </a:lnTo>
                  <a:cubicBezTo>
                    <a:pt x="0" y="56030"/>
                    <a:pt x="56030" y="0"/>
                    <a:pt x="125146" y="0"/>
                  </a:cubicBezTo>
                  <a:close/>
                </a:path>
              </a:pathLst>
            </a:custGeom>
            <a:solidFill>
              <a:srgbClr val="EDED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30952" cy="374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Pengujian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809657" y="5925973"/>
            <a:ext cx="3155021" cy="1239796"/>
            <a:chOff x="0" y="0"/>
            <a:chExt cx="830952" cy="32653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30952" cy="326531"/>
            </a:xfrm>
            <a:custGeom>
              <a:avLst/>
              <a:gdLst/>
              <a:ahLst/>
              <a:cxnLst/>
              <a:rect r="r" b="b" t="t" l="l"/>
              <a:pathLst>
                <a:path h="326531" w="830952">
                  <a:moveTo>
                    <a:pt x="125146" y="0"/>
                  </a:moveTo>
                  <a:lnTo>
                    <a:pt x="705806" y="0"/>
                  </a:lnTo>
                  <a:cubicBezTo>
                    <a:pt x="774922" y="0"/>
                    <a:pt x="830952" y="56030"/>
                    <a:pt x="830952" y="125146"/>
                  </a:cubicBezTo>
                  <a:lnTo>
                    <a:pt x="830952" y="201385"/>
                  </a:lnTo>
                  <a:cubicBezTo>
                    <a:pt x="830952" y="270501"/>
                    <a:pt x="774922" y="326531"/>
                    <a:pt x="705806" y="326531"/>
                  </a:cubicBezTo>
                  <a:lnTo>
                    <a:pt x="125146" y="326531"/>
                  </a:lnTo>
                  <a:cubicBezTo>
                    <a:pt x="56030" y="326531"/>
                    <a:pt x="0" y="270501"/>
                    <a:pt x="0" y="201385"/>
                  </a:cubicBezTo>
                  <a:lnTo>
                    <a:pt x="0" y="125146"/>
                  </a:lnTo>
                  <a:cubicBezTo>
                    <a:pt x="0" y="56030"/>
                    <a:pt x="56030" y="0"/>
                    <a:pt x="125146" y="0"/>
                  </a:cubicBezTo>
                  <a:close/>
                </a:path>
              </a:pathLst>
            </a:custGeom>
            <a:solidFill>
              <a:srgbClr val="EDED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30952" cy="374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Testing Metrics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144000" y="5925973"/>
            <a:ext cx="3155021" cy="1239796"/>
            <a:chOff x="0" y="0"/>
            <a:chExt cx="830952" cy="32653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30952" cy="326531"/>
            </a:xfrm>
            <a:custGeom>
              <a:avLst/>
              <a:gdLst/>
              <a:ahLst/>
              <a:cxnLst/>
              <a:rect r="r" b="b" t="t" l="l"/>
              <a:pathLst>
                <a:path h="326531" w="830952">
                  <a:moveTo>
                    <a:pt x="125146" y="0"/>
                  </a:moveTo>
                  <a:lnTo>
                    <a:pt x="705806" y="0"/>
                  </a:lnTo>
                  <a:cubicBezTo>
                    <a:pt x="774922" y="0"/>
                    <a:pt x="830952" y="56030"/>
                    <a:pt x="830952" y="125146"/>
                  </a:cubicBezTo>
                  <a:lnTo>
                    <a:pt x="830952" y="201385"/>
                  </a:lnTo>
                  <a:cubicBezTo>
                    <a:pt x="830952" y="270501"/>
                    <a:pt x="774922" y="326531"/>
                    <a:pt x="705806" y="326531"/>
                  </a:cubicBezTo>
                  <a:lnTo>
                    <a:pt x="125146" y="326531"/>
                  </a:lnTo>
                  <a:cubicBezTo>
                    <a:pt x="56030" y="326531"/>
                    <a:pt x="0" y="270501"/>
                    <a:pt x="0" y="201385"/>
                  </a:cubicBezTo>
                  <a:lnTo>
                    <a:pt x="0" y="125146"/>
                  </a:lnTo>
                  <a:cubicBezTo>
                    <a:pt x="0" y="56030"/>
                    <a:pt x="56030" y="0"/>
                    <a:pt x="125146" y="0"/>
                  </a:cubicBezTo>
                  <a:close/>
                </a:path>
              </a:pathLst>
            </a:custGeom>
            <a:solidFill>
              <a:srgbClr val="EDED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830952" cy="374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Hasil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08344" y="8270669"/>
            <a:ext cx="3155021" cy="1239796"/>
            <a:chOff x="0" y="0"/>
            <a:chExt cx="830952" cy="32653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30952" cy="326531"/>
            </a:xfrm>
            <a:custGeom>
              <a:avLst/>
              <a:gdLst/>
              <a:ahLst/>
              <a:cxnLst/>
              <a:rect r="r" b="b" t="t" l="l"/>
              <a:pathLst>
                <a:path h="326531" w="830952">
                  <a:moveTo>
                    <a:pt x="125146" y="0"/>
                  </a:moveTo>
                  <a:lnTo>
                    <a:pt x="705806" y="0"/>
                  </a:lnTo>
                  <a:cubicBezTo>
                    <a:pt x="774922" y="0"/>
                    <a:pt x="830952" y="56030"/>
                    <a:pt x="830952" y="125146"/>
                  </a:cubicBezTo>
                  <a:lnTo>
                    <a:pt x="830952" y="201385"/>
                  </a:lnTo>
                  <a:cubicBezTo>
                    <a:pt x="830952" y="270501"/>
                    <a:pt x="774922" y="326531"/>
                    <a:pt x="705806" y="326531"/>
                  </a:cubicBezTo>
                  <a:lnTo>
                    <a:pt x="125146" y="326531"/>
                  </a:lnTo>
                  <a:cubicBezTo>
                    <a:pt x="56030" y="326531"/>
                    <a:pt x="0" y="270501"/>
                    <a:pt x="0" y="201385"/>
                  </a:cubicBezTo>
                  <a:lnTo>
                    <a:pt x="0" y="125146"/>
                  </a:lnTo>
                  <a:cubicBezTo>
                    <a:pt x="0" y="56030"/>
                    <a:pt x="56030" y="0"/>
                    <a:pt x="125146" y="0"/>
                  </a:cubicBezTo>
                  <a:close/>
                </a:path>
              </a:pathLst>
            </a:custGeom>
            <a:solidFill>
              <a:srgbClr val="EDED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830952" cy="374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Selesai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809657" y="8270669"/>
            <a:ext cx="3155021" cy="1239796"/>
            <a:chOff x="0" y="0"/>
            <a:chExt cx="830952" cy="32653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30952" cy="326531"/>
            </a:xfrm>
            <a:custGeom>
              <a:avLst/>
              <a:gdLst/>
              <a:ahLst/>
              <a:cxnLst/>
              <a:rect r="r" b="b" t="t" l="l"/>
              <a:pathLst>
                <a:path h="326531" w="830952">
                  <a:moveTo>
                    <a:pt x="125146" y="0"/>
                  </a:moveTo>
                  <a:lnTo>
                    <a:pt x="705806" y="0"/>
                  </a:lnTo>
                  <a:cubicBezTo>
                    <a:pt x="774922" y="0"/>
                    <a:pt x="830952" y="56030"/>
                    <a:pt x="830952" y="125146"/>
                  </a:cubicBezTo>
                  <a:lnTo>
                    <a:pt x="830952" y="201385"/>
                  </a:lnTo>
                  <a:cubicBezTo>
                    <a:pt x="830952" y="270501"/>
                    <a:pt x="774922" y="326531"/>
                    <a:pt x="705806" y="326531"/>
                  </a:cubicBezTo>
                  <a:lnTo>
                    <a:pt x="125146" y="326531"/>
                  </a:lnTo>
                  <a:cubicBezTo>
                    <a:pt x="56030" y="326531"/>
                    <a:pt x="0" y="270501"/>
                    <a:pt x="0" y="201385"/>
                  </a:cubicBezTo>
                  <a:lnTo>
                    <a:pt x="0" y="125146"/>
                  </a:lnTo>
                  <a:cubicBezTo>
                    <a:pt x="0" y="56030"/>
                    <a:pt x="56030" y="0"/>
                    <a:pt x="125146" y="0"/>
                  </a:cubicBezTo>
                  <a:close/>
                </a:path>
              </a:pathLst>
            </a:custGeom>
            <a:solidFill>
              <a:srgbClr val="EDED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830952" cy="374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Kesimpulan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3363365" y="2083608"/>
            <a:ext cx="144629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7964678" y="2083608"/>
            <a:ext cx="117932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flipH="true">
            <a:off x="10721510" y="2627307"/>
            <a:ext cx="0" cy="11063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 flipH="true">
            <a:off x="7964678" y="4277374"/>
            <a:ext cx="117932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 flipH="true">
            <a:off x="3363365" y="4277374"/>
            <a:ext cx="144629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>
            <a:off x="1785854" y="4821073"/>
            <a:ext cx="0" cy="11049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>
            <a:off x="3363365" y="6545871"/>
            <a:ext cx="144629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" id="49"/>
          <p:cNvSpPr/>
          <p:nvPr/>
        </p:nvSpPr>
        <p:spPr>
          <a:xfrm>
            <a:off x="7964678" y="6545871"/>
            <a:ext cx="117932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0" id="50"/>
          <p:cNvSpPr/>
          <p:nvPr/>
        </p:nvSpPr>
        <p:spPr>
          <a:xfrm flipH="true">
            <a:off x="7964678" y="7165769"/>
            <a:ext cx="2756833" cy="17247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1" id="51"/>
          <p:cNvSpPr/>
          <p:nvPr/>
        </p:nvSpPr>
        <p:spPr>
          <a:xfrm flipH="true">
            <a:off x="3363365" y="8890567"/>
            <a:ext cx="144629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66675"/>
            <a:ext cx="3581400" cy="10420350"/>
          </a:xfrm>
          <a:prstGeom prst="rect">
            <a:avLst/>
          </a:prstGeom>
          <a:solidFill>
            <a:srgbClr val="191E37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922029" y="400051"/>
            <a:ext cx="12649198" cy="9486898"/>
          </a:xfrm>
          <a:custGeom>
            <a:avLst/>
            <a:gdLst/>
            <a:ahLst/>
            <a:cxnLst/>
            <a:rect r="r" b="b" t="t" l="l"/>
            <a:pathLst>
              <a:path h="9486898" w="12649198">
                <a:moveTo>
                  <a:pt x="0" y="0"/>
                </a:moveTo>
                <a:lnTo>
                  <a:pt x="12649198" y="0"/>
                </a:lnTo>
                <a:lnTo>
                  <a:pt x="12649198" y="9486898"/>
                </a:lnTo>
                <a:lnTo>
                  <a:pt x="0" y="9486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2583784" y="4120924"/>
            <a:ext cx="9056834" cy="2079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true">
                <a:solidFill>
                  <a:srgbClr val="FFFFFF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Testing (Evaluation) Metrics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E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44631" y="1860412"/>
            <a:ext cx="990563" cy="1003102"/>
          </a:xfrm>
          <a:custGeom>
            <a:avLst/>
            <a:gdLst/>
            <a:ahLst/>
            <a:cxnLst/>
            <a:rect r="r" b="b" t="t" l="l"/>
            <a:pathLst>
              <a:path h="1003102" w="990563">
                <a:moveTo>
                  <a:pt x="0" y="0"/>
                </a:moveTo>
                <a:lnTo>
                  <a:pt x="990563" y="0"/>
                </a:lnTo>
                <a:lnTo>
                  <a:pt x="990563" y="1003102"/>
                </a:lnTo>
                <a:lnTo>
                  <a:pt x="0" y="100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10073" y="2101512"/>
            <a:ext cx="990563" cy="1003102"/>
          </a:xfrm>
          <a:custGeom>
            <a:avLst/>
            <a:gdLst/>
            <a:ahLst/>
            <a:cxnLst/>
            <a:rect r="r" b="b" t="t" l="l"/>
            <a:pathLst>
              <a:path h="1003102" w="990563">
                <a:moveTo>
                  <a:pt x="0" y="0"/>
                </a:moveTo>
                <a:lnTo>
                  <a:pt x="990563" y="0"/>
                </a:lnTo>
                <a:lnTo>
                  <a:pt x="990563" y="1003102"/>
                </a:lnTo>
                <a:lnTo>
                  <a:pt x="0" y="100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15838" y="6775312"/>
            <a:ext cx="990563" cy="1003102"/>
          </a:xfrm>
          <a:custGeom>
            <a:avLst/>
            <a:gdLst/>
            <a:ahLst/>
            <a:cxnLst/>
            <a:rect r="r" b="b" t="t" l="l"/>
            <a:pathLst>
              <a:path h="1003102" w="990563">
                <a:moveTo>
                  <a:pt x="0" y="0"/>
                </a:moveTo>
                <a:lnTo>
                  <a:pt x="990563" y="0"/>
                </a:lnTo>
                <a:lnTo>
                  <a:pt x="990563" y="1003102"/>
                </a:lnTo>
                <a:lnTo>
                  <a:pt x="0" y="100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86988" y="3720764"/>
            <a:ext cx="990563" cy="1003102"/>
          </a:xfrm>
          <a:custGeom>
            <a:avLst/>
            <a:gdLst/>
            <a:ahLst/>
            <a:cxnLst/>
            <a:rect r="r" b="b" t="t" l="l"/>
            <a:pathLst>
              <a:path h="1003102" w="990563">
                <a:moveTo>
                  <a:pt x="0" y="0"/>
                </a:moveTo>
                <a:lnTo>
                  <a:pt x="990563" y="0"/>
                </a:lnTo>
                <a:lnTo>
                  <a:pt x="990563" y="1003102"/>
                </a:lnTo>
                <a:lnTo>
                  <a:pt x="0" y="100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566042" y="5888946"/>
            <a:ext cx="1155916" cy="1155916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1567180"/>
                  </a:moveTo>
                  <a:lnTo>
                    <a:pt x="3677920" y="0"/>
                  </a:lnTo>
                  <a:lnTo>
                    <a:pt x="3671570" y="1645920"/>
                  </a:lnTo>
                  <a:lnTo>
                    <a:pt x="4634230" y="309880"/>
                  </a:lnTo>
                  <a:lnTo>
                    <a:pt x="4119880" y="1873250"/>
                  </a:lnTo>
                  <a:lnTo>
                    <a:pt x="5448300" y="901700"/>
                  </a:lnTo>
                  <a:lnTo>
                    <a:pt x="4475480" y="2230120"/>
                  </a:lnTo>
                  <a:lnTo>
                    <a:pt x="6038850" y="1715770"/>
                  </a:lnTo>
                  <a:lnTo>
                    <a:pt x="4702810" y="2678430"/>
                  </a:lnTo>
                  <a:lnTo>
                    <a:pt x="6348730" y="2672080"/>
                  </a:lnTo>
                  <a:lnTo>
                    <a:pt x="4782820" y="3175000"/>
                  </a:lnTo>
                  <a:lnTo>
                    <a:pt x="6350000" y="3677920"/>
                  </a:lnTo>
                  <a:lnTo>
                    <a:pt x="4704080" y="3671570"/>
                  </a:lnTo>
                  <a:lnTo>
                    <a:pt x="6040120" y="4634230"/>
                  </a:lnTo>
                  <a:lnTo>
                    <a:pt x="4476750" y="4119880"/>
                  </a:lnTo>
                  <a:lnTo>
                    <a:pt x="5448300" y="5448300"/>
                  </a:lnTo>
                  <a:lnTo>
                    <a:pt x="4119880" y="4475480"/>
                  </a:lnTo>
                  <a:lnTo>
                    <a:pt x="4634230" y="6038850"/>
                  </a:lnTo>
                  <a:lnTo>
                    <a:pt x="3671570" y="4702810"/>
                  </a:lnTo>
                  <a:lnTo>
                    <a:pt x="3677920" y="6348730"/>
                  </a:lnTo>
                  <a:lnTo>
                    <a:pt x="3175000" y="4782820"/>
                  </a:lnTo>
                  <a:lnTo>
                    <a:pt x="2672080" y="6350000"/>
                  </a:lnTo>
                  <a:lnTo>
                    <a:pt x="2678430" y="4704080"/>
                  </a:lnTo>
                  <a:lnTo>
                    <a:pt x="1715770" y="6040120"/>
                  </a:lnTo>
                  <a:lnTo>
                    <a:pt x="2230120" y="4476750"/>
                  </a:lnTo>
                  <a:lnTo>
                    <a:pt x="901700" y="5448300"/>
                  </a:lnTo>
                  <a:lnTo>
                    <a:pt x="1874520" y="4119880"/>
                  </a:lnTo>
                  <a:lnTo>
                    <a:pt x="311150" y="4634230"/>
                  </a:lnTo>
                  <a:lnTo>
                    <a:pt x="1647190" y="3671570"/>
                  </a:lnTo>
                  <a:lnTo>
                    <a:pt x="0" y="3677920"/>
                  </a:lnTo>
                  <a:lnTo>
                    <a:pt x="1567180" y="3175000"/>
                  </a:lnTo>
                  <a:lnTo>
                    <a:pt x="0" y="2672080"/>
                  </a:lnTo>
                  <a:lnTo>
                    <a:pt x="1645920" y="2678430"/>
                  </a:lnTo>
                  <a:lnTo>
                    <a:pt x="311150" y="1715770"/>
                  </a:lnTo>
                  <a:lnTo>
                    <a:pt x="1874520" y="2230120"/>
                  </a:lnTo>
                  <a:lnTo>
                    <a:pt x="901700" y="901700"/>
                  </a:lnTo>
                  <a:lnTo>
                    <a:pt x="2230120" y="1874520"/>
                  </a:lnTo>
                  <a:lnTo>
                    <a:pt x="1715770" y="311150"/>
                  </a:lnTo>
                  <a:lnTo>
                    <a:pt x="2678430" y="1647190"/>
                  </a:lnTo>
                  <a:lnTo>
                    <a:pt x="2672080" y="0"/>
                  </a:lnTo>
                  <a:lnTo>
                    <a:pt x="3175000" y="1567180"/>
                  </a:lnTo>
                  <a:close/>
                </a:path>
              </a:pathLst>
            </a:custGeom>
            <a:blipFill>
              <a:blip r:embed="rId2"/>
              <a:stretch>
                <a:fillRect l="0" t="-632" r="0" b="-63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195955" y="2889170"/>
            <a:ext cx="1155916" cy="115591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1567180"/>
                  </a:moveTo>
                  <a:lnTo>
                    <a:pt x="3677920" y="0"/>
                  </a:lnTo>
                  <a:lnTo>
                    <a:pt x="3671570" y="1645920"/>
                  </a:lnTo>
                  <a:lnTo>
                    <a:pt x="4634230" y="309880"/>
                  </a:lnTo>
                  <a:lnTo>
                    <a:pt x="4119880" y="1873250"/>
                  </a:lnTo>
                  <a:lnTo>
                    <a:pt x="5448300" y="901700"/>
                  </a:lnTo>
                  <a:lnTo>
                    <a:pt x="4475480" y="2230120"/>
                  </a:lnTo>
                  <a:lnTo>
                    <a:pt x="6038850" y="1715770"/>
                  </a:lnTo>
                  <a:lnTo>
                    <a:pt x="4702810" y="2678430"/>
                  </a:lnTo>
                  <a:lnTo>
                    <a:pt x="6348730" y="2672080"/>
                  </a:lnTo>
                  <a:lnTo>
                    <a:pt x="4782820" y="3175000"/>
                  </a:lnTo>
                  <a:lnTo>
                    <a:pt x="6350000" y="3677920"/>
                  </a:lnTo>
                  <a:lnTo>
                    <a:pt x="4704080" y="3671570"/>
                  </a:lnTo>
                  <a:lnTo>
                    <a:pt x="6040120" y="4634230"/>
                  </a:lnTo>
                  <a:lnTo>
                    <a:pt x="4476750" y="4119880"/>
                  </a:lnTo>
                  <a:lnTo>
                    <a:pt x="5448300" y="5448300"/>
                  </a:lnTo>
                  <a:lnTo>
                    <a:pt x="4119880" y="4475480"/>
                  </a:lnTo>
                  <a:lnTo>
                    <a:pt x="4634230" y="6038850"/>
                  </a:lnTo>
                  <a:lnTo>
                    <a:pt x="3671570" y="4702810"/>
                  </a:lnTo>
                  <a:lnTo>
                    <a:pt x="3677920" y="6348730"/>
                  </a:lnTo>
                  <a:lnTo>
                    <a:pt x="3175000" y="4782820"/>
                  </a:lnTo>
                  <a:lnTo>
                    <a:pt x="2672080" y="6350000"/>
                  </a:lnTo>
                  <a:lnTo>
                    <a:pt x="2678430" y="4704080"/>
                  </a:lnTo>
                  <a:lnTo>
                    <a:pt x="1715770" y="6040120"/>
                  </a:lnTo>
                  <a:lnTo>
                    <a:pt x="2230120" y="4476750"/>
                  </a:lnTo>
                  <a:lnTo>
                    <a:pt x="901700" y="5448300"/>
                  </a:lnTo>
                  <a:lnTo>
                    <a:pt x="1874520" y="4119880"/>
                  </a:lnTo>
                  <a:lnTo>
                    <a:pt x="311150" y="4634230"/>
                  </a:lnTo>
                  <a:lnTo>
                    <a:pt x="1647190" y="3671570"/>
                  </a:lnTo>
                  <a:lnTo>
                    <a:pt x="0" y="3677920"/>
                  </a:lnTo>
                  <a:lnTo>
                    <a:pt x="1567180" y="3175000"/>
                  </a:lnTo>
                  <a:lnTo>
                    <a:pt x="0" y="2672080"/>
                  </a:lnTo>
                  <a:lnTo>
                    <a:pt x="1645920" y="2678430"/>
                  </a:lnTo>
                  <a:lnTo>
                    <a:pt x="311150" y="1715770"/>
                  </a:lnTo>
                  <a:lnTo>
                    <a:pt x="1874520" y="2230120"/>
                  </a:lnTo>
                  <a:lnTo>
                    <a:pt x="901700" y="901700"/>
                  </a:lnTo>
                  <a:lnTo>
                    <a:pt x="2230120" y="1874520"/>
                  </a:lnTo>
                  <a:lnTo>
                    <a:pt x="1715770" y="311150"/>
                  </a:lnTo>
                  <a:lnTo>
                    <a:pt x="2678430" y="1647190"/>
                  </a:lnTo>
                  <a:lnTo>
                    <a:pt x="2672080" y="0"/>
                  </a:lnTo>
                  <a:lnTo>
                    <a:pt x="3175000" y="1567180"/>
                  </a:lnTo>
                  <a:close/>
                </a:path>
              </a:pathLst>
            </a:custGeom>
            <a:blipFill>
              <a:blip r:embed="rId2"/>
              <a:stretch>
                <a:fillRect l="0" t="-632" r="0" b="-63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836701" y="-332670"/>
            <a:ext cx="1155916" cy="115591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1567180"/>
                  </a:moveTo>
                  <a:lnTo>
                    <a:pt x="3677920" y="0"/>
                  </a:lnTo>
                  <a:lnTo>
                    <a:pt x="3671570" y="1645920"/>
                  </a:lnTo>
                  <a:lnTo>
                    <a:pt x="4634230" y="309880"/>
                  </a:lnTo>
                  <a:lnTo>
                    <a:pt x="4119880" y="1873250"/>
                  </a:lnTo>
                  <a:lnTo>
                    <a:pt x="5448300" y="901700"/>
                  </a:lnTo>
                  <a:lnTo>
                    <a:pt x="4475480" y="2230120"/>
                  </a:lnTo>
                  <a:lnTo>
                    <a:pt x="6038850" y="1715770"/>
                  </a:lnTo>
                  <a:lnTo>
                    <a:pt x="4702810" y="2678430"/>
                  </a:lnTo>
                  <a:lnTo>
                    <a:pt x="6348730" y="2672080"/>
                  </a:lnTo>
                  <a:lnTo>
                    <a:pt x="4782820" y="3175000"/>
                  </a:lnTo>
                  <a:lnTo>
                    <a:pt x="6350000" y="3677920"/>
                  </a:lnTo>
                  <a:lnTo>
                    <a:pt x="4704080" y="3671570"/>
                  </a:lnTo>
                  <a:lnTo>
                    <a:pt x="6040120" y="4634230"/>
                  </a:lnTo>
                  <a:lnTo>
                    <a:pt x="4476750" y="4119880"/>
                  </a:lnTo>
                  <a:lnTo>
                    <a:pt x="5448300" y="5448300"/>
                  </a:lnTo>
                  <a:lnTo>
                    <a:pt x="4119880" y="4475480"/>
                  </a:lnTo>
                  <a:lnTo>
                    <a:pt x="4634230" y="6038850"/>
                  </a:lnTo>
                  <a:lnTo>
                    <a:pt x="3671570" y="4702810"/>
                  </a:lnTo>
                  <a:lnTo>
                    <a:pt x="3677920" y="6348730"/>
                  </a:lnTo>
                  <a:lnTo>
                    <a:pt x="3175000" y="4782820"/>
                  </a:lnTo>
                  <a:lnTo>
                    <a:pt x="2672080" y="6350000"/>
                  </a:lnTo>
                  <a:lnTo>
                    <a:pt x="2678430" y="4704080"/>
                  </a:lnTo>
                  <a:lnTo>
                    <a:pt x="1715770" y="6040120"/>
                  </a:lnTo>
                  <a:lnTo>
                    <a:pt x="2230120" y="4476750"/>
                  </a:lnTo>
                  <a:lnTo>
                    <a:pt x="901700" y="5448300"/>
                  </a:lnTo>
                  <a:lnTo>
                    <a:pt x="1874520" y="4119880"/>
                  </a:lnTo>
                  <a:lnTo>
                    <a:pt x="311150" y="4634230"/>
                  </a:lnTo>
                  <a:lnTo>
                    <a:pt x="1647190" y="3671570"/>
                  </a:lnTo>
                  <a:lnTo>
                    <a:pt x="0" y="3677920"/>
                  </a:lnTo>
                  <a:lnTo>
                    <a:pt x="1567180" y="3175000"/>
                  </a:lnTo>
                  <a:lnTo>
                    <a:pt x="0" y="2672080"/>
                  </a:lnTo>
                  <a:lnTo>
                    <a:pt x="1645920" y="2678430"/>
                  </a:lnTo>
                  <a:lnTo>
                    <a:pt x="311150" y="1715770"/>
                  </a:lnTo>
                  <a:lnTo>
                    <a:pt x="1874520" y="2230120"/>
                  </a:lnTo>
                  <a:lnTo>
                    <a:pt x="901700" y="901700"/>
                  </a:lnTo>
                  <a:lnTo>
                    <a:pt x="2230120" y="1874520"/>
                  </a:lnTo>
                  <a:lnTo>
                    <a:pt x="1715770" y="311150"/>
                  </a:lnTo>
                  <a:lnTo>
                    <a:pt x="2678430" y="1647190"/>
                  </a:lnTo>
                  <a:lnTo>
                    <a:pt x="2672080" y="0"/>
                  </a:lnTo>
                  <a:lnTo>
                    <a:pt x="3175000" y="1567180"/>
                  </a:lnTo>
                  <a:close/>
                </a:path>
              </a:pathLst>
            </a:custGeom>
            <a:blipFill>
              <a:blip r:embed="rId2"/>
              <a:stretch>
                <a:fillRect l="0" t="-632" r="0" b="-63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3430245"/>
            <a:ext cx="5568237" cy="2079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Sekian Terima Kasih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487338" y="8680342"/>
            <a:ext cx="1155916" cy="1155916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1567180"/>
                  </a:moveTo>
                  <a:lnTo>
                    <a:pt x="3677920" y="0"/>
                  </a:lnTo>
                  <a:lnTo>
                    <a:pt x="3671570" y="1645920"/>
                  </a:lnTo>
                  <a:lnTo>
                    <a:pt x="4634230" y="309880"/>
                  </a:lnTo>
                  <a:lnTo>
                    <a:pt x="4119880" y="1873250"/>
                  </a:lnTo>
                  <a:lnTo>
                    <a:pt x="5448300" y="901700"/>
                  </a:lnTo>
                  <a:lnTo>
                    <a:pt x="4475480" y="2230120"/>
                  </a:lnTo>
                  <a:lnTo>
                    <a:pt x="6038850" y="1715770"/>
                  </a:lnTo>
                  <a:lnTo>
                    <a:pt x="4702810" y="2678430"/>
                  </a:lnTo>
                  <a:lnTo>
                    <a:pt x="6348730" y="2672080"/>
                  </a:lnTo>
                  <a:lnTo>
                    <a:pt x="4782820" y="3175000"/>
                  </a:lnTo>
                  <a:lnTo>
                    <a:pt x="6350000" y="3677920"/>
                  </a:lnTo>
                  <a:lnTo>
                    <a:pt x="4704080" y="3671570"/>
                  </a:lnTo>
                  <a:lnTo>
                    <a:pt x="6040120" y="4634230"/>
                  </a:lnTo>
                  <a:lnTo>
                    <a:pt x="4476750" y="4119880"/>
                  </a:lnTo>
                  <a:lnTo>
                    <a:pt x="5448300" y="5448300"/>
                  </a:lnTo>
                  <a:lnTo>
                    <a:pt x="4119880" y="4475480"/>
                  </a:lnTo>
                  <a:lnTo>
                    <a:pt x="4634230" y="6038850"/>
                  </a:lnTo>
                  <a:lnTo>
                    <a:pt x="3671570" y="4702810"/>
                  </a:lnTo>
                  <a:lnTo>
                    <a:pt x="3677920" y="6348730"/>
                  </a:lnTo>
                  <a:lnTo>
                    <a:pt x="3175000" y="4782820"/>
                  </a:lnTo>
                  <a:lnTo>
                    <a:pt x="2672080" y="6350000"/>
                  </a:lnTo>
                  <a:lnTo>
                    <a:pt x="2678430" y="4704080"/>
                  </a:lnTo>
                  <a:lnTo>
                    <a:pt x="1715770" y="6040120"/>
                  </a:lnTo>
                  <a:lnTo>
                    <a:pt x="2230120" y="4476750"/>
                  </a:lnTo>
                  <a:lnTo>
                    <a:pt x="901700" y="5448300"/>
                  </a:lnTo>
                  <a:lnTo>
                    <a:pt x="1874520" y="4119880"/>
                  </a:lnTo>
                  <a:lnTo>
                    <a:pt x="311150" y="4634230"/>
                  </a:lnTo>
                  <a:lnTo>
                    <a:pt x="1647190" y="3671570"/>
                  </a:lnTo>
                  <a:lnTo>
                    <a:pt x="0" y="3677920"/>
                  </a:lnTo>
                  <a:lnTo>
                    <a:pt x="1567180" y="3175000"/>
                  </a:lnTo>
                  <a:lnTo>
                    <a:pt x="0" y="2672080"/>
                  </a:lnTo>
                  <a:lnTo>
                    <a:pt x="1645920" y="2678430"/>
                  </a:lnTo>
                  <a:lnTo>
                    <a:pt x="311150" y="1715770"/>
                  </a:lnTo>
                  <a:lnTo>
                    <a:pt x="1874520" y="2230120"/>
                  </a:lnTo>
                  <a:lnTo>
                    <a:pt x="901700" y="901700"/>
                  </a:lnTo>
                  <a:lnTo>
                    <a:pt x="2230120" y="1874520"/>
                  </a:lnTo>
                  <a:lnTo>
                    <a:pt x="1715770" y="311150"/>
                  </a:lnTo>
                  <a:lnTo>
                    <a:pt x="2678430" y="1647190"/>
                  </a:lnTo>
                  <a:lnTo>
                    <a:pt x="2672080" y="0"/>
                  </a:lnTo>
                  <a:lnTo>
                    <a:pt x="3175000" y="1567180"/>
                  </a:lnTo>
                  <a:close/>
                </a:path>
              </a:pathLst>
            </a:custGeom>
            <a:blipFill>
              <a:blip r:embed="rId2"/>
              <a:stretch>
                <a:fillRect l="0" t="-632" r="0" b="-63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2599009" y="9715707"/>
            <a:ext cx="990563" cy="1003102"/>
          </a:xfrm>
          <a:custGeom>
            <a:avLst/>
            <a:gdLst/>
            <a:ahLst/>
            <a:cxnLst/>
            <a:rect r="r" b="b" t="t" l="l"/>
            <a:pathLst>
              <a:path h="1003102" w="990563">
                <a:moveTo>
                  <a:pt x="0" y="0"/>
                </a:moveTo>
                <a:lnTo>
                  <a:pt x="990563" y="0"/>
                </a:lnTo>
                <a:lnTo>
                  <a:pt x="990563" y="1003102"/>
                </a:lnTo>
                <a:lnTo>
                  <a:pt x="0" y="100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flipV="true">
            <a:off x="9721958" y="4691238"/>
            <a:ext cx="1265030" cy="1197708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 flipV="true">
            <a:off x="11848243" y="4723866"/>
            <a:ext cx="1496904" cy="2051446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134481" y="4045086"/>
            <a:ext cx="2304596" cy="2730226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7286588" y="254504"/>
            <a:ext cx="2304596" cy="2730226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DAGaCu03EP0</dc:identifier>
  <dcterms:modified xsi:type="dcterms:W3CDTF">2011-08-01T06:04:30Z</dcterms:modified>
  <cp:revision>1</cp:revision>
  <dc:title>Judul</dc:title>
</cp:coreProperties>
</file>