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276c2642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276c2642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2411f52a2a_2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2411f52a2a_2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2758d18b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2758d18b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411f52a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411f52a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majority of our group are </a:t>
            </a:r>
            <a:r>
              <a:rPr lang="en"/>
              <a:t>transfer</a:t>
            </a:r>
            <a:r>
              <a:rPr lang="en"/>
              <a:t>/ foreign students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too </a:t>
            </a:r>
            <a:r>
              <a:rPr lang="en"/>
              <a:t>familiar</a:t>
            </a:r>
            <a:r>
              <a:rPr lang="en"/>
              <a:t> with umkc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can I ask questions.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411f52a2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411f52a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411f52a2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411f52a2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could be used for many different reasons. One of them is for meeting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people on campus such that if someone is new and looking for some people to connect with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if you are just looking for someone to get some help with some questions about campus.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reason this app could be useful is to make it easier to locate things or get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about something you are looking for or different things that could be useful.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can also be very helpful now that we are just getting out of a pandemic for people to get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a normal campus lifestyle. The application would just be a simple social app amongst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UMKC campus members and students that makes it easier to adjust to the UMKC campus.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411f52a2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411f52a2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411f52a2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2411f52a2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411f52a2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2411f52a2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2411f52a2a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2411f52a2a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276c26422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276c26422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7515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UMKC </a:t>
            </a:r>
            <a:r>
              <a:rPr lang="en"/>
              <a:t>Community Application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725900" cy="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Luke Talcott, Brahian Ramon, Irvin Jimenez-Solis, Jose Fonseca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View</a:t>
            </a:r>
            <a:endParaRPr/>
          </a:p>
        </p:txBody>
      </p:sp>
      <p:sp>
        <p:nvSpPr>
          <p:cNvPr id="338" name="Google Shape;338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Allows for usability on mobile devices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Adjust size to to fit whatever </a:t>
            </a:r>
            <a:r>
              <a:rPr lang="en"/>
              <a:t>screen size</a:t>
            </a:r>
            <a:endParaRPr/>
          </a:p>
        </p:txBody>
      </p:sp>
      <p:pic>
        <p:nvPicPr>
          <p:cNvPr id="339" name="Google Shape;3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2399" y="1273500"/>
            <a:ext cx="2837501" cy="313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implementations</a:t>
            </a:r>
            <a:endParaRPr/>
          </a:p>
        </p:txBody>
      </p:sp>
      <p:sp>
        <p:nvSpPr>
          <p:cNvPr id="345" name="Google Shape;345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 for private messaging between users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Integration</a:t>
            </a:r>
            <a:r>
              <a:rPr lang="en"/>
              <a:t> of a community board where local events can be added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customization of profile (i.e. profile image, bio, and hobbies)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Creation of community groups, for classes, clubs and </a:t>
            </a:r>
            <a:r>
              <a:rPr lang="en"/>
              <a:t>organizations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Notifications for the user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807350" y="1630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Group is composed of transfer/foreign students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all had a hard time f</a:t>
            </a:r>
            <a:r>
              <a:rPr lang="en"/>
              <a:t>amiliarizing</a:t>
            </a:r>
            <a:r>
              <a:rPr lang="en"/>
              <a:t> with UMKC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And we had a lot of q</a:t>
            </a:r>
            <a:r>
              <a:rPr lang="en"/>
              <a:t>uestions about the place, especially due to covid forcing us online for a good chunk of time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865150" y="16575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</a:t>
            </a:r>
            <a:r>
              <a:rPr lang="en"/>
              <a:t>he process of getting acquainted with the campus area is hard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order to solve this situation, we agreed on building this community tool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Goal in mind to provide students with information such as: 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Campus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</a:t>
            </a:r>
            <a:r>
              <a:rPr lang="en" sz="1200"/>
              <a:t>arking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</a:t>
            </a:r>
            <a:r>
              <a:rPr lang="en" sz="1200"/>
              <a:t>lassroom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</a:t>
            </a:r>
            <a:r>
              <a:rPr lang="en" sz="1200"/>
              <a:t>nteresting</a:t>
            </a:r>
            <a:r>
              <a:rPr lang="en" sz="1200"/>
              <a:t> places.</a:t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Idea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020825" y="1707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</a:t>
            </a:r>
            <a:r>
              <a:rPr lang="en"/>
              <a:t>reate a social app that allows for easy interactions with other students or members of UMKC campus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things we wanted to Include: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Meet new people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Find clubs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Activities around campus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Needed something with appealing and easy to use UI components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of our </a:t>
            </a:r>
            <a:r>
              <a:rPr lang="en"/>
              <a:t>members</a:t>
            </a:r>
            <a:r>
              <a:rPr lang="en"/>
              <a:t> was </a:t>
            </a:r>
            <a:r>
              <a:rPr lang="en"/>
              <a:t>knowledgeable</a:t>
            </a:r>
            <a:r>
              <a:rPr lang="en"/>
              <a:t> with React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Spent time researching and learning React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React: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Easy to learn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Many UI components for the interface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Flexibility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Focus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5584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Visually appealing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Accessible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Friendly UI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Messaging system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 forum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accounts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Tags / keywords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Login page is linked to a Database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security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Email and Password for Login</a:t>
            </a:r>
            <a:endParaRPr/>
          </a:p>
        </p:txBody>
      </p:sp>
      <p:pic>
        <p:nvPicPr>
          <p:cNvPr id="315" name="Google Shape;3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67650"/>
            <a:ext cx="4232648" cy="231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106"/>
              <a:buFont typeface="Arial"/>
              <a:buNone/>
            </a:pPr>
            <a:r>
              <a:rPr lang="en" sz="3133"/>
              <a:t>Discussion Board</a:t>
            </a:r>
            <a:endParaRPr sz="3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0"/>
          <p:cNvSpPr txBox="1"/>
          <p:nvPr>
            <p:ph idx="1" type="body"/>
          </p:nvPr>
        </p:nvSpPr>
        <p:spPr>
          <a:xfrm>
            <a:off x="1261350" y="18273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Features: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Search option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Dynamic navbar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API for </a:t>
            </a:r>
            <a:r>
              <a:rPr lang="en"/>
              <a:t>fetching</a:t>
            </a:r>
            <a:r>
              <a:rPr lang="en"/>
              <a:t> </a:t>
            </a:r>
            <a:r>
              <a:rPr lang="en"/>
              <a:t>latest</a:t>
            </a:r>
            <a:r>
              <a:rPr lang="en"/>
              <a:t> post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Post liking and comment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20"/>
          <p:cNvPicPr preferRelativeResize="0"/>
          <p:nvPr/>
        </p:nvPicPr>
        <p:blipFill rotWithShape="1">
          <a:blip r:embed="rId3">
            <a:alphaModFix/>
          </a:blip>
          <a:srcRect b="0" l="-2730" r="2730" t="0"/>
          <a:stretch/>
        </p:blipFill>
        <p:spPr>
          <a:xfrm>
            <a:off x="4196050" y="1641400"/>
            <a:ext cx="4733798" cy="258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Mode</a:t>
            </a:r>
            <a:endParaRPr/>
          </a:p>
        </p:txBody>
      </p:sp>
      <p:sp>
        <p:nvSpPr>
          <p:cNvPr id="328" name="Google Shape;328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Option for Dark Mode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Button for toggling </a:t>
            </a:r>
            <a:r>
              <a:rPr lang="en"/>
              <a:t>between</a:t>
            </a:r>
            <a:r>
              <a:rPr lang="en"/>
              <a:t> light and dark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Always accessible</a:t>
            </a:r>
            <a:endParaRPr/>
          </a:p>
        </p:txBody>
      </p:sp>
      <p:pic>
        <p:nvPicPr>
          <p:cNvPr id="329" name="Google Shape;3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0700" y="1736223"/>
            <a:ext cx="3532676" cy="24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1"/>
          <p:cNvPicPr preferRelativeResize="0"/>
          <p:nvPr/>
        </p:nvPicPr>
        <p:blipFill rotWithShape="1">
          <a:blip r:embed="rId4">
            <a:alphaModFix/>
          </a:blip>
          <a:srcRect b="93568" l="79934" r="0" t="0"/>
          <a:stretch/>
        </p:blipFill>
        <p:spPr>
          <a:xfrm>
            <a:off x="1539826" y="3256434"/>
            <a:ext cx="3344177" cy="818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1" name="Google Shape;331;p21"/>
          <p:cNvCxnSpPr/>
          <p:nvPr/>
        </p:nvCxnSpPr>
        <p:spPr>
          <a:xfrm>
            <a:off x="4372450" y="2681150"/>
            <a:ext cx="28200" cy="72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p21"/>
          <p:cNvSpPr/>
          <p:nvPr/>
        </p:nvSpPr>
        <p:spPr>
          <a:xfrm>
            <a:off x="4188375" y="3480875"/>
            <a:ext cx="467100" cy="4671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