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6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FC7AA-5DA0-4D58-B3A5-98D3D4531074}" v="10" dt="2022-08-02T10:25:55.100"/>
    <p1510:client id="{4FF15BF7-1AAB-48A3-A0AF-C5716F448FE4}" v="11" dt="2022-08-01T14:38:29.589"/>
    <p1510:client id="{69999AB2-F9B0-45BC-BA68-CD7818E29685}" v="242" dt="2022-08-01T12:53:19.640"/>
    <p1510:client id="{91C03652-7FCF-4184-977E-E0484793C740}" v="703" dt="2022-08-02T16:46:58.968"/>
    <p1510:client id="{957C36E9-1BF8-4757-9ACB-D7151D4CA563}" v="12" dt="2022-08-08T01:16:32.086"/>
    <p1510:client id="{B461145A-BDCF-43FF-815D-28B901BF73B2}" v="215" dt="2022-08-03T00:17:45.975"/>
    <p1510:client id="{D9C1AB0C-F838-4F0D-9964-64B74FD8CD5A}" v="26" dt="2022-08-03T01:12:12.711"/>
    <p1510:client id="{F7556235-52E9-43D4-A0DC-B356CCADC8D8}" v="343" dt="2022-08-02T03:21:4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EBFC8-B29B-452E-98A5-76A5E9908DB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30D5BD-7101-4B6B-9768-89A4C746E3B8}">
      <dgm:prSet/>
      <dgm:spPr/>
      <dgm:t>
        <a:bodyPr/>
        <a:lstStyle/>
        <a:p>
          <a:r>
            <a:rPr lang="en-US"/>
            <a:t>Light weight</a:t>
          </a:r>
        </a:p>
      </dgm:t>
    </dgm:pt>
    <dgm:pt modelId="{07D2D0F6-F5FC-4844-B5DF-ECEF5DE379BC}" type="parTrans" cxnId="{AC04C7F0-2EC3-47E0-8FD5-C433A6E15C8E}">
      <dgm:prSet/>
      <dgm:spPr/>
      <dgm:t>
        <a:bodyPr/>
        <a:lstStyle/>
        <a:p>
          <a:endParaRPr lang="en-US"/>
        </a:p>
      </dgm:t>
    </dgm:pt>
    <dgm:pt modelId="{DF983913-2B4A-4436-AD15-EAD0E382300E}" type="sibTrans" cxnId="{AC04C7F0-2EC3-47E0-8FD5-C433A6E15C8E}">
      <dgm:prSet/>
      <dgm:spPr/>
      <dgm:t>
        <a:bodyPr/>
        <a:lstStyle/>
        <a:p>
          <a:endParaRPr lang="en-US"/>
        </a:p>
      </dgm:t>
    </dgm:pt>
    <dgm:pt modelId="{5532E2C9-3960-4A1C-A86C-5D90032B2949}">
      <dgm:prSet/>
      <dgm:spPr/>
      <dgm:t>
        <a:bodyPr/>
        <a:lstStyle/>
        <a:p>
          <a:r>
            <a:rPr lang="en-US"/>
            <a:t>Aspect Oriented Programming</a:t>
          </a:r>
        </a:p>
      </dgm:t>
    </dgm:pt>
    <dgm:pt modelId="{F6AA393B-1956-4087-A256-CB0A3C56D06A}" type="parTrans" cxnId="{90D7D965-323D-4788-927B-F06186A0EEE1}">
      <dgm:prSet/>
      <dgm:spPr/>
      <dgm:t>
        <a:bodyPr/>
        <a:lstStyle/>
        <a:p>
          <a:endParaRPr lang="en-US"/>
        </a:p>
      </dgm:t>
    </dgm:pt>
    <dgm:pt modelId="{0CAB68E0-BD6D-46C1-B121-8C774BD0A72D}" type="sibTrans" cxnId="{90D7D965-323D-4788-927B-F06186A0EEE1}">
      <dgm:prSet/>
      <dgm:spPr/>
      <dgm:t>
        <a:bodyPr/>
        <a:lstStyle/>
        <a:p>
          <a:endParaRPr lang="en-US"/>
        </a:p>
      </dgm:t>
    </dgm:pt>
    <dgm:pt modelId="{B722F059-4AFF-4C81-B295-45664CCB5267}">
      <dgm:prSet/>
      <dgm:spPr/>
      <dgm:t>
        <a:bodyPr/>
        <a:lstStyle/>
        <a:p>
          <a:r>
            <a:rPr lang="en-US"/>
            <a:t>Transaction Management</a:t>
          </a:r>
        </a:p>
      </dgm:t>
    </dgm:pt>
    <dgm:pt modelId="{17C516CA-2300-4ED3-92FC-8CC1AF9B0A27}" type="parTrans" cxnId="{9778B08F-E072-4070-AC38-99B0D2A2B398}">
      <dgm:prSet/>
      <dgm:spPr/>
      <dgm:t>
        <a:bodyPr/>
        <a:lstStyle/>
        <a:p>
          <a:endParaRPr lang="en-US"/>
        </a:p>
      </dgm:t>
    </dgm:pt>
    <dgm:pt modelId="{CD213CEB-8E5F-4A4F-854A-EE806EA9ADAE}" type="sibTrans" cxnId="{9778B08F-E072-4070-AC38-99B0D2A2B398}">
      <dgm:prSet/>
      <dgm:spPr/>
      <dgm:t>
        <a:bodyPr/>
        <a:lstStyle/>
        <a:p>
          <a:endParaRPr lang="en-US"/>
        </a:p>
      </dgm:t>
    </dgm:pt>
    <dgm:pt modelId="{F408A367-A013-40FA-8C25-0D262459D658}">
      <dgm:prSet/>
      <dgm:spPr/>
      <dgm:t>
        <a:bodyPr/>
        <a:lstStyle/>
        <a:p>
          <a:r>
            <a:rPr lang="en-US"/>
            <a:t>Container</a:t>
          </a:r>
        </a:p>
      </dgm:t>
    </dgm:pt>
    <dgm:pt modelId="{A375FE84-C153-41DB-BD37-885367E438ED}" type="parTrans" cxnId="{1F38AE27-6D79-4A21-A737-56C112ADE891}">
      <dgm:prSet/>
      <dgm:spPr/>
      <dgm:t>
        <a:bodyPr/>
        <a:lstStyle/>
        <a:p>
          <a:endParaRPr lang="en-US"/>
        </a:p>
      </dgm:t>
    </dgm:pt>
    <dgm:pt modelId="{C5280076-60CB-4152-8B99-58E1B14A6BBA}" type="sibTrans" cxnId="{1F38AE27-6D79-4A21-A737-56C112ADE891}">
      <dgm:prSet/>
      <dgm:spPr/>
      <dgm:t>
        <a:bodyPr/>
        <a:lstStyle/>
        <a:p>
          <a:endParaRPr lang="en-US"/>
        </a:p>
      </dgm:t>
    </dgm:pt>
    <dgm:pt modelId="{CB2233A6-6E25-4DD3-A0A2-24634A7B1B52}">
      <dgm:prSet/>
      <dgm:spPr/>
      <dgm:t>
        <a:bodyPr/>
        <a:lstStyle/>
        <a:p>
          <a:r>
            <a:rPr lang="en-US"/>
            <a:t>Dependency Injection</a:t>
          </a:r>
        </a:p>
      </dgm:t>
    </dgm:pt>
    <dgm:pt modelId="{1E7CEAAE-3972-43F1-A9E1-F60D79C479D0}" type="parTrans" cxnId="{191AED9C-2948-49AE-9C12-71631B0B81B5}">
      <dgm:prSet/>
      <dgm:spPr/>
      <dgm:t>
        <a:bodyPr/>
        <a:lstStyle/>
        <a:p>
          <a:endParaRPr lang="en-US"/>
        </a:p>
      </dgm:t>
    </dgm:pt>
    <dgm:pt modelId="{CC006A9A-C946-470F-9653-D8D3362DF479}" type="sibTrans" cxnId="{191AED9C-2948-49AE-9C12-71631B0B81B5}">
      <dgm:prSet/>
      <dgm:spPr/>
      <dgm:t>
        <a:bodyPr/>
        <a:lstStyle/>
        <a:p>
          <a:endParaRPr lang="en-US"/>
        </a:p>
      </dgm:t>
    </dgm:pt>
    <dgm:pt modelId="{C1BDE493-D26E-4613-985D-EC8F482B9150}" type="pres">
      <dgm:prSet presAssocID="{6DAEBFC8-B29B-452E-98A5-76A5E9908DBA}" presName="linear" presStyleCnt="0">
        <dgm:presLayoutVars>
          <dgm:dir/>
          <dgm:animLvl val="lvl"/>
          <dgm:resizeHandles val="exact"/>
        </dgm:presLayoutVars>
      </dgm:prSet>
      <dgm:spPr/>
    </dgm:pt>
    <dgm:pt modelId="{C99B3D4B-6356-4931-967A-047BAC9913FD}" type="pres">
      <dgm:prSet presAssocID="{5830D5BD-7101-4B6B-9768-89A4C746E3B8}" presName="parentLin" presStyleCnt="0"/>
      <dgm:spPr/>
    </dgm:pt>
    <dgm:pt modelId="{818F9D15-22C7-4515-A18E-6DF87A251D9A}" type="pres">
      <dgm:prSet presAssocID="{5830D5BD-7101-4B6B-9768-89A4C746E3B8}" presName="parentLeftMargin" presStyleLbl="node1" presStyleIdx="0" presStyleCnt="5"/>
      <dgm:spPr/>
    </dgm:pt>
    <dgm:pt modelId="{2EC64025-F8C6-41F7-9390-F6EC64D18192}" type="pres">
      <dgm:prSet presAssocID="{5830D5BD-7101-4B6B-9768-89A4C746E3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A59913-4411-446B-8FD4-991ADCC44924}" type="pres">
      <dgm:prSet presAssocID="{5830D5BD-7101-4B6B-9768-89A4C746E3B8}" presName="negativeSpace" presStyleCnt="0"/>
      <dgm:spPr/>
    </dgm:pt>
    <dgm:pt modelId="{6FA7F76E-E6DE-4B0F-8E94-103296F47583}" type="pres">
      <dgm:prSet presAssocID="{5830D5BD-7101-4B6B-9768-89A4C746E3B8}" presName="childText" presStyleLbl="conFgAcc1" presStyleIdx="0" presStyleCnt="5">
        <dgm:presLayoutVars>
          <dgm:bulletEnabled val="1"/>
        </dgm:presLayoutVars>
      </dgm:prSet>
      <dgm:spPr/>
    </dgm:pt>
    <dgm:pt modelId="{CE8590B5-70FC-429D-A0E7-CE51B87F0784}" type="pres">
      <dgm:prSet presAssocID="{DF983913-2B4A-4436-AD15-EAD0E382300E}" presName="spaceBetweenRectangles" presStyleCnt="0"/>
      <dgm:spPr/>
    </dgm:pt>
    <dgm:pt modelId="{8401D7DA-EB37-4214-B279-21DBE5EF04DE}" type="pres">
      <dgm:prSet presAssocID="{5532E2C9-3960-4A1C-A86C-5D90032B2949}" presName="parentLin" presStyleCnt="0"/>
      <dgm:spPr/>
    </dgm:pt>
    <dgm:pt modelId="{7E6DEBBF-A273-4448-A1E4-B2D18695D322}" type="pres">
      <dgm:prSet presAssocID="{5532E2C9-3960-4A1C-A86C-5D90032B2949}" presName="parentLeftMargin" presStyleLbl="node1" presStyleIdx="0" presStyleCnt="5"/>
      <dgm:spPr/>
    </dgm:pt>
    <dgm:pt modelId="{92B54DE1-AECC-4D0F-8F84-71C738D72C4E}" type="pres">
      <dgm:prSet presAssocID="{5532E2C9-3960-4A1C-A86C-5D90032B29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1763CB7-A7B8-4AFC-97C9-FD65214BED3D}" type="pres">
      <dgm:prSet presAssocID="{5532E2C9-3960-4A1C-A86C-5D90032B2949}" presName="negativeSpace" presStyleCnt="0"/>
      <dgm:spPr/>
    </dgm:pt>
    <dgm:pt modelId="{F962A28C-7408-4D3D-A419-1C27136F3B1F}" type="pres">
      <dgm:prSet presAssocID="{5532E2C9-3960-4A1C-A86C-5D90032B2949}" presName="childText" presStyleLbl="conFgAcc1" presStyleIdx="1" presStyleCnt="5">
        <dgm:presLayoutVars>
          <dgm:bulletEnabled val="1"/>
        </dgm:presLayoutVars>
      </dgm:prSet>
      <dgm:spPr/>
    </dgm:pt>
    <dgm:pt modelId="{E426BE97-0207-4171-BCC9-0E5F1CDB1639}" type="pres">
      <dgm:prSet presAssocID="{0CAB68E0-BD6D-46C1-B121-8C774BD0A72D}" presName="spaceBetweenRectangles" presStyleCnt="0"/>
      <dgm:spPr/>
    </dgm:pt>
    <dgm:pt modelId="{34331BB6-2F20-4604-8EB0-2EFD833EE816}" type="pres">
      <dgm:prSet presAssocID="{B722F059-4AFF-4C81-B295-45664CCB5267}" presName="parentLin" presStyleCnt="0"/>
      <dgm:spPr/>
    </dgm:pt>
    <dgm:pt modelId="{B02AA635-4539-43F7-875F-003CBEC6EA9B}" type="pres">
      <dgm:prSet presAssocID="{B722F059-4AFF-4C81-B295-45664CCB5267}" presName="parentLeftMargin" presStyleLbl="node1" presStyleIdx="1" presStyleCnt="5"/>
      <dgm:spPr/>
    </dgm:pt>
    <dgm:pt modelId="{53C3C78F-06AA-41CD-950D-C4A25DE29E68}" type="pres">
      <dgm:prSet presAssocID="{B722F059-4AFF-4C81-B295-45664CCB52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197170-190D-4C72-B55B-4FE872BB5DC3}" type="pres">
      <dgm:prSet presAssocID="{B722F059-4AFF-4C81-B295-45664CCB5267}" presName="negativeSpace" presStyleCnt="0"/>
      <dgm:spPr/>
    </dgm:pt>
    <dgm:pt modelId="{102454D1-D3D4-4A11-BB6D-7F11EF0274FD}" type="pres">
      <dgm:prSet presAssocID="{B722F059-4AFF-4C81-B295-45664CCB5267}" presName="childText" presStyleLbl="conFgAcc1" presStyleIdx="2" presStyleCnt="5">
        <dgm:presLayoutVars>
          <dgm:bulletEnabled val="1"/>
        </dgm:presLayoutVars>
      </dgm:prSet>
      <dgm:spPr/>
    </dgm:pt>
    <dgm:pt modelId="{B7B94BFE-E39F-4B48-AA49-55040D4A71DB}" type="pres">
      <dgm:prSet presAssocID="{CD213CEB-8E5F-4A4F-854A-EE806EA9ADAE}" presName="spaceBetweenRectangles" presStyleCnt="0"/>
      <dgm:spPr/>
    </dgm:pt>
    <dgm:pt modelId="{C57AEB46-6E56-4A69-960A-5DB78FD03494}" type="pres">
      <dgm:prSet presAssocID="{F408A367-A013-40FA-8C25-0D262459D658}" presName="parentLin" presStyleCnt="0"/>
      <dgm:spPr/>
    </dgm:pt>
    <dgm:pt modelId="{DDF820E5-60C2-4BA1-B6E0-98A4DF3CF53E}" type="pres">
      <dgm:prSet presAssocID="{F408A367-A013-40FA-8C25-0D262459D658}" presName="parentLeftMargin" presStyleLbl="node1" presStyleIdx="2" presStyleCnt="5"/>
      <dgm:spPr/>
    </dgm:pt>
    <dgm:pt modelId="{5C4DC6A5-E680-43E5-9987-8B73E2FBB70F}" type="pres">
      <dgm:prSet presAssocID="{F408A367-A013-40FA-8C25-0D262459D6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20418B-85DC-4ED8-9FA2-33DCD62CCBFE}" type="pres">
      <dgm:prSet presAssocID="{F408A367-A013-40FA-8C25-0D262459D658}" presName="negativeSpace" presStyleCnt="0"/>
      <dgm:spPr/>
    </dgm:pt>
    <dgm:pt modelId="{D47373A6-3176-458D-A71B-3EFB56FFBAF5}" type="pres">
      <dgm:prSet presAssocID="{F408A367-A013-40FA-8C25-0D262459D658}" presName="childText" presStyleLbl="conFgAcc1" presStyleIdx="3" presStyleCnt="5">
        <dgm:presLayoutVars>
          <dgm:bulletEnabled val="1"/>
        </dgm:presLayoutVars>
      </dgm:prSet>
      <dgm:spPr/>
    </dgm:pt>
    <dgm:pt modelId="{C60E6CC2-E4B7-42AD-9F69-44080497E44E}" type="pres">
      <dgm:prSet presAssocID="{C5280076-60CB-4152-8B99-58E1B14A6BBA}" presName="spaceBetweenRectangles" presStyleCnt="0"/>
      <dgm:spPr/>
    </dgm:pt>
    <dgm:pt modelId="{F5284D98-9CFA-4BD7-B441-767FD21FF1AD}" type="pres">
      <dgm:prSet presAssocID="{CB2233A6-6E25-4DD3-A0A2-24634A7B1B52}" presName="parentLin" presStyleCnt="0"/>
      <dgm:spPr/>
    </dgm:pt>
    <dgm:pt modelId="{B469CDA2-D99F-4D62-842C-D82DA29D9E7C}" type="pres">
      <dgm:prSet presAssocID="{CB2233A6-6E25-4DD3-A0A2-24634A7B1B52}" presName="parentLeftMargin" presStyleLbl="node1" presStyleIdx="3" presStyleCnt="5"/>
      <dgm:spPr/>
    </dgm:pt>
    <dgm:pt modelId="{082C2871-FDAB-443A-9414-2B73D5629761}" type="pres">
      <dgm:prSet presAssocID="{CB2233A6-6E25-4DD3-A0A2-24634A7B1B5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6253B95-1BA2-488E-AA40-1AB8834B0605}" type="pres">
      <dgm:prSet presAssocID="{CB2233A6-6E25-4DD3-A0A2-24634A7B1B52}" presName="negativeSpace" presStyleCnt="0"/>
      <dgm:spPr/>
    </dgm:pt>
    <dgm:pt modelId="{22F226E6-126B-487E-BE4D-FAE284F0228D}" type="pres">
      <dgm:prSet presAssocID="{CB2233A6-6E25-4DD3-A0A2-24634A7B1B5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47DD08-E1B2-4F8B-97B8-6A6197F92AFA}" type="presOf" srcId="{CB2233A6-6E25-4DD3-A0A2-24634A7B1B52}" destId="{082C2871-FDAB-443A-9414-2B73D5629761}" srcOrd="1" destOrd="0" presId="urn:microsoft.com/office/officeart/2005/8/layout/list1"/>
    <dgm:cxn modelId="{7AF3B217-215D-4DED-A29A-8A373148C658}" type="presOf" srcId="{6DAEBFC8-B29B-452E-98A5-76A5E9908DBA}" destId="{C1BDE493-D26E-4613-985D-EC8F482B9150}" srcOrd="0" destOrd="0" presId="urn:microsoft.com/office/officeart/2005/8/layout/list1"/>
    <dgm:cxn modelId="{1F38AE27-6D79-4A21-A737-56C112ADE891}" srcId="{6DAEBFC8-B29B-452E-98A5-76A5E9908DBA}" destId="{F408A367-A013-40FA-8C25-0D262459D658}" srcOrd="3" destOrd="0" parTransId="{A375FE84-C153-41DB-BD37-885367E438ED}" sibTransId="{C5280076-60CB-4152-8B99-58E1B14A6BBA}"/>
    <dgm:cxn modelId="{46D35B2A-1FC7-49CC-880F-DBDD01961B0C}" type="presOf" srcId="{F408A367-A013-40FA-8C25-0D262459D658}" destId="{5C4DC6A5-E680-43E5-9987-8B73E2FBB70F}" srcOrd="1" destOrd="0" presId="urn:microsoft.com/office/officeart/2005/8/layout/list1"/>
    <dgm:cxn modelId="{29E9D32B-5BD0-488D-8C68-FA40065DFDE4}" type="presOf" srcId="{B722F059-4AFF-4C81-B295-45664CCB5267}" destId="{53C3C78F-06AA-41CD-950D-C4A25DE29E68}" srcOrd="1" destOrd="0" presId="urn:microsoft.com/office/officeart/2005/8/layout/list1"/>
    <dgm:cxn modelId="{05345E2C-A6FD-4BCD-AC2C-ACF08941C716}" type="presOf" srcId="{B722F059-4AFF-4C81-B295-45664CCB5267}" destId="{B02AA635-4539-43F7-875F-003CBEC6EA9B}" srcOrd="0" destOrd="0" presId="urn:microsoft.com/office/officeart/2005/8/layout/list1"/>
    <dgm:cxn modelId="{7FE72745-54E9-4D15-9A0A-4C623CC098B6}" type="presOf" srcId="{F408A367-A013-40FA-8C25-0D262459D658}" destId="{DDF820E5-60C2-4BA1-B6E0-98A4DF3CF53E}" srcOrd="0" destOrd="0" presId="urn:microsoft.com/office/officeart/2005/8/layout/list1"/>
    <dgm:cxn modelId="{90D7D965-323D-4788-927B-F06186A0EEE1}" srcId="{6DAEBFC8-B29B-452E-98A5-76A5E9908DBA}" destId="{5532E2C9-3960-4A1C-A86C-5D90032B2949}" srcOrd="1" destOrd="0" parTransId="{F6AA393B-1956-4087-A256-CB0A3C56D06A}" sibTransId="{0CAB68E0-BD6D-46C1-B121-8C774BD0A72D}"/>
    <dgm:cxn modelId="{F949A55A-3776-4BD9-AF7F-6DB2CF419193}" type="presOf" srcId="{5830D5BD-7101-4B6B-9768-89A4C746E3B8}" destId="{818F9D15-22C7-4515-A18E-6DF87A251D9A}" srcOrd="0" destOrd="0" presId="urn:microsoft.com/office/officeart/2005/8/layout/list1"/>
    <dgm:cxn modelId="{9778B08F-E072-4070-AC38-99B0D2A2B398}" srcId="{6DAEBFC8-B29B-452E-98A5-76A5E9908DBA}" destId="{B722F059-4AFF-4C81-B295-45664CCB5267}" srcOrd="2" destOrd="0" parTransId="{17C516CA-2300-4ED3-92FC-8CC1AF9B0A27}" sibTransId="{CD213CEB-8E5F-4A4F-854A-EE806EA9ADAE}"/>
    <dgm:cxn modelId="{CDEFC693-A7A6-4759-B9BA-18D183D9673A}" type="presOf" srcId="{5532E2C9-3960-4A1C-A86C-5D90032B2949}" destId="{92B54DE1-AECC-4D0F-8F84-71C738D72C4E}" srcOrd="1" destOrd="0" presId="urn:microsoft.com/office/officeart/2005/8/layout/list1"/>
    <dgm:cxn modelId="{191AED9C-2948-49AE-9C12-71631B0B81B5}" srcId="{6DAEBFC8-B29B-452E-98A5-76A5E9908DBA}" destId="{CB2233A6-6E25-4DD3-A0A2-24634A7B1B52}" srcOrd="4" destOrd="0" parTransId="{1E7CEAAE-3972-43F1-A9E1-F60D79C479D0}" sibTransId="{CC006A9A-C946-470F-9653-D8D3362DF479}"/>
    <dgm:cxn modelId="{74A51DAE-AD14-4F48-8A0D-1ED0104B74D6}" type="presOf" srcId="{5830D5BD-7101-4B6B-9768-89A4C746E3B8}" destId="{2EC64025-F8C6-41F7-9390-F6EC64D18192}" srcOrd="1" destOrd="0" presId="urn:microsoft.com/office/officeart/2005/8/layout/list1"/>
    <dgm:cxn modelId="{E55289E4-5FA7-4E39-8CCA-BAD6C3D242F8}" type="presOf" srcId="{5532E2C9-3960-4A1C-A86C-5D90032B2949}" destId="{7E6DEBBF-A273-4448-A1E4-B2D18695D322}" srcOrd="0" destOrd="0" presId="urn:microsoft.com/office/officeart/2005/8/layout/list1"/>
    <dgm:cxn modelId="{BB09E8EA-3DB0-44F2-8FCE-A98BC84A1070}" type="presOf" srcId="{CB2233A6-6E25-4DD3-A0A2-24634A7B1B52}" destId="{B469CDA2-D99F-4D62-842C-D82DA29D9E7C}" srcOrd="0" destOrd="0" presId="urn:microsoft.com/office/officeart/2005/8/layout/list1"/>
    <dgm:cxn modelId="{AC04C7F0-2EC3-47E0-8FD5-C433A6E15C8E}" srcId="{6DAEBFC8-B29B-452E-98A5-76A5E9908DBA}" destId="{5830D5BD-7101-4B6B-9768-89A4C746E3B8}" srcOrd="0" destOrd="0" parTransId="{07D2D0F6-F5FC-4844-B5DF-ECEF5DE379BC}" sibTransId="{DF983913-2B4A-4436-AD15-EAD0E382300E}"/>
    <dgm:cxn modelId="{C18BF7FD-3D2B-4C9E-B11A-DC26EFE06BC1}" type="presParOf" srcId="{C1BDE493-D26E-4613-985D-EC8F482B9150}" destId="{C99B3D4B-6356-4931-967A-047BAC9913FD}" srcOrd="0" destOrd="0" presId="urn:microsoft.com/office/officeart/2005/8/layout/list1"/>
    <dgm:cxn modelId="{5DC91116-6695-4BDB-B5C7-5AEEDE1A5705}" type="presParOf" srcId="{C99B3D4B-6356-4931-967A-047BAC9913FD}" destId="{818F9D15-22C7-4515-A18E-6DF87A251D9A}" srcOrd="0" destOrd="0" presId="urn:microsoft.com/office/officeart/2005/8/layout/list1"/>
    <dgm:cxn modelId="{6C0C1DC3-8DA8-465F-8F76-4619221AC8A8}" type="presParOf" srcId="{C99B3D4B-6356-4931-967A-047BAC9913FD}" destId="{2EC64025-F8C6-41F7-9390-F6EC64D18192}" srcOrd="1" destOrd="0" presId="urn:microsoft.com/office/officeart/2005/8/layout/list1"/>
    <dgm:cxn modelId="{EB0ECDF9-F8F3-4375-8BF8-2B20A91D3C77}" type="presParOf" srcId="{C1BDE493-D26E-4613-985D-EC8F482B9150}" destId="{B0A59913-4411-446B-8FD4-991ADCC44924}" srcOrd="1" destOrd="0" presId="urn:microsoft.com/office/officeart/2005/8/layout/list1"/>
    <dgm:cxn modelId="{23963A9B-072E-43EA-9EE2-9B653846F2F7}" type="presParOf" srcId="{C1BDE493-D26E-4613-985D-EC8F482B9150}" destId="{6FA7F76E-E6DE-4B0F-8E94-103296F47583}" srcOrd="2" destOrd="0" presId="urn:microsoft.com/office/officeart/2005/8/layout/list1"/>
    <dgm:cxn modelId="{EE36816A-8DED-49A8-A7DE-85A5C680D901}" type="presParOf" srcId="{C1BDE493-D26E-4613-985D-EC8F482B9150}" destId="{CE8590B5-70FC-429D-A0E7-CE51B87F0784}" srcOrd="3" destOrd="0" presId="urn:microsoft.com/office/officeart/2005/8/layout/list1"/>
    <dgm:cxn modelId="{19CBADCE-D0DF-47F3-B648-8F3012DB0D04}" type="presParOf" srcId="{C1BDE493-D26E-4613-985D-EC8F482B9150}" destId="{8401D7DA-EB37-4214-B279-21DBE5EF04DE}" srcOrd="4" destOrd="0" presId="urn:microsoft.com/office/officeart/2005/8/layout/list1"/>
    <dgm:cxn modelId="{F42923D1-D5B1-46F7-BC00-300A77D41858}" type="presParOf" srcId="{8401D7DA-EB37-4214-B279-21DBE5EF04DE}" destId="{7E6DEBBF-A273-4448-A1E4-B2D18695D322}" srcOrd="0" destOrd="0" presId="urn:microsoft.com/office/officeart/2005/8/layout/list1"/>
    <dgm:cxn modelId="{3B36AADA-3C0C-4A37-9CF5-04044B58AC5E}" type="presParOf" srcId="{8401D7DA-EB37-4214-B279-21DBE5EF04DE}" destId="{92B54DE1-AECC-4D0F-8F84-71C738D72C4E}" srcOrd="1" destOrd="0" presId="urn:microsoft.com/office/officeart/2005/8/layout/list1"/>
    <dgm:cxn modelId="{DE12E11E-1EB4-458A-8D74-4F298659D307}" type="presParOf" srcId="{C1BDE493-D26E-4613-985D-EC8F482B9150}" destId="{71763CB7-A7B8-4AFC-97C9-FD65214BED3D}" srcOrd="5" destOrd="0" presId="urn:microsoft.com/office/officeart/2005/8/layout/list1"/>
    <dgm:cxn modelId="{AF7C0513-E8F5-43BC-A7B1-22614C8DEECC}" type="presParOf" srcId="{C1BDE493-D26E-4613-985D-EC8F482B9150}" destId="{F962A28C-7408-4D3D-A419-1C27136F3B1F}" srcOrd="6" destOrd="0" presId="urn:microsoft.com/office/officeart/2005/8/layout/list1"/>
    <dgm:cxn modelId="{D16F7A06-0311-4962-B466-81B33E3D61C1}" type="presParOf" srcId="{C1BDE493-D26E-4613-985D-EC8F482B9150}" destId="{E426BE97-0207-4171-BCC9-0E5F1CDB1639}" srcOrd="7" destOrd="0" presId="urn:microsoft.com/office/officeart/2005/8/layout/list1"/>
    <dgm:cxn modelId="{A403A94F-CD24-4A3C-A764-2F3328F1B01C}" type="presParOf" srcId="{C1BDE493-D26E-4613-985D-EC8F482B9150}" destId="{34331BB6-2F20-4604-8EB0-2EFD833EE816}" srcOrd="8" destOrd="0" presId="urn:microsoft.com/office/officeart/2005/8/layout/list1"/>
    <dgm:cxn modelId="{74F81040-F22A-4849-AE25-BDBF32BE00E3}" type="presParOf" srcId="{34331BB6-2F20-4604-8EB0-2EFD833EE816}" destId="{B02AA635-4539-43F7-875F-003CBEC6EA9B}" srcOrd="0" destOrd="0" presId="urn:microsoft.com/office/officeart/2005/8/layout/list1"/>
    <dgm:cxn modelId="{CF673EF2-82FC-4924-87FE-361E890BFAF5}" type="presParOf" srcId="{34331BB6-2F20-4604-8EB0-2EFD833EE816}" destId="{53C3C78F-06AA-41CD-950D-C4A25DE29E68}" srcOrd="1" destOrd="0" presId="urn:microsoft.com/office/officeart/2005/8/layout/list1"/>
    <dgm:cxn modelId="{8A21C507-656B-40BE-871E-C4E90E131D7E}" type="presParOf" srcId="{C1BDE493-D26E-4613-985D-EC8F482B9150}" destId="{07197170-190D-4C72-B55B-4FE872BB5DC3}" srcOrd="9" destOrd="0" presId="urn:microsoft.com/office/officeart/2005/8/layout/list1"/>
    <dgm:cxn modelId="{12F10590-11BB-42D8-857D-AED36D4DA1F7}" type="presParOf" srcId="{C1BDE493-D26E-4613-985D-EC8F482B9150}" destId="{102454D1-D3D4-4A11-BB6D-7F11EF0274FD}" srcOrd="10" destOrd="0" presId="urn:microsoft.com/office/officeart/2005/8/layout/list1"/>
    <dgm:cxn modelId="{C6739448-8BAB-41C7-B6E1-3CAACA185A18}" type="presParOf" srcId="{C1BDE493-D26E-4613-985D-EC8F482B9150}" destId="{B7B94BFE-E39F-4B48-AA49-55040D4A71DB}" srcOrd="11" destOrd="0" presId="urn:microsoft.com/office/officeart/2005/8/layout/list1"/>
    <dgm:cxn modelId="{73DA12BF-F22A-4055-BB23-3D646332EF1F}" type="presParOf" srcId="{C1BDE493-D26E-4613-985D-EC8F482B9150}" destId="{C57AEB46-6E56-4A69-960A-5DB78FD03494}" srcOrd="12" destOrd="0" presId="urn:microsoft.com/office/officeart/2005/8/layout/list1"/>
    <dgm:cxn modelId="{6CD54833-FB16-4362-B34D-104C7CFC70A9}" type="presParOf" srcId="{C57AEB46-6E56-4A69-960A-5DB78FD03494}" destId="{DDF820E5-60C2-4BA1-B6E0-98A4DF3CF53E}" srcOrd="0" destOrd="0" presId="urn:microsoft.com/office/officeart/2005/8/layout/list1"/>
    <dgm:cxn modelId="{90E58F2E-F7F2-42EE-B34F-B50FB696D8BA}" type="presParOf" srcId="{C57AEB46-6E56-4A69-960A-5DB78FD03494}" destId="{5C4DC6A5-E680-43E5-9987-8B73E2FBB70F}" srcOrd="1" destOrd="0" presId="urn:microsoft.com/office/officeart/2005/8/layout/list1"/>
    <dgm:cxn modelId="{999F9C2A-B2A1-484E-851F-57D287FE3598}" type="presParOf" srcId="{C1BDE493-D26E-4613-985D-EC8F482B9150}" destId="{9320418B-85DC-4ED8-9FA2-33DCD62CCBFE}" srcOrd="13" destOrd="0" presId="urn:microsoft.com/office/officeart/2005/8/layout/list1"/>
    <dgm:cxn modelId="{71E75355-E8D7-48DD-A691-782D2C26F963}" type="presParOf" srcId="{C1BDE493-D26E-4613-985D-EC8F482B9150}" destId="{D47373A6-3176-458D-A71B-3EFB56FFBAF5}" srcOrd="14" destOrd="0" presId="urn:microsoft.com/office/officeart/2005/8/layout/list1"/>
    <dgm:cxn modelId="{77D5D161-79CC-4253-9DB3-D7F19E040458}" type="presParOf" srcId="{C1BDE493-D26E-4613-985D-EC8F482B9150}" destId="{C60E6CC2-E4B7-42AD-9F69-44080497E44E}" srcOrd="15" destOrd="0" presId="urn:microsoft.com/office/officeart/2005/8/layout/list1"/>
    <dgm:cxn modelId="{F5278CB3-F0FD-492F-A4C0-B30613F9906D}" type="presParOf" srcId="{C1BDE493-D26E-4613-985D-EC8F482B9150}" destId="{F5284D98-9CFA-4BD7-B441-767FD21FF1AD}" srcOrd="16" destOrd="0" presId="urn:microsoft.com/office/officeart/2005/8/layout/list1"/>
    <dgm:cxn modelId="{5A5FD972-6F9F-4B8B-8D51-44DE308E7E9D}" type="presParOf" srcId="{F5284D98-9CFA-4BD7-B441-767FD21FF1AD}" destId="{B469CDA2-D99F-4D62-842C-D82DA29D9E7C}" srcOrd="0" destOrd="0" presId="urn:microsoft.com/office/officeart/2005/8/layout/list1"/>
    <dgm:cxn modelId="{1F6AC808-F0EC-4A13-97B2-A5E934E18FB7}" type="presParOf" srcId="{F5284D98-9CFA-4BD7-B441-767FD21FF1AD}" destId="{082C2871-FDAB-443A-9414-2B73D5629761}" srcOrd="1" destOrd="0" presId="urn:microsoft.com/office/officeart/2005/8/layout/list1"/>
    <dgm:cxn modelId="{71C265D5-8369-4A75-BCF9-D4965AEC2544}" type="presParOf" srcId="{C1BDE493-D26E-4613-985D-EC8F482B9150}" destId="{B6253B95-1BA2-488E-AA40-1AB8834B0605}" srcOrd="17" destOrd="0" presId="urn:microsoft.com/office/officeart/2005/8/layout/list1"/>
    <dgm:cxn modelId="{DEB64B97-CB1F-446D-B1A3-CB0A3C9E6B3E}" type="presParOf" srcId="{C1BDE493-D26E-4613-985D-EC8F482B9150}" destId="{22F226E6-126B-487E-BE4D-FAE284F0228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7F76E-E6DE-4B0F-8E94-103296F47583}">
      <dsp:nvSpPr>
        <dsp:cNvPr id="0" name=""/>
        <dsp:cNvSpPr/>
      </dsp:nvSpPr>
      <dsp:spPr>
        <a:xfrm>
          <a:off x="0" y="379110"/>
          <a:ext cx="662880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64025-F8C6-41F7-9390-F6EC64D18192}">
      <dsp:nvSpPr>
        <dsp:cNvPr id="0" name=""/>
        <dsp:cNvSpPr/>
      </dsp:nvSpPr>
      <dsp:spPr>
        <a:xfrm>
          <a:off x="331440" y="54390"/>
          <a:ext cx="4640162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Light weight</a:t>
          </a:r>
        </a:p>
      </dsp:txBody>
      <dsp:txXfrm>
        <a:off x="363143" y="86093"/>
        <a:ext cx="4576756" cy="586034"/>
      </dsp:txXfrm>
    </dsp:sp>
    <dsp:sp modelId="{F962A28C-7408-4D3D-A419-1C27136F3B1F}">
      <dsp:nvSpPr>
        <dsp:cNvPr id="0" name=""/>
        <dsp:cNvSpPr/>
      </dsp:nvSpPr>
      <dsp:spPr>
        <a:xfrm>
          <a:off x="0" y="1377030"/>
          <a:ext cx="662880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54DE1-AECC-4D0F-8F84-71C738D72C4E}">
      <dsp:nvSpPr>
        <dsp:cNvPr id="0" name=""/>
        <dsp:cNvSpPr/>
      </dsp:nvSpPr>
      <dsp:spPr>
        <a:xfrm>
          <a:off x="331440" y="1052310"/>
          <a:ext cx="4640162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Aspect Oriented Programming</a:t>
          </a:r>
        </a:p>
      </dsp:txBody>
      <dsp:txXfrm>
        <a:off x="363143" y="1084013"/>
        <a:ext cx="4576756" cy="586034"/>
      </dsp:txXfrm>
    </dsp:sp>
    <dsp:sp modelId="{102454D1-D3D4-4A11-BB6D-7F11EF0274FD}">
      <dsp:nvSpPr>
        <dsp:cNvPr id="0" name=""/>
        <dsp:cNvSpPr/>
      </dsp:nvSpPr>
      <dsp:spPr>
        <a:xfrm>
          <a:off x="0" y="2374950"/>
          <a:ext cx="662880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3C78F-06AA-41CD-950D-C4A25DE29E68}">
      <dsp:nvSpPr>
        <dsp:cNvPr id="0" name=""/>
        <dsp:cNvSpPr/>
      </dsp:nvSpPr>
      <dsp:spPr>
        <a:xfrm>
          <a:off x="331440" y="2050230"/>
          <a:ext cx="464016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Transaction Management</a:t>
          </a:r>
        </a:p>
      </dsp:txBody>
      <dsp:txXfrm>
        <a:off x="363143" y="2081933"/>
        <a:ext cx="4576756" cy="586034"/>
      </dsp:txXfrm>
    </dsp:sp>
    <dsp:sp modelId="{D47373A6-3176-458D-A71B-3EFB56FFBAF5}">
      <dsp:nvSpPr>
        <dsp:cNvPr id="0" name=""/>
        <dsp:cNvSpPr/>
      </dsp:nvSpPr>
      <dsp:spPr>
        <a:xfrm>
          <a:off x="0" y="3372870"/>
          <a:ext cx="662880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DC6A5-E680-43E5-9987-8B73E2FBB70F}">
      <dsp:nvSpPr>
        <dsp:cNvPr id="0" name=""/>
        <dsp:cNvSpPr/>
      </dsp:nvSpPr>
      <dsp:spPr>
        <a:xfrm>
          <a:off x="331440" y="3048150"/>
          <a:ext cx="4640162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Container</a:t>
          </a:r>
        </a:p>
      </dsp:txBody>
      <dsp:txXfrm>
        <a:off x="363143" y="3079853"/>
        <a:ext cx="4576756" cy="586034"/>
      </dsp:txXfrm>
    </dsp:sp>
    <dsp:sp modelId="{22F226E6-126B-487E-BE4D-FAE284F0228D}">
      <dsp:nvSpPr>
        <dsp:cNvPr id="0" name=""/>
        <dsp:cNvSpPr/>
      </dsp:nvSpPr>
      <dsp:spPr>
        <a:xfrm>
          <a:off x="0" y="4370790"/>
          <a:ext cx="6628804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2871-FDAB-443A-9414-2B73D5629761}">
      <dsp:nvSpPr>
        <dsp:cNvPr id="0" name=""/>
        <dsp:cNvSpPr/>
      </dsp:nvSpPr>
      <dsp:spPr>
        <a:xfrm>
          <a:off x="331440" y="4046070"/>
          <a:ext cx="4640162" cy="6494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Dependency Injection</a:t>
          </a:r>
        </a:p>
      </dsp:txBody>
      <dsp:txXfrm>
        <a:off x="363143" y="4077773"/>
        <a:ext cx="457675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Crash course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048B-3599-04CB-F39B-1AC2D1A5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https://start.spring.io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C464-3B95-4A99-ED3C-F8E0539A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056"/>
            <a:ext cx="8596668" cy="45411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Project: Gradle Project</a:t>
            </a:r>
          </a:p>
          <a:p>
            <a:r>
              <a:rPr lang="en-US" dirty="0"/>
              <a:t>Language: Java</a:t>
            </a:r>
          </a:p>
          <a:p>
            <a:r>
              <a:rPr lang="en-US" dirty="0"/>
              <a:t>Spring Boot: 2.7.2</a:t>
            </a:r>
          </a:p>
          <a:p>
            <a:endParaRPr lang="en-US" dirty="0"/>
          </a:p>
          <a:p>
            <a:r>
              <a:rPr lang="en-US" dirty="0"/>
              <a:t>Project Metadata:</a:t>
            </a:r>
          </a:p>
          <a:p>
            <a:r>
              <a:rPr lang="en-US" dirty="0"/>
              <a:t>- Group: </a:t>
            </a:r>
            <a:r>
              <a:rPr lang="en-US" dirty="0" err="1">
                <a:ea typeface="+mn-lt"/>
                <a:cs typeface="+mn-lt"/>
              </a:rPr>
              <a:t>com.synacy.graduateprogram</a:t>
            </a:r>
            <a:endParaRPr lang="en-US" dirty="0" err="1"/>
          </a:p>
          <a:p>
            <a:r>
              <a:rPr lang="en-US" dirty="0"/>
              <a:t>- Artifact: </a:t>
            </a:r>
            <a:r>
              <a:rPr lang="en-US" dirty="0" err="1">
                <a:ea typeface="+mn-lt"/>
                <a:cs typeface="+mn-lt"/>
              </a:rPr>
              <a:t>springbootdemo</a:t>
            </a:r>
            <a:endParaRPr lang="en-US" dirty="0" err="1"/>
          </a:p>
          <a:p>
            <a:r>
              <a:rPr lang="en-US" dirty="0"/>
              <a:t>- Name: </a:t>
            </a:r>
            <a:r>
              <a:rPr lang="en-US" dirty="0" err="1">
                <a:ea typeface="+mn-lt"/>
                <a:cs typeface="+mn-lt"/>
              </a:rPr>
              <a:t>springbootdemo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- Package name: </a:t>
            </a:r>
            <a:r>
              <a:rPr lang="en-US" dirty="0" err="1">
                <a:ea typeface="+mn-lt"/>
                <a:cs typeface="+mn-lt"/>
              </a:rPr>
              <a:t>com.synacy.graduateprogram.springbootdemo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- Packaging: Jar</a:t>
            </a:r>
          </a:p>
          <a:p>
            <a:r>
              <a:rPr lang="en-US" dirty="0"/>
              <a:t>- Java: 17</a:t>
            </a:r>
          </a:p>
          <a:p>
            <a:endParaRPr lang="en-US" dirty="0"/>
          </a:p>
          <a:p>
            <a:r>
              <a:rPr lang="en-US" dirty="0"/>
              <a:t>Dependency </a:t>
            </a:r>
          </a:p>
          <a:p>
            <a:r>
              <a:rPr lang="en-US" dirty="0"/>
              <a:t>- Spring Web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494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3F6E188E-5298-F2DC-4BE1-539EC4409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2" b="909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49CC6-82E9-6A68-9724-5B7F48EE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81" y="2288266"/>
            <a:ext cx="4773990" cy="24235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What is an application framework and why do we need one?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52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42C85-8EFF-AFB3-45EC-0F836A05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33CF9-F30B-BA83-288C-29644211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Built on top of Spring,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it makes it is easy to create stand-alone, production-grade Applications that you can "just run".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 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6F7C-A3B4-85B0-D070-835E50E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https://spring.io/projects/spring-boot</a:t>
            </a:r>
          </a:p>
        </p:txBody>
      </p:sp>
    </p:spTree>
    <p:extLst>
      <p:ext uri="{BB962C8B-B14F-4D97-AF65-F5344CB8AC3E}">
        <p14:creationId xmlns:p14="http://schemas.microsoft.com/office/powerpoint/2010/main" val="2103367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82C33-22B9-A751-B1C0-656BCBC1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Spring Features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EC9637-B8CF-5B05-F03E-43AA3FC5B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46620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09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31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35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C07EE0-C47D-BA9D-1614-CA8A0C3F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67012"/>
            <a:ext cx="7766936" cy="27838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5903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6D94A-8D1F-EE4A-D210-1776678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9FD3F-BA8D-A0D1-172C-0271657E6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- </a:t>
            </a:r>
            <a:r>
              <a:rPr lang="en-US" dirty="0" err="1"/>
              <a:t>BeanFactory</a:t>
            </a:r>
            <a:endParaRPr lang="en-US"/>
          </a:p>
          <a:p>
            <a:pPr algn="l"/>
            <a:r>
              <a:rPr lang="en-US" dirty="0"/>
              <a:t>- </a:t>
            </a:r>
            <a:r>
              <a:rPr lang="en-US" dirty="0" err="1"/>
              <a:t>ApplicationContext</a:t>
            </a:r>
            <a:endParaRPr lang="en-US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038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BAE2D-00D1-957C-890E-E0240C5974C0}"/>
              </a:ext>
            </a:extLst>
          </p:cNvPr>
          <p:cNvSpPr txBox="1"/>
          <p:nvPr/>
        </p:nvSpPr>
        <p:spPr>
          <a:xfrm>
            <a:off x="3048000" y="909851"/>
            <a:ext cx="56969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Application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43A09-9A33-5DC2-E76D-2490C2119764}"/>
              </a:ext>
            </a:extLst>
          </p:cNvPr>
          <p:cNvSpPr txBox="1"/>
          <p:nvPr/>
        </p:nvSpPr>
        <p:spPr>
          <a:xfrm>
            <a:off x="4355910" y="1683224"/>
            <a:ext cx="3480179" cy="380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 have all your beans!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7D05C-9FF2-9789-BDC2-A49EAFE61751}"/>
              </a:ext>
            </a:extLst>
          </p:cNvPr>
          <p:cNvSpPr/>
          <p:nvPr/>
        </p:nvSpPr>
        <p:spPr>
          <a:xfrm>
            <a:off x="1864342" y="2461431"/>
            <a:ext cx="7563133" cy="2877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F0B50-5F12-10A7-8189-D5F0FD01899F}"/>
              </a:ext>
            </a:extLst>
          </p:cNvPr>
          <p:cNvSpPr txBox="1"/>
          <p:nvPr/>
        </p:nvSpPr>
        <p:spPr>
          <a:xfrm>
            <a:off x="2570328" y="3013880"/>
            <a:ext cx="1398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Bean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352F6-9414-658C-BD41-F958FA617B52}"/>
              </a:ext>
            </a:extLst>
          </p:cNvPr>
          <p:cNvSpPr txBox="1"/>
          <p:nvPr/>
        </p:nvSpPr>
        <p:spPr>
          <a:xfrm>
            <a:off x="4446895" y="4162566"/>
            <a:ext cx="1728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Bean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0C01-C870-BD73-1977-4F101907F99D}"/>
              </a:ext>
            </a:extLst>
          </p:cNvPr>
          <p:cNvSpPr txBox="1"/>
          <p:nvPr/>
        </p:nvSpPr>
        <p:spPr>
          <a:xfrm>
            <a:off x="6710149" y="2968388"/>
            <a:ext cx="2013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Bean A</a:t>
            </a:r>
          </a:p>
        </p:txBody>
      </p:sp>
    </p:spTree>
    <p:extLst>
      <p:ext uri="{BB962C8B-B14F-4D97-AF65-F5344CB8AC3E}">
        <p14:creationId xmlns:p14="http://schemas.microsoft.com/office/powerpoint/2010/main" val="368375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3" name="Picture 4" descr="A pile of peas">
            <a:extLst>
              <a:ext uri="{FF2B5EF4-FFF2-40B4-BE49-F238E27FC236}">
                <a16:creationId xmlns:a16="http://schemas.microsoft.com/office/drawing/2014/main" id="{4C7F8D2F-DC67-661B-F38A-39FA2C5A0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621" b="819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3FA1-2508-0084-549F-A59F4C5D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Beans you say?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75E3F-FCB7-0D00-CFFA-2E13FDB3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0964" y="4050832"/>
            <a:ext cx="457303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What is a Spring bean?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4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11E6-A57B-D0B9-F20F-6C1E6A079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Spring Bean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8016A-FECF-C128-9D6B-46B2C6601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It is an instance of a class that is managed by Spring.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Spring Boot</vt:lpstr>
      <vt:lpstr>What is an application framework and why do we need one?</vt:lpstr>
      <vt:lpstr>Spring Boot</vt:lpstr>
      <vt:lpstr>Spring Features</vt:lpstr>
      <vt:lpstr>ACTIVITY</vt:lpstr>
      <vt:lpstr>Spring Container</vt:lpstr>
      <vt:lpstr>PowerPoint Presentation</vt:lpstr>
      <vt:lpstr>Beans you say?</vt:lpstr>
      <vt:lpstr>Spring Bean</vt:lpstr>
      <vt:lpstr>https://start.spring.io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292</cp:revision>
  <dcterms:created xsi:type="dcterms:W3CDTF">2014-09-12T02:18:09Z</dcterms:created>
  <dcterms:modified xsi:type="dcterms:W3CDTF">2022-08-09T00:19:32Z</dcterms:modified>
</cp:coreProperties>
</file>