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564789" cy="2349032"/>
          </a:xfrm>
        </p:spPr>
        <p:txBody>
          <a:bodyPr>
            <a:normAutofit/>
          </a:bodyPr>
          <a:lstStyle/>
          <a:p>
            <a:r>
              <a:rPr lang="en-US" sz="2800" dirty="0"/>
              <a:t>XGBoost Churn Dataset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Prepared by :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Shyang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4DDC-A985-4D17-82C8-FB20825B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Initial Run 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F0F5D9-CA5F-4E63-B780-788D0849B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1"/>
            <a:ext cx="4998721" cy="4116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Total Columns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Run 1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Remove Constant Features : </a:t>
            </a:r>
          </a:p>
          <a:p>
            <a:pPr marL="932688" lvl="2" indent="-4572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Count, </a:t>
            </a:r>
          </a:p>
          <a:p>
            <a:pPr marL="932688" lvl="2" indent="-4572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932688" lvl="2" indent="-4572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</a:p>
          <a:p>
            <a:pPr marL="692658" lvl="1" indent="-400050">
              <a:buFont typeface="+mj-lt"/>
              <a:buAutoNum type="roman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Remove High Cardinality Features :</a:t>
            </a:r>
          </a:p>
          <a:p>
            <a:pPr marL="875538" lvl="2" indent="-40005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CustomerID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5538" lvl="2" indent="-40005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Lat_Long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2658" lvl="1" indent="-400050">
              <a:buFont typeface="+mj-lt"/>
              <a:buAutoNum type="roman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Remove High Label Correlation Column :</a:t>
            </a:r>
          </a:p>
          <a:p>
            <a:pPr marL="875538" lvl="2" indent="-40005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Churn_Score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5538" lvl="2" indent="-4000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CLTV</a:t>
            </a:r>
          </a:p>
          <a:p>
            <a:pPr marL="875538" lvl="2" indent="-40005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Churn_Reason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9A0C9C-885E-4A90-BFD4-9C025A9DF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Initial Total Columns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430E994A-E716-482F-A3C3-307DCA21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46" y="2762495"/>
            <a:ext cx="4639736" cy="1023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515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03F2-6420-4DAF-A7D6-67EC93BA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96AE-5866-41B2-A5A6-6C663A7BD0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9A678-F8C0-47C1-ACDA-192FCC4ED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317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{FBEEDA21-96DA-431D-A8FC-909EBA9E7603}tf56160789_win32</Template>
  <TotalTime>10</TotalTime>
  <Words>50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XGBoost Churn Dataset Optimization</vt:lpstr>
      <vt:lpstr>Initial Run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hhs</dc:creator>
  <cp:lastModifiedBy>hhs</cp:lastModifiedBy>
  <cp:revision>3</cp:revision>
  <dcterms:created xsi:type="dcterms:W3CDTF">2021-09-09T13:21:27Z</dcterms:created>
  <dcterms:modified xsi:type="dcterms:W3CDTF">2021-09-09T13:32:07Z</dcterms:modified>
</cp:coreProperties>
</file>