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e62a5a5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e62a5a5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e62a5a5a_1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de62a5a5a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de62a5a5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de62a5a5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de62a5a5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de62a5a5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de62a5a5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de62a5a5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de62a5a5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de62a5a5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de62a5a5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de62a5a5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de62a5a5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de62a5a5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de62a5a5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de62a5a5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e62a5a5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e62a5a5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e62a5a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e62a5a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de62a5a5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de62a5a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e62a5a5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de62a5a5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e62a5a5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e62a5a5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e62a5a5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de62a5a5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e62a5a5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de62a5a5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e62a5a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de62a5a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Primera Entrega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052550" y="191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Casos de uso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052550" y="779400"/>
            <a:ext cx="78366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CU01: La </a:t>
            </a: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 funciona.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n este primer caso el chatbot encuentra el problema del usuario  y puede 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ofrecer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 una solución con la información que el usuario 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proporcionó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CU02</a:t>
            </a: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: El chatbot no encuentra cuál es el problema.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Este es de los casos en el que el chatbot no encuentra o identifica  cuál es el problema del usuario,  por lo tanto el chatbot brinda las respuestas que más les parezcan adecuadas tomando en cuenta la preguntas del inicio.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075" y="181775"/>
            <a:ext cx="4883850" cy="47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317325" y="3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 e investigación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398100" y="1288025"/>
            <a:ext cx="2606400" cy="29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Comunicación</a:t>
            </a: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Microsoft teams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Whatsapp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Slack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Gestión</a:t>
            </a: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Facebook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Chatfuel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Trello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4887725" y="1288025"/>
            <a:ext cx="32109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Edición.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s-419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Fotor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s-419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Lucidchart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s-419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Pixabay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Obtencion de informacion.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s-419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Youtube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s-419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Google Drive (formularios)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s-419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Buscador Google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052550" y="380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 de Facebook (StefBot)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50" y="1294400"/>
            <a:ext cx="6932887" cy="35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201" y="1077200"/>
            <a:ext cx="6957600" cy="31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1165500" y="336625"/>
            <a:ext cx="6813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Primer saludo de StefBot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 clave (Chatfuel)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1047750"/>
            <a:ext cx="43243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5159" l="0" r="0" t="0"/>
          <a:stretch/>
        </p:blipFill>
        <p:spPr>
          <a:xfrm>
            <a:off x="1166525" y="2751075"/>
            <a:ext cx="6810949" cy="21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Procesos y roles (Scrum)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090625" y="902125"/>
            <a:ext cx="79575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Durante el transcurso del proyecto se va a utilizar la metodología Scrum. De esta manera se podrán realizar las actividades de una manera más eficaz y acertada, cumpliendo con las fechas establecidas.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fechas establecidas podrían sufrir algunos cambios por razones que no podríamos predecir, así como también por ciertos cambios que pudieran darse con las entregas de los avances del proyecto.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Colores por actividad 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Yellow: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Planeación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Orange: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Recopilación de datos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Green: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Sprint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Purple: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Revisión interna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Blue: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Entrega del Sprint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Dark Blue: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Feedback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Calendarios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575" y="960099"/>
            <a:ext cx="6760749" cy="38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su atención. 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988" y="1307850"/>
            <a:ext cx="421192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779950" y="3702775"/>
            <a:ext cx="3774600" cy="1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Fernando Ismael Canul Caballero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Domingo Emmanuel Ciau Uc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Irving Geyler Cupul Uc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Javier Arturo Rangel Abelar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StefBot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988" y="1307850"/>
            <a:ext cx="421192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StefBot?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90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StefBot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es un bot, específicamente un chatbot que brinda información acerca de la ansiedad, estrés o depresión, así como distintos pasos que una persona puede seguir para disminuir estos problemas.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450" y="2675700"/>
            <a:ext cx="4343101" cy="21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¿A quiénes va dirigido? (Usuarios y/o clientes)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StefBot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está dirigido a estudiantes universitarios de la FMAT de entre 18 y 28 años de edad que sufren de ansiedad, estrés o depresión.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conocer a nuestros usuarios se realizó una encuesta relacionada con la ansiedad, estrés y/o depresión. Tomando en cuenta factores como la universidad y la actual situación global a causa del Covid-19.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información de la 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encuestas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sus resultados y gráficas pueden pueden ser encontradas en nuestro repositorio en GitHub.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Encuesta 01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00" y="1460250"/>
            <a:ext cx="6960676" cy="257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Metas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914175"/>
            <a:ext cx="70389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Meta General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Brindar ayuda y apoyo a estudiantes universitarios de la FMAT de entre 18 a 28 años de edad que sufran ansiedad, estrés o depresión. Disminuyendo o eliminando estos problemas emocionales y/o psicológicos.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Meta de StefBot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Ser una herramienta de ayuda o apoyo para aquellos estudiantes que sufran ansiedad, estrés o depresión. Entablando conversaciones y brindando información que puedan ayudar a disminuir o eliminar dichos problemas.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Creatividad e Innovación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Contará con frases y expresiones que usan los jóvenes hoy en día, de esa manera el usuario o cliente se sentirá en confianza. Dará múltiples opiniones e ideas que el usuario y/o cliente podrá realizar en su propio ordenador de escritorio, portátil y/o móvil.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Requerimientos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191525"/>
            <a:ext cx="70389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Montserrat"/>
                <a:ea typeface="Montserrat"/>
                <a:cs typeface="Montserrat"/>
                <a:sym typeface="Montserrat"/>
              </a:rPr>
              <a:t>Requerimientos del usuario: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Como universitario, quiero que me enseñes algunos  TIPs para que me pueda apoyar.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Como universitario, quiero que me muestres información sobre la 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depresión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 para que pueda conocer más del tema.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Como universitario , quiero que muestres algunas 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dinámicas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 para que logre distraerme y controlar mi 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estrés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Como universitario, quiero me des algunas recomendaciones de 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especialistas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  para que esté en contacto con alguno y solicitar ayuda si es necesario.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Requerimientos (del producto)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063700" y="367200"/>
            <a:ext cx="7930800" cy="4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s-419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Funcionales: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° R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esponder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las preguntas que están determinadas en el chat.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° Proponer  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recomendaciones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 herramientas de ayuda al usuario..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° Guiar al usuario durante la conversación, dirigiendolo a una posible solución.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 funcionales: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° Proporcionar N preguntas por usuario.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° Interacción de manera activa junto con el usuario.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° Las respuestas 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proporcionadas serán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almacenadas y analizadas.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° 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Actualización de la información cada fin de semana</a:t>
            </a:r>
            <a:r>
              <a:rPr lang="es-419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° Responder al instante de una pregunta o respuesta del usuario.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