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c41cb6974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c41cb6974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c41cb6974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c41cb6974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c41cb6974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c41cb6974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c41cb6974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c41cb6974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c41cb6974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c41cb6974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f1a7504a3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f1a7504a3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c41cb6974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c41cb6974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c6b34d7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c6b34d7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l="16468" t="17872" r="18257" b="16467"/>
          <a:stretch/>
        </p:blipFill>
        <p:spPr>
          <a:xfrm>
            <a:off x="3628875" y="1274875"/>
            <a:ext cx="1708800" cy="1719300"/>
          </a:xfrm>
          <a:prstGeom prst="rect">
            <a:avLst/>
          </a:prstGeom>
          <a:noFill/>
          <a:ln w="7620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6" name="Google Shape;86;p13"/>
          <p:cNvSpPr txBox="1"/>
          <p:nvPr/>
        </p:nvSpPr>
        <p:spPr>
          <a:xfrm>
            <a:off x="2187675" y="3316850"/>
            <a:ext cx="45912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ARETEO</a:t>
            </a:r>
            <a:endParaRPr sz="8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Equipo: VitaBox Software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4792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s-419" sz="2300">
                <a:solidFill>
                  <a:srgbClr val="000000"/>
                </a:solidFill>
              </a:rPr>
              <a:t>Irving Geyler Cupul Uc</a:t>
            </a:r>
            <a:endParaRPr sz="2300">
              <a:solidFill>
                <a:srgbClr val="000000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s-419" sz="2300">
                <a:solidFill>
                  <a:srgbClr val="000000"/>
                </a:solidFill>
              </a:rPr>
              <a:t>Joar Honorio Ruiz Peraza</a:t>
            </a:r>
            <a:endParaRPr sz="2300">
              <a:solidFill>
                <a:srgbClr val="000000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s-419" sz="2300">
                <a:solidFill>
                  <a:srgbClr val="000000"/>
                </a:solidFill>
              </a:rPr>
              <a:t>Didier Andrey Tec Esquivel</a:t>
            </a:r>
            <a:endParaRPr sz="2300">
              <a:solidFill>
                <a:srgbClr val="000000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s-419" sz="2300">
                <a:solidFill>
                  <a:srgbClr val="000000"/>
                </a:solidFill>
              </a:rPr>
              <a:t>Jesus Alejandro Be Hau</a:t>
            </a:r>
            <a:endParaRPr sz="2300">
              <a:solidFill>
                <a:srgbClr val="000000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s-419" sz="2300">
                <a:solidFill>
                  <a:srgbClr val="000000"/>
                </a:solidFill>
              </a:rPr>
              <a:t>Juan Carlos Conde Marrufo</a:t>
            </a:r>
            <a:endParaRPr sz="2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925" y="663100"/>
            <a:ext cx="2859925" cy="26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53550" y="396875"/>
            <a:ext cx="77541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Problemática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53550" y="1072400"/>
            <a:ext cx="6165900" cy="3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8">
                <a:solidFill>
                  <a:srgbClr val="000000"/>
                </a:solidFill>
              </a:rPr>
              <a:t>El proyecto responde a la necesidad de un módulo de salud perteneciente a la Universidad Autónoma de Yucatán (UADY) en Mérida, Yucatán, para una solución especializada y adaptable para el registro médico y la gestión de instrumentos de evaluación.</a:t>
            </a:r>
            <a:endParaRPr sz="2108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108">
                <a:solidFill>
                  <a:srgbClr val="000000"/>
                </a:solidFill>
              </a:rPr>
              <a:t>La falta de una solución dificulta la evaluación, el control y el seguimiento de casos de manera eficiente.</a:t>
            </a:r>
            <a:endParaRPr sz="2108">
              <a:solidFill>
                <a:srgbClr val="000000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1875" y="1414550"/>
            <a:ext cx="2119575" cy="21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53550" y="396875"/>
            <a:ext cx="77541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Innovación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53550" y="1482750"/>
            <a:ext cx="6165900" cy="21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246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8"/>
              <a:buChar char="●"/>
            </a:pPr>
            <a:r>
              <a:rPr lang="es-419" sz="2108">
                <a:solidFill>
                  <a:srgbClr val="000000"/>
                </a:solidFill>
              </a:rPr>
              <a:t>Implementación de la evaluación ACIC para la atención a la diabetes.</a:t>
            </a:r>
            <a:endParaRPr sz="2108">
              <a:solidFill>
                <a:srgbClr val="000000"/>
              </a:solidFill>
            </a:endParaRPr>
          </a:p>
          <a:p>
            <a:pPr marL="457200" lvl="0" indent="-36246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8"/>
              <a:buChar char="●"/>
            </a:pPr>
            <a:r>
              <a:rPr lang="es-419" sz="2108">
                <a:solidFill>
                  <a:srgbClr val="000000"/>
                </a:solidFill>
              </a:rPr>
              <a:t>Gestión personalizada de instrumentos para evaluación.</a:t>
            </a:r>
            <a:endParaRPr sz="2108">
              <a:solidFill>
                <a:srgbClr val="000000"/>
              </a:solidFill>
            </a:endParaRPr>
          </a:p>
          <a:p>
            <a:pPr marL="457200" lvl="0" indent="-36246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8"/>
              <a:buChar char="●"/>
            </a:pPr>
            <a:r>
              <a:rPr lang="es-419" sz="2108">
                <a:solidFill>
                  <a:srgbClr val="000000"/>
                </a:solidFill>
              </a:rPr>
              <a:t>Registro médico detallado.</a:t>
            </a:r>
            <a:endParaRPr sz="2108">
              <a:solidFill>
                <a:srgbClr val="000000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325" y="1270625"/>
            <a:ext cx="2177949" cy="217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Fecha de entrega de ARETEO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86550" y="2938700"/>
            <a:ext cx="47271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>
                <a:solidFill>
                  <a:srgbClr val="000000"/>
                </a:solidFill>
              </a:rPr>
              <a:t>Se está pendiente la fecha exacta para una reunión virtual con el personal y demostración del producto.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325" y="1107038"/>
            <a:ext cx="2373375" cy="23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450725" y="1802675"/>
            <a:ext cx="33261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800">
                <a:solidFill>
                  <a:srgbClr val="000000"/>
                </a:solidFill>
              </a:rPr>
              <a:t>Enero de 2025</a:t>
            </a:r>
            <a:endParaRPr sz="3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1160050" y="3221425"/>
            <a:ext cx="2222100" cy="5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>
                <a:solidFill>
                  <a:srgbClr val="000000"/>
                </a:solidFill>
              </a:rPr>
              <a:t>https://github.com/Irving-8man/areteo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725" y="936075"/>
            <a:ext cx="2383425" cy="23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63475" y="391275"/>
            <a:ext cx="30777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Descargar ahora!!!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5318900" y="391275"/>
            <a:ext cx="2764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Documentación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5241500" y="3252775"/>
            <a:ext cx="29196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250">
                <a:solidFill>
                  <a:srgbClr val="000000"/>
                </a:solidFill>
              </a:rPr>
              <a:t>https://github.com/Irving-8man/repositorio-publico-oficial-ARETEO</a:t>
            </a:r>
            <a:endParaRPr sz="1250">
              <a:solidFill>
                <a:srgbClr val="000000"/>
              </a:solidFill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725" y="936075"/>
            <a:ext cx="2383425" cy="23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50" y="203175"/>
            <a:ext cx="8010099" cy="451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ctrTitle"/>
          </p:nvPr>
        </p:nvSpPr>
        <p:spPr>
          <a:xfrm>
            <a:off x="1656750" y="2042600"/>
            <a:ext cx="62478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 por su atención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Presentación en pantalla (16:9)</PresentationFormat>
  <Paragraphs>22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Roboto</vt:lpstr>
      <vt:lpstr>Geometric</vt:lpstr>
      <vt:lpstr>Presentación de PowerPoint</vt:lpstr>
      <vt:lpstr>Equipo: VitaBox Software</vt:lpstr>
      <vt:lpstr>Problemática   </vt:lpstr>
      <vt:lpstr>Innovación   </vt:lpstr>
      <vt:lpstr>Fecha de entrega de ARETEO</vt:lpstr>
      <vt:lpstr>Descargar ahora!!!</vt:lpstr>
      <vt:lpstr>Presentación de PowerPoint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JOAR HONORIO RUIZ PERAZA</cp:lastModifiedBy>
  <cp:revision>1</cp:revision>
  <dcterms:modified xsi:type="dcterms:W3CDTF">2024-12-05T23:21:00Z</dcterms:modified>
</cp:coreProperties>
</file>