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1877" r:id="rId3"/>
    <p:sldId id="2199" r:id="rId4"/>
    <p:sldId id="2200" r:id="rId5"/>
    <p:sldId id="1873" r:id="rId6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008000"/>
    <a:srgbClr val="FF00FF"/>
    <a:srgbClr val="003300"/>
    <a:srgbClr val="00FFFF"/>
    <a:srgbClr val="9966FF"/>
    <a:srgbClr val="B2B2B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5803" autoAdjust="0"/>
  </p:normalViewPr>
  <p:slideViewPr>
    <p:cSldViewPr snapToObjects="1">
      <p:cViewPr varScale="1">
        <p:scale>
          <a:sx n="109" d="100"/>
          <a:sy n="109" d="100"/>
        </p:scale>
        <p:origin x="12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l" defTabSz="922035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r" defTabSz="922035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l" defTabSz="922035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r" defTabSz="922035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23D6684-60A1-49D3-929C-18BD31F855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l" defTabSz="922035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r" defTabSz="922035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32" y="4714653"/>
            <a:ext cx="498881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l" defTabSz="922035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r" defTabSz="922035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343607CA-73CF-4408-8DC4-6AE079B544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6D30F-FECC-4841-B9E7-CC8A55AE5B24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33425"/>
            <a:ext cx="4972050" cy="372903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432" y="4708494"/>
            <a:ext cx="5043534" cy="2636017"/>
          </a:xfrm>
          <a:noFill/>
          <a:ln/>
        </p:spPr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 sz="2400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27432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0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51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102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27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101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charset="0"/>
              </a:rPr>
              <a:t>183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cs typeface="Arial" charset="0"/>
              </a:rPr>
              <a:t>255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203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109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cs typeface="Arial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153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000" b="0">
                <a:latin typeface="Arial" pitchFamily="34" charset="0"/>
                <a:cs typeface="Arial" pitchFamily="34" charset="0"/>
              </a:rPr>
              <a:t>233</a:t>
            </a:r>
          </a:p>
          <a:p>
            <a:pPr>
              <a:defRPr/>
            </a:pPr>
            <a:r>
              <a:rPr lang="en-US" altLang="zh-CN" sz="1000" b="0">
                <a:latin typeface="Arial" pitchFamily="34" charset="0"/>
                <a:cs typeface="Arial" pitchFamily="34" charset="0"/>
              </a:rPr>
              <a:t>9</a:t>
            </a:r>
          </a:p>
          <a:p>
            <a:pPr>
              <a:defRPr/>
            </a:pPr>
            <a:r>
              <a:rPr lang="en-US" altLang="zh-CN" sz="1000" b="0">
                <a:latin typeface="Arial" pitchFamily="34" charset="0"/>
                <a:cs typeface="Arial" pitchFamily="34" charset="0"/>
              </a:rPr>
              <a:t>25</a:t>
            </a:r>
            <a:endParaRPr lang="en-US" altLang="zh-TW" sz="1000" b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cs typeface="Arial" charset="0"/>
              </a:rPr>
              <a:t>120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130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130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000" b="0">
                <a:cs typeface="Arial" charset="0"/>
              </a:rPr>
              <a:t>134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211</a:t>
            </a:r>
          </a:p>
          <a:p>
            <a:pPr>
              <a:defRPr/>
            </a:pPr>
            <a:r>
              <a:rPr lang="en-US" altLang="zh-TW" sz="1000" b="0">
                <a:cs typeface="Arial" charset="0"/>
              </a:rPr>
              <a:t>226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cs typeface="Arial" charset="0"/>
              </a:rPr>
              <a:t>Drive for better vision</a:t>
            </a:r>
          </a:p>
        </p:txBody>
      </p:sp>
      <p:pic>
        <p:nvPicPr>
          <p:cNvPr id="14" name="Picture 24" descr="LOGO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dist">
                <a:defRPr/>
              </a:pPr>
              <a:r>
                <a:rPr lang="en-US" altLang="zh-TW" sz="1500" b="0">
                  <a:cs typeface="Arial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 b="0">
                  <a:ea typeface="華康中黑體(P)-UN" pitchFamily="34" charset="-120"/>
                  <a:cs typeface="Arial" charset="0"/>
                </a:rPr>
                <a:t>奇景光電股份有限公司</a:t>
              </a: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725E-4A64-4F77-9F21-7B5CF13888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DD9D-1E2E-40D3-BB28-BB74EFF4B4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93A4-54D5-4E69-B073-B122ACC3A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A0D1-C5B8-45E3-AFF7-7C2432D0F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7592-537B-4066-A72B-B83BE7D5F7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E449-11F6-4E58-AD15-E986797199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FBBF-489E-4E5A-B037-C781614470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A96B8-BC0B-4A95-9820-78C598E1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76D5F-FD56-4123-98FC-0426F9424E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A3A78-5DDC-4ACF-9395-8ADC114C26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4E5DF1D-397B-4E3D-BF7E-31007DB46B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20804" name="Rectangle 4"/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3" name="Picture 5" descr="LOGO-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20807" name="Text Box 7"/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658" name="Rectangle 2"/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5" name="Picture 3" descr="master9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24138" y="2436813"/>
            <a:ext cx="38354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2660" name="Text Box 4"/>
          <p:cNvSpPr txBox="1">
            <a:spLocks noChangeArrowheads="1"/>
          </p:cNvSpPr>
          <p:nvPr/>
        </p:nvSpPr>
        <p:spPr bwMode="auto">
          <a:xfrm>
            <a:off x="1835150" y="3727450"/>
            <a:ext cx="5588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b="0">
                <a:cs typeface="Arial" charset="0"/>
              </a:rPr>
              <a:t>Drive for better 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7"/>
          <p:cNvGrpSpPr>
            <a:grpSpLocks/>
          </p:cNvGrpSpPr>
          <p:nvPr/>
        </p:nvGrpSpPr>
        <p:grpSpPr bwMode="auto">
          <a:xfrm>
            <a:off x="2557463" y="2768600"/>
            <a:ext cx="6169025" cy="2171700"/>
            <a:chOff x="1611" y="1744"/>
            <a:chExt cx="3886" cy="1368"/>
          </a:xfrm>
        </p:grpSpPr>
        <p:sp>
          <p:nvSpPr>
            <p:cNvPr id="3155986" name="Text Box 18"/>
            <p:cNvSpPr txBox="1">
              <a:spLocks noChangeArrowheads="1"/>
            </p:cNvSpPr>
            <p:nvPr/>
          </p:nvSpPr>
          <p:spPr bwMode="auto">
            <a:xfrm>
              <a:off x="1611" y="1744"/>
              <a:ext cx="38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TW" sz="2400" b="0" dirty="0">
                  <a:cs typeface="Arial" charset="0"/>
                </a:rPr>
                <a:t>Pitch 2.54mm Model</a:t>
              </a:r>
            </a:p>
          </p:txBody>
        </p:sp>
        <p:sp>
          <p:nvSpPr>
            <p:cNvPr id="5124" name="Text Box 19"/>
            <p:cNvSpPr txBox="1">
              <a:spLocks noChangeArrowheads="1"/>
            </p:cNvSpPr>
            <p:nvPr/>
          </p:nvSpPr>
          <p:spPr bwMode="auto">
            <a:xfrm>
              <a:off x="1627" y="2881"/>
              <a:ext cx="387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TW" sz="1800" b="0" dirty="0">
                  <a:cs typeface="Arial" charset="0"/>
                </a:rPr>
                <a:t>Jun, 2019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Pitch 2.54mm male</a:t>
            </a:r>
            <a:endParaRPr lang="en-US" altLang="zh-TW" sz="1400" dirty="0">
              <a:ea typeface="新細明體" charset="-120"/>
            </a:endParaRPr>
          </a:p>
        </p:txBody>
      </p:sp>
      <p:sp>
        <p:nvSpPr>
          <p:cNvPr id="56" name="內容版面配置區 2"/>
          <p:cNvSpPr>
            <a:spLocks noGrp="1"/>
          </p:cNvSpPr>
          <p:nvPr>
            <p:ph idx="1"/>
          </p:nvPr>
        </p:nvSpPr>
        <p:spPr>
          <a:xfrm>
            <a:off x="406400" y="1052736"/>
            <a:ext cx="8280400" cy="5008562"/>
          </a:xfrm>
        </p:spPr>
        <p:txBody>
          <a:bodyPr/>
          <a:lstStyle/>
          <a:p>
            <a:r>
              <a:rPr lang="en-US" altLang="zh-TW" sz="1600" dirty="0">
                <a:solidFill>
                  <a:srgbClr val="003366"/>
                </a:solidFill>
                <a:ea typeface="新細明體" charset="-120"/>
              </a:rPr>
              <a:t>1x4</a:t>
            </a:r>
          </a:p>
          <a:p>
            <a:pPr lvl="1"/>
            <a:endParaRPr lang="en-US" altLang="zh-TW" sz="5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endParaRPr lang="en-US" altLang="zh-TW" sz="8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</a:endParaRPr>
          </a:p>
          <a:p>
            <a:pPr lvl="1">
              <a:buNone/>
            </a:pPr>
            <a:r>
              <a:rPr lang="en-US" altLang="zh-TW" sz="1400" dirty="0">
                <a:solidFill>
                  <a:srgbClr val="003366"/>
                </a:solidFill>
              </a:rPr>
              <a:t>       </a:t>
            </a:r>
            <a:endParaRPr lang="en-US" altLang="zh-TW" sz="1200" dirty="0">
              <a:solidFill>
                <a:srgbClr val="003366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267CE4-F34C-497A-9784-DBA7FC4C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766540" cy="230489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C0714D3-DD44-4FC5-BA94-07B0012F3568}"/>
              </a:ext>
            </a:extLst>
          </p:cNvPr>
          <p:cNvSpPr txBox="1"/>
          <p:nvPr/>
        </p:nvSpPr>
        <p:spPr>
          <a:xfrm>
            <a:off x="2411760" y="14127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</a:rPr>
              <a:t>G</a:t>
            </a:r>
            <a:endParaRPr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30D73C-84EC-46EA-BFE5-BDB0F130EBE9}"/>
              </a:ext>
            </a:extLst>
          </p:cNvPr>
          <p:cNvSpPr txBox="1"/>
          <p:nvPr/>
        </p:nvSpPr>
        <p:spPr>
          <a:xfrm>
            <a:off x="3779912" y="219671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</a:rPr>
              <a:t>G</a:t>
            </a:r>
            <a:endParaRPr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FD295-12E6-465D-A94C-98404E3882F6}"/>
              </a:ext>
            </a:extLst>
          </p:cNvPr>
          <p:cNvSpPr txBox="1"/>
          <p:nvPr/>
        </p:nvSpPr>
        <p:spPr>
          <a:xfrm>
            <a:off x="2843808" y="168404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9900"/>
                </a:solidFill>
              </a:rPr>
              <a:t>S1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9855A8-FAD1-42C7-93B7-C5CBFCCF89FF}"/>
              </a:ext>
            </a:extLst>
          </p:cNvPr>
          <p:cNvSpPr txBox="1"/>
          <p:nvPr/>
        </p:nvSpPr>
        <p:spPr>
          <a:xfrm>
            <a:off x="3275856" y="195856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9900"/>
                </a:solidFill>
              </a:rPr>
              <a:t>S2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FADA5A-E734-4E8F-9E49-F1AD632B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88938"/>
            <a:ext cx="3096344" cy="2483415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DBBFC0-8AF4-409D-8D2A-F8764813E571}"/>
              </a:ext>
            </a:extLst>
          </p:cNvPr>
          <p:cNvCxnSpPr>
            <a:cxnSpLocks/>
          </p:cNvCxnSpPr>
          <p:nvPr/>
        </p:nvCxnSpPr>
        <p:spPr bwMode="auto">
          <a:xfrm>
            <a:off x="420689" y="4149080"/>
            <a:ext cx="29271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002051-9973-42E1-A72A-B6F398DEA5F5}"/>
              </a:ext>
            </a:extLst>
          </p:cNvPr>
          <p:cNvSpPr txBox="1"/>
          <p:nvPr/>
        </p:nvSpPr>
        <p:spPr>
          <a:xfrm>
            <a:off x="2498057" y="38947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12mm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DFA4266-3DB0-4999-88DF-4D84AA7070D3}"/>
              </a:ext>
            </a:extLst>
          </p:cNvPr>
          <p:cNvCxnSpPr>
            <a:cxnSpLocks/>
          </p:cNvCxnSpPr>
          <p:nvPr/>
        </p:nvCxnSpPr>
        <p:spPr bwMode="auto">
          <a:xfrm>
            <a:off x="434978" y="4781912"/>
            <a:ext cx="7526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C1A3DF-7149-4B10-A0D9-D1A45ACD75E4}"/>
              </a:ext>
            </a:extLst>
          </p:cNvPr>
          <p:cNvSpPr txBox="1"/>
          <p:nvPr/>
        </p:nvSpPr>
        <p:spPr>
          <a:xfrm>
            <a:off x="379253" y="448891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3mm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BE7A407-2088-44CA-813F-FB4CA7D22525}"/>
              </a:ext>
            </a:extLst>
          </p:cNvPr>
          <p:cNvCxnSpPr>
            <a:cxnSpLocks/>
          </p:cNvCxnSpPr>
          <p:nvPr/>
        </p:nvCxnSpPr>
        <p:spPr bwMode="auto">
          <a:xfrm>
            <a:off x="1891421" y="4781912"/>
            <a:ext cx="145644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CFE66D-8FCA-45AA-A87F-95ADC6EA7A5C}"/>
              </a:ext>
            </a:extLst>
          </p:cNvPr>
          <p:cNvSpPr txBox="1"/>
          <p:nvPr/>
        </p:nvSpPr>
        <p:spPr>
          <a:xfrm>
            <a:off x="2187594" y="448964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6mm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B63F99-C907-4A0E-A562-E609FB818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56104"/>
            <a:ext cx="4464496" cy="169908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4730C3B7-44B7-42B6-BA91-D8FA259C1ABA}"/>
              </a:ext>
            </a:extLst>
          </p:cNvPr>
          <p:cNvSpPr txBox="1"/>
          <p:nvPr/>
        </p:nvSpPr>
        <p:spPr>
          <a:xfrm>
            <a:off x="7873504" y="219671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Sddxx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79CEAAE-7720-4C5E-9E2A-92DABADB3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38982"/>
            <a:ext cx="4464496" cy="169615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09482E-BE7E-48B6-ABD9-CADB188B0F4A}"/>
              </a:ext>
            </a:extLst>
          </p:cNvPr>
          <p:cNvSpPr txBox="1"/>
          <p:nvPr/>
        </p:nvSpPr>
        <p:spPr>
          <a:xfrm>
            <a:off x="7873504" y="399519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Sxx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7FA5DE3-1CFD-4107-B6FB-34CC28DF8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4618931"/>
            <a:ext cx="4464497" cy="1696157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633B4C-CEBF-4E4E-9219-334B24BEB3A4}"/>
              </a:ext>
            </a:extLst>
          </p:cNvPr>
          <p:cNvSpPr txBox="1"/>
          <p:nvPr/>
        </p:nvSpPr>
        <p:spPr>
          <a:xfrm>
            <a:off x="7872076" y="571338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ACL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064B8B-F031-444D-8F03-235C92A9D274}"/>
              </a:ext>
            </a:extLst>
          </p:cNvPr>
          <p:cNvSpPr txBox="1"/>
          <p:nvPr/>
        </p:nvSpPr>
        <p:spPr>
          <a:xfrm>
            <a:off x="5652120" y="531312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9.2nH @100MHz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8EDFCB-984E-4BC6-B22F-C5F89F940A3A}"/>
              </a:ext>
            </a:extLst>
          </p:cNvPr>
          <p:cNvSpPr txBox="1"/>
          <p:nvPr/>
        </p:nvSpPr>
        <p:spPr>
          <a:xfrm>
            <a:off x="4119362" y="58672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>
                <a:solidFill>
                  <a:schemeClr val="accent1"/>
                </a:solidFill>
              </a:rPr>
              <a:t>Note. 1mil~20pH</a:t>
            </a:r>
            <a:endParaRPr lang="zh-TW" altLang="en-US" sz="1400" i="1" dirty="0">
              <a:solidFill>
                <a:schemeClr val="accent1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CFD1BDE-414F-4487-BCAC-7C4B37869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196" y="3724802"/>
            <a:ext cx="1797811" cy="55746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4653001-873B-45CA-9677-DC3A8080BEAD}"/>
              </a:ext>
            </a:extLst>
          </p:cNvPr>
          <p:cNvSpPr txBox="1"/>
          <p:nvPr/>
        </p:nvSpPr>
        <p:spPr>
          <a:xfrm>
            <a:off x="278880" y="349272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</a:rPr>
              <a:t>bottom</a:t>
            </a:r>
            <a:endParaRPr lang="zh-TW" altLang="en-US" sz="1000" dirty="0">
              <a:solidFill>
                <a:srgbClr val="0000FF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A39C77-2FF8-44CB-B0B1-F63487CE4496}"/>
              </a:ext>
            </a:extLst>
          </p:cNvPr>
          <p:cNvSpPr txBox="1"/>
          <p:nvPr/>
        </p:nvSpPr>
        <p:spPr>
          <a:xfrm>
            <a:off x="3482331" y="167366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</a:rPr>
              <a:t>top</a:t>
            </a:r>
            <a:endParaRPr lang="zh-TW" altLang="en-US" sz="1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5FF0D424-2EC3-4E16-8533-D45F9547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4618930"/>
            <a:ext cx="4464493" cy="1730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C1D0549-FDB6-485A-954C-8E57B912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845803"/>
            <a:ext cx="4464494" cy="17302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5458D81-909C-4D21-9852-9D135731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56813"/>
            <a:ext cx="4464495" cy="17325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55C457-273A-4CFE-B9E2-BCAEC04D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0" y="4033208"/>
            <a:ext cx="1803495" cy="244376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CA2B2C1-253E-4C5C-B931-7299B4029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195576">
            <a:off x="1081362" y="873486"/>
            <a:ext cx="2251069" cy="37638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59855A8-FAD1-42C7-93B7-C5CBFCCF89FF}"/>
              </a:ext>
            </a:extLst>
          </p:cNvPr>
          <p:cNvSpPr txBox="1"/>
          <p:nvPr/>
        </p:nvSpPr>
        <p:spPr>
          <a:xfrm rot="160665">
            <a:off x="1391130" y="1622651"/>
            <a:ext cx="90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9900"/>
                </a:solidFill>
              </a:rPr>
              <a:t>S2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sp>
        <p:nvSpPr>
          <p:cNvPr id="33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Pitch 2.54mm male</a:t>
            </a:r>
            <a:endParaRPr lang="en-US" altLang="zh-TW" sz="1400" dirty="0">
              <a:ea typeface="新細明體" charset="-120"/>
            </a:endParaRPr>
          </a:p>
        </p:txBody>
      </p:sp>
      <p:sp>
        <p:nvSpPr>
          <p:cNvPr id="56" name="內容版面配置區 2"/>
          <p:cNvSpPr>
            <a:spLocks noGrp="1"/>
          </p:cNvSpPr>
          <p:nvPr>
            <p:ph idx="1"/>
          </p:nvPr>
        </p:nvSpPr>
        <p:spPr>
          <a:xfrm>
            <a:off x="406400" y="1052736"/>
            <a:ext cx="8280400" cy="5008562"/>
          </a:xfrm>
        </p:spPr>
        <p:txBody>
          <a:bodyPr/>
          <a:lstStyle/>
          <a:p>
            <a:r>
              <a:rPr lang="en-US" altLang="zh-TW" sz="1600" dirty="0">
                <a:solidFill>
                  <a:srgbClr val="003366"/>
                </a:solidFill>
                <a:ea typeface="新細明體" charset="-120"/>
              </a:rPr>
              <a:t>1x4</a:t>
            </a:r>
          </a:p>
          <a:p>
            <a:pPr lvl="1"/>
            <a:endParaRPr lang="en-US" altLang="zh-TW" sz="5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  <a:ea typeface="新細明體" charset="-120"/>
            </a:endParaRPr>
          </a:p>
          <a:p>
            <a:endParaRPr lang="en-US" altLang="zh-TW" sz="800" dirty="0">
              <a:solidFill>
                <a:srgbClr val="003366"/>
              </a:solidFill>
              <a:ea typeface="新細明體" charset="-120"/>
            </a:endParaRPr>
          </a:p>
          <a:p>
            <a:pPr lvl="1"/>
            <a:endParaRPr lang="en-US" altLang="zh-TW" sz="1400" dirty="0">
              <a:solidFill>
                <a:srgbClr val="003366"/>
              </a:solidFill>
            </a:endParaRPr>
          </a:p>
          <a:p>
            <a:pPr lvl="1">
              <a:buNone/>
            </a:pPr>
            <a:r>
              <a:rPr lang="en-US" altLang="zh-TW" sz="1400" dirty="0">
                <a:solidFill>
                  <a:srgbClr val="003366"/>
                </a:solidFill>
              </a:rPr>
              <a:t>       </a:t>
            </a:r>
            <a:endParaRPr lang="en-US" altLang="zh-TW" sz="1200" dirty="0">
              <a:solidFill>
                <a:srgbClr val="003366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0714D3-DD44-4FC5-BA94-07B0012F3568}"/>
              </a:ext>
            </a:extLst>
          </p:cNvPr>
          <p:cNvSpPr txBox="1"/>
          <p:nvPr/>
        </p:nvSpPr>
        <p:spPr>
          <a:xfrm>
            <a:off x="2804665" y="16449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</a:rPr>
              <a:t>G</a:t>
            </a:r>
            <a:endParaRPr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30D73C-84EC-46EA-BFE5-BDB0F130EBE9}"/>
              </a:ext>
            </a:extLst>
          </p:cNvPr>
          <p:cNvSpPr txBox="1"/>
          <p:nvPr/>
        </p:nvSpPr>
        <p:spPr>
          <a:xfrm>
            <a:off x="693269" y="164357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</a:rPr>
              <a:t>G</a:t>
            </a:r>
            <a:endParaRPr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FD295-12E6-465D-A94C-98404E3882F6}"/>
              </a:ext>
            </a:extLst>
          </p:cNvPr>
          <p:cNvSpPr txBox="1"/>
          <p:nvPr/>
        </p:nvSpPr>
        <p:spPr>
          <a:xfrm>
            <a:off x="2116116" y="16448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9900"/>
                </a:solidFill>
              </a:rPr>
              <a:t>S1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DBBFC0-8AF4-409D-8D2A-F8764813E571}"/>
              </a:ext>
            </a:extLst>
          </p:cNvPr>
          <p:cNvCxnSpPr>
            <a:cxnSpLocks/>
          </p:cNvCxnSpPr>
          <p:nvPr/>
        </p:nvCxnSpPr>
        <p:spPr bwMode="auto">
          <a:xfrm>
            <a:off x="329724" y="5949280"/>
            <a:ext cx="175447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002051-9973-42E1-A72A-B6F398DEA5F5}"/>
              </a:ext>
            </a:extLst>
          </p:cNvPr>
          <p:cNvSpPr txBox="1"/>
          <p:nvPr/>
        </p:nvSpPr>
        <p:spPr>
          <a:xfrm>
            <a:off x="522094" y="56837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7.45mm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730C3B7-44B7-42B6-BA91-D8FA259C1ABA}"/>
              </a:ext>
            </a:extLst>
          </p:cNvPr>
          <p:cNvSpPr txBox="1"/>
          <p:nvPr/>
        </p:nvSpPr>
        <p:spPr>
          <a:xfrm>
            <a:off x="7873504" y="219671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Sddxx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633B4C-CEBF-4E4E-9219-334B24BEB3A4}"/>
              </a:ext>
            </a:extLst>
          </p:cNvPr>
          <p:cNvSpPr txBox="1"/>
          <p:nvPr/>
        </p:nvSpPr>
        <p:spPr>
          <a:xfrm>
            <a:off x="7872076" y="571338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ACL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064B8B-F031-444D-8F03-235C92A9D274}"/>
              </a:ext>
            </a:extLst>
          </p:cNvPr>
          <p:cNvSpPr txBox="1"/>
          <p:nvPr/>
        </p:nvSpPr>
        <p:spPr>
          <a:xfrm>
            <a:off x="5652120" y="549748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4nH @100MHz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4653001-873B-45CA-9677-DC3A8080BEAD}"/>
              </a:ext>
            </a:extLst>
          </p:cNvPr>
          <p:cNvSpPr txBox="1"/>
          <p:nvPr/>
        </p:nvSpPr>
        <p:spPr>
          <a:xfrm>
            <a:off x="846918" y="376592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</a:rPr>
              <a:t>bottom</a:t>
            </a:r>
            <a:endParaRPr lang="zh-TW" altLang="en-US" sz="1000" dirty="0">
              <a:solidFill>
                <a:srgbClr val="0000FF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A39C77-2FF8-44CB-B0B1-F63487CE4496}"/>
              </a:ext>
            </a:extLst>
          </p:cNvPr>
          <p:cNvSpPr txBox="1"/>
          <p:nvPr/>
        </p:nvSpPr>
        <p:spPr>
          <a:xfrm>
            <a:off x="35496" y="148478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</a:rPr>
              <a:t>top</a:t>
            </a:r>
            <a:endParaRPr lang="zh-TW" altLang="en-US" sz="1000" dirty="0">
              <a:solidFill>
                <a:srgbClr val="0000FF"/>
              </a:solidFill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E76DBE0-E8A2-444E-AFA0-4A6DD6F27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197" y="3713904"/>
            <a:ext cx="2208404" cy="557461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09482E-BE7E-48B6-ABD9-CADB188B0F4A}"/>
              </a:ext>
            </a:extLst>
          </p:cNvPr>
          <p:cNvSpPr txBox="1"/>
          <p:nvPr/>
        </p:nvSpPr>
        <p:spPr>
          <a:xfrm>
            <a:off x="7873504" y="399519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Sxx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428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ster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138" y="2436813"/>
            <a:ext cx="38354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35150" y="3727450"/>
            <a:ext cx="5588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>
                <a:cs typeface="Arial" charset="0"/>
              </a:rPr>
              <a:t>Drive for better vision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CATEGORY" val="Primary Field Layouts"/>
  <p:tag name="LAYOUTDISPLAYNAME" val="Two Columns"/>
  <p:tag name="ALLOWMORETHANONE" val="Yes"/>
  <p:tag name="ALLOWINCLUDEINTOC" val="Yes"/>
  <p:tag name="PAGETYPE" val="BodyPage"/>
  <p:tag name="LAYOUTNAME" val="Two Columns"/>
  <p:tag name="ALLOWPAGETITLE" val="Yes"/>
  <p:tag name="ALLOWPAGESUBTITLE" val="Yes"/>
</p:tagLst>
</file>

<file path=ppt/theme/theme1.xml><?xml version="1.0" encoding="utf-8"?>
<a:theme xmlns:a="http://schemas.openxmlformats.org/drawingml/2006/main" name="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ayers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2_Layers">
      <a:majorFont>
        <a:latin typeface="Arial"/>
        <a:ea typeface="新細明體"/>
        <a:cs typeface="Arial"/>
      </a:majorFont>
      <a:minorFont>
        <a:latin typeface="Arial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127613</TotalTime>
  <Words>54</Words>
  <Application>Microsoft Office PowerPoint</Application>
  <PresentationFormat>如螢幕大小 (4:3)</PresentationFormat>
  <Paragraphs>61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Arial Unicode MS</vt:lpstr>
      <vt:lpstr>宋体</vt:lpstr>
      <vt:lpstr>華康中黑體(P)-UN</vt:lpstr>
      <vt:lpstr>新細明體</vt:lpstr>
      <vt:lpstr>Arial</vt:lpstr>
      <vt:lpstr>Tahoma</vt:lpstr>
      <vt:lpstr>Times New Roman</vt:lpstr>
      <vt:lpstr>Wingdings</vt:lpstr>
      <vt:lpstr>~1086908</vt:lpstr>
      <vt:lpstr>2_Layers</vt:lpstr>
      <vt:lpstr>PowerPoint 簡報</vt:lpstr>
      <vt:lpstr>Pitch 2.54mm male</vt:lpstr>
      <vt:lpstr>Pitch 2.54mm male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900920</dc:creator>
  <cp:lastModifiedBy>Irving Yen(顏江霖)</cp:lastModifiedBy>
  <cp:revision>3068</cp:revision>
  <cp:lastPrinted>2005-01-08T09:31:41Z</cp:lastPrinted>
  <dcterms:created xsi:type="dcterms:W3CDTF">2007-02-26T03:01:11Z</dcterms:created>
  <dcterms:modified xsi:type="dcterms:W3CDTF">2019-07-29T07:59:04Z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ageTextExists">
    <vt:bool>false</vt:bool>
  </property>
  <property fmtid="{D5CDD505-2E9C-101B-9397-08002B2CF9AE}" pid="3" name="PreliminaryTextExists">
    <vt:bool>false</vt:bool>
  </property>
  <property fmtid="{D5CDD505-2E9C-101B-9397-08002B2CF9AE}" pid="4" name="ResearchSlideExists">
    <vt:bool>false</vt:bool>
  </property>
  <property fmtid="{D5CDD505-2E9C-101B-9397-08002B2CF9AE}" pid="5" name="DisclaimerLanguage">
    <vt:lpwstr>English</vt:lpwstr>
  </property>
</Properties>
</file>