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3" r:id="rId6"/>
    <p:sldId id="268" r:id="rId7"/>
    <p:sldId id="262" r:id="rId8"/>
    <p:sldId id="270" r:id="rId9"/>
    <p:sldId id="269" r:id="rId10"/>
    <p:sldId id="261" r:id="rId11"/>
    <p:sldId id="260"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320645-F0D7-43A6-920C-B53068A1FEF2}" v="323" dt="2024-12-06T10:58:12.8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917" y="50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rving Becerril" userId="091e4655e70d0e8d" providerId="LiveId" clId="{CC320645-F0D7-43A6-920C-B53068A1FEF2}"/>
    <pc:docChg chg="undo custSel addSld delSld modSld sldOrd">
      <pc:chgData name="Irving Becerril" userId="091e4655e70d0e8d" providerId="LiveId" clId="{CC320645-F0D7-43A6-920C-B53068A1FEF2}" dt="2024-12-06T15:29:03.314" v="734" actId="20577"/>
      <pc:docMkLst>
        <pc:docMk/>
      </pc:docMkLst>
      <pc:sldChg chg="addSp delSp modSp mod setBg addAnim delAnim">
        <pc:chgData name="Irving Becerril" userId="091e4655e70d0e8d" providerId="LiveId" clId="{CC320645-F0D7-43A6-920C-B53068A1FEF2}" dt="2024-12-06T09:44:21.185" v="595" actId="26606"/>
        <pc:sldMkLst>
          <pc:docMk/>
          <pc:sldMk cId="2773379347" sldId="256"/>
        </pc:sldMkLst>
        <pc:spChg chg="mod">
          <ac:chgData name="Irving Becerril" userId="091e4655e70d0e8d" providerId="LiveId" clId="{CC320645-F0D7-43A6-920C-B53068A1FEF2}" dt="2024-12-06T09:44:21.185" v="595" actId="26606"/>
          <ac:spMkLst>
            <pc:docMk/>
            <pc:sldMk cId="2773379347" sldId="256"/>
            <ac:spMk id="2" creationId="{4114A06E-6FCD-1031-3B2C-4C25CCF5E807}"/>
          </ac:spMkLst>
        </pc:spChg>
        <pc:spChg chg="mod">
          <ac:chgData name="Irving Becerril" userId="091e4655e70d0e8d" providerId="LiveId" clId="{CC320645-F0D7-43A6-920C-B53068A1FEF2}" dt="2024-12-06T09:44:21.185" v="595" actId="26606"/>
          <ac:spMkLst>
            <pc:docMk/>
            <pc:sldMk cId="2773379347" sldId="256"/>
            <ac:spMk id="3" creationId="{3E87EEAA-9176-B9E2-30AC-10704DD9CDC4}"/>
          </ac:spMkLst>
        </pc:spChg>
        <pc:spChg chg="add del">
          <ac:chgData name="Irving Becerril" userId="091e4655e70d0e8d" providerId="LiveId" clId="{CC320645-F0D7-43A6-920C-B53068A1FEF2}" dt="2024-12-06T09:43:29.966" v="585" actId="26606"/>
          <ac:spMkLst>
            <pc:docMk/>
            <pc:sldMk cId="2773379347" sldId="256"/>
            <ac:spMk id="5" creationId="{D278ADA9-6383-4BDD-80D2-8899A402687B}"/>
          </ac:spMkLst>
        </pc:spChg>
        <pc:spChg chg="add del">
          <ac:chgData name="Irving Becerril" userId="091e4655e70d0e8d" providerId="LiveId" clId="{CC320645-F0D7-43A6-920C-B53068A1FEF2}" dt="2024-12-06T09:43:29.966" v="585" actId="26606"/>
          <ac:spMkLst>
            <pc:docMk/>
            <pc:sldMk cId="2773379347" sldId="256"/>
            <ac:spMk id="6" creationId="{484B7147-B0F6-40ED-B5A2-FF72BC8198B6}"/>
          </ac:spMkLst>
        </pc:spChg>
        <pc:spChg chg="add del">
          <ac:chgData name="Irving Becerril" userId="091e4655e70d0e8d" providerId="LiveId" clId="{CC320645-F0D7-43A6-920C-B53068A1FEF2}" dt="2024-12-06T09:43:29.966" v="585" actId="26606"/>
          <ac:spMkLst>
            <pc:docMk/>
            <pc:sldMk cId="2773379347" sldId="256"/>
            <ac:spMk id="7" creationId="{B36D2DE0-0628-4A9A-A59D-7BA8B5EB3022}"/>
          </ac:spMkLst>
        </pc:spChg>
        <pc:spChg chg="add del">
          <ac:chgData name="Irving Becerril" userId="091e4655e70d0e8d" providerId="LiveId" clId="{CC320645-F0D7-43A6-920C-B53068A1FEF2}" dt="2024-12-06T09:43:09.206" v="581" actId="26606"/>
          <ac:spMkLst>
            <pc:docMk/>
            <pc:sldMk cId="2773379347" sldId="256"/>
            <ac:spMk id="8" creationId="{4E1BEB12-92AF-4445-98AD-4C7756E7C93B}"/>
          </ac:spMkLst>
        </pc:spChg>
        <pc:spChg chg="add del">
          <ac:chgData name="Irving Becerril" userId="091e4655e70d0e8d" providerId="LiveId" clId="{CC320645-F0D7-43A6-920C-B53068A1FEF2}" dt="2024-12-06T09:43:29.966" v="585" actId="26606"/>
          <ac:spMkLst>
            <pc:docMk/>
            <pc:sldMk cId="2773379347" sldId="256"/>
            <ac:spMk id="9" creationId="{48E405C9-94BE-41DA-928C-DEC9A8550E9F}"/>
          </ac:spMkLst>
        </pc:spChg>
        <pc:spChg chg="add del">
          <ac:chgData name="Irving Becerril" userId="091e4655e70d0e8d" providerId="LiveId" clId="{CC320645-F0D7-43A6-920C-B53068A1FEF2}" dt="2024-12-06T09:43:09.206" v="581" actId="26606"/>
          <ac:spMkLst>
            <pc:docMk/>
            <pc:sldMk cId="2773379347" sldId="256"/>
            <ac:spMk id="10" creationId="{D0522C2C-7B5C-48A7-A969-03941E5D2E76}"/>
          </ac:spMkLst>
        </pc:spChg>
        <pc:spChg chg="add del">
          <ac:chgData name="Irving Becerril" userId="091e4655e70d0e8d" providerId="LiveId" clId="{CC320645-F0D7-43A6-920C-B53068A1FEF2}" dt="2024-12-06T09:43:29.966" v="585" actId="26606"/>
          <ac:spMkLst>
            <pc:docMk/>
            <pc:sldMk cId="2773379347" sldId="256"/>
            <ac:spMk id="11" creationId="{D2091A72-D5BB-42AC-8FD3-F7747D90861E}"/>
          </ac:spMkLst>
        </pc:spChg>
        <pc:spChg chg="add del">
          <ac:chgData name="Irving Becerril" userId="091e4655e70d0e8d" providerId="LiveId" clId="{CC320645-F0D7-43A6-920C-B53068A1FEF2}" dt="2024-12-06T09:43:09.206" v="581" actId="26606"/>
          <ac:spMkLst>
            <pc:docMk/>
            <pc:sldMk cId="2773379347" sldId="256"/>
            <ac:spMk id="12" creationId="{9C682A1A-5B2D-4111-BBD6-620165633E5B}"/>
          </ac:spMkLst>
        </pc:spChg>
        <pc:spChg chg="add del">
          <ac:chgData name="Irving Becerril" userId="091e4655e70d0e8d" providerId="LiveId" clId="{CC320645-F0D7-43A6-920C-B53068A1FEF2}" dt="2024-12-06T09:43:09.206" v="581" actId="26606"/>
          <ac:spMkLst>
            <pc:docMk/>
            <pc:sldMk cId="2773379347" sldId="256"/>
            <ac:spMk id="14" creationId="{D6EE29F2-D77F-4BD0-A20B-334D316A1C9D}"/>
          </ac:spMkLst>
        </pc:spChg>
        <pc:spChg chg="add del">
          <ac:chgData name="Irving Becerril" userId="091e4655e70d0e8d" providerId="LiveId" clId="{CC320645-F0D7-43A6-920C-B53068A1FEF2}" dt="2024-12-06T09:43:09.206" v="581" actId="26606"/>
          <ac:spMkLst>
            <pc:docMk/>
            <pc:sldMk cId="2773379347" sldId="256"/>
            <ac:spMk id="16" creationId="{22D09ED2-868F-42C6-866E-F92E0CEF314F}"/>
          </ac:spMkLst>
        </pc:spChg>
        <pc:spChg chg="add del">
          <ac:chgData name="Irving Becerril" userId="091e4655e70d0e8d" providerId="LiveId" clId="{CC320645-F0D7-43A6-920C-B53068A1FEF2}" dt="2024-12-06T09:43:29.966" v="585" actId="26606"/>
          <ac:spMkLst>
            <pc:docMk/>
            <pc:sldMk cId="2773379347" sldId="256"/>
            <ac:spMk id="18" creationId="{6ED12BFC-A737-46AF-8411-481112D54B0C}"/>
          </ac:spMkLst>
        </pc:spChg>
        <pc:spChg chg="add del">
          <ac:chgData name="Irving Becerril" userId="091e4655e70d0e8d" providerId="LiveId" clId="{CC320645-F0D7-43A6-920C-B53068A1FEF2}" dt="2024-12-06T09:44:21.185" v="595" actId="26606"/>
          <ac:spMkLst>
            <pc:docMk/>
            <pc:sldMk cId="2773379347" sldId="256"/>
            <ac:spMk id="20" creationId="{4E1BEB12-92AF-4445-98AD-4C7756E7C93B}"/>
          </ac:spMkLst>
        </pc:spChg>
        <pc:spChg chg="add del">
          <ac:chgData name="Irving Becerril" userId="091e4655e70d0e8d" providerId="LiveId" clId="{CC320645-F0D7-43A6-920C-B53068A1FEF2}" dt="2024-12-06T09:44:21.185" v="595" actId="26606"/>
          <ac:spMkLst>
            <pc:docMk/>
            <pc:sldMk cId="2773379347" sldId="256"/>
            <ac:spMk id="21" creationId="{D0522C2C-7B5C-48A7-A969-03941E5D2E76}"/>
          </ac:spMkLst>
        </pc:spChg>
        <pc:spChg chg="add del">
          <ac:chgData name="Irving Becerril" userId="091e4655e70d0e8d" providerId="LiveId" clId="{CC320645-F0D7-43A6-920C-B53068A1FEF2}" dt="2024-12-06T09:44:21.185" v="595" actId="26606"/>
          <ac:spMkLst>
            <pc:docMk/>
            <pc:sldMk cId="2773379347" sldId="256"/>
            <ac:spMk id="22" creationId="{9C682A1A-5B2D-4111-BBD6-620165633E5B}"/>
          </ac:spMkLst>
        </pc:spChg>
        <pc:spChg chg="add del">
          <ac:chgData name="Irving Becerril" userId="091e4655e70d0e8d" providerId="LiveId" clId="{CC320645-F0D7-43A6-920C-B53068A1FEF2}" dt="2024-12-06T09:44:21.185" v="595" actId="26606"/>
          <ac:spMkLst>
            <pc:docMk/>
            <pc:sldMk cId="2773379347" sldId="256"/>
            <ac:spMk id="23" creationId="{D6EE29F2-D77F-4BD0-A20B-334D316A1C9D}"/>
          </ac:spMkLst>
        </pc:spChg>
        <pc:spChg chg="add del">
          <ac:chgData name="Irving Becerril" userId="091e4655e70d0e8d" providerId="LiveId" clId="{CC320645-F0D7-43A6-920C-B53068A1FEF2}" dt="2024-12-06T09:44:21.185" v="595" actId="26606"/>
          <ac:spMkLst>
            <pc:docMk/>
            <pc:sldMk cId="2773379347" sldId="256"/>
            <ac:spMk id="24" creationId="{22D09ED2-868F-42C6-866E-F92E0CEF314F}"/>
          </ac:spMkLst>
        </pc:spChg>
      </pc:sldChg>
      <pc:sldChg chg="addSp delSp modSp mod setBg">
        <pc:chgData name="Irving Becerril" userId="091e4655e70d0e8d" providerId="LiveId" clId="{CC320645-F0D7-43A6-920C-B53068A1FEF2}" dt="2024-12-06T09:44:20.422" v="594" actId="26606"/>
        <pc:sldMkLst>
          <pc:docMk/>
          <pc:sldMk cId="2337654160" sldId="257"/>
        </pc:sldMkLst>
        <pc:spChg chg="mod">
          <ac:chgData name="Irving Becerril" userId="091e4655e70d0e8d" providerId="LiveId" clId="{CC320645-F0D7-43A6-920C-B53068A1FEF2}" dt="2024-12-06T09:44:20.422" v="594" actId="26606"/>
          <ac:spMkLst>
            <pc:docMk/>
            <pc:sldMk cId="2337654160" sldId="257"/>
            <ac:spMk id="2" creationId="{40044DDD-88AC-D61D-DDFA-BD41B874E18C}"/>
          </ac:spMkLst>
        </pc:spChg>
        <pc:spChg chg="mod">
          <ac:chgData name="Irving Becerril" userId="091e4655e70d0e8d" providerId="LiveId" clId="{CC320645-F0D7-43A6-920C-B53068A1FEF2}" dt="2024-12-06T09:44:20.422" v="594" actId="26606"/>
          <ac:spMkLst>
            <pc:docMk/>
            <pc:sldMk cId="2337654160" sldId="257"/>
            <ac:spMk id="3" creationId="{EAABB28F-C3D6-1DBF-B953-61956C9DAA8B}"/>
          </ac:spMkLst>
        </pc:spChg>
        <pc:spChg chg="add del">
          <ac:chgData name="Irving Becerril" userId="091e4655e70d0e8d" providerId="LiveId" clId="{CC320645-F0D7-43A6-920C-B53068A1FEF2}" dt="2024-12-06T09:43:37.105" v="590" actId="26606"/>
          <ac:spMkLst>
            <pc:docMk/>
            <pc:sldMk cId="2337654160" sldId="257"/>
            <ac:spMk id="5" creationId="{C2554CA6-288E-4202-BC52-2E5A8F0C0AED}"/>
          </ac:spMkLst>
        </pc:spChg>
        <pc:spChg chg="add del">
          <ac:chgData name="Irving Becerril" userId="091e4655e70d0e8d" providerId="LiveId" clId="{CC320645-F0D7-43A6-920C-B53068A1FEF2}" dt="2024-12-06T09:43:37.105" v="590" actId="26606"/>
          <ac:spMkLst>
            <pc:docMk/>
            <pc:sldMk cId="2337654160" sldId="257"/>
            <ac:spMk id="6" creationId="{B10BB131-AC8E-4A8E-A5D1-36260F720C3B}"/>
          </ac:spMkLst>
        </pc:spChg>
        <pc:spChg chg="add del">
          <ac:chgData name="Irving Becerril" userId="091e4655e70d0e8d" providerId="LiveId" clId="{CC320645-F0D7-43A6-920C-B53068A1FEF2}" dt="2024-12-06T09:43:37.105" v="590" actId="26606"/>
          <ac:spMkLst>
            <pc:docMk/>
            <pc:sldMk cId="2337654160" sldId="257"/>
            <ac:spMk id="7" creationId="{5B7778FC-632E-4DCA-A7CB-0D7731CCF970}"/>
          </ac:spMkLst>
        </pc:spChg>
        <pc:spChg chg="add del">
          <ac:chgData name="Irving Becerril" userId="091e4655e70d0e8d" providerId="LiveId" clId="{CC320645-F0D7-43A6-920C-B53068A1FEF2}" dt="2024-12-06T09:43:16.467" v="582" actId="26606"/>
          <ac:spMkLst>
            <pc:docMk/>
            <pc:sldMk cId="2337654160" sldId="257"/>
            <ac:spMk id="8" creationId="{907EF6B7-1338-4443-8C46-6A318D952DFD}"/>
          </ac:spMkLst>
        </pc:spChg>
        <pc:spChg chg="add del">
          <ac:chgData name="Irving Becerril" userId="091e4655e70d0e8d" providerId="LiveId" clId="{CC320645-F0D7-43A6-920C-B53068A1FEF2}" dt="2024-12-06T09:43:16.467" v="582" actId="26606"/>
          <ac:spMkLst>
            <pc:docMk/>
            <pc:sldMk cId="2337654160" sldId="257"/>
            <ac:spMk id="10" creationId="{DAAE4CDD-124C-4DCF-9584-B6033B545DD5}"/>
          </ac:spMkLst>
        </pc:spChg>
        <pc:spChg chg="add del">
          <ac:chgData name="Irving Becerril" userId="091e4655e70d0e8d" providerId="LiveId" clId="{CC320645-F0D7-43A6-920C-B53068A1FEF2}" dt="2024-12-06T09:43:16.467" v="582" actId="26606"/>
          <ac:spMkLst>
            <pc:docMk/>
            <pc:sldMk cId="2337654160" sldId="257"/>
            <ac:spMk id="12" creationId="{081E4A58-353D-44AE-B2FC-2A74E2E400F7}"/>
          </ac:spMkLst>
        </pc:spChg>
        <pc:spChg chg="add del">
          <ac:chgData name="Irving Becerril" userId="091e4655e70d0e8d" providerId="LiveId" clId="{CC320645-F0D7-43A6-920C-B53068A1FEF2}" dt="2024-12-06T09:43:37.105" v="590" actId="26606"/>
          <ac:spMkLst>
            <pc:docMk/>
            <pc:sldMk cId="2337654160" sldId="257"/>
            <ac:spMk id="14" creationId="{FA23A907-97FB-4A8F-880A-DD77401C4296}"/>
          </ac:spMkLst>
        </pc:spChg>
        <pc:spChg chg="add del">
          <ac:chgData name="Irving Becerril" userId="091e4655e70d0e8d" providerId="LiveId" clId="{CC320645-F0D7-43A6-920C-B53068A1FEF2}" dt="2024-12-06T09:44:20.422" v="594" actId="26606"/>
          <ac:spMkLst>
            <pc:docMk/>
            <pc:sldMk cId="2337654160" sldId="257"/>
            <ac:spMk id="16" creationId="{907EF6B7-1338-4443-8C46-6A318D952DFD}"/>
          </ac:spMkLst>
        </pc:spChg>
        <pc:spChg chg="add del">
          <ac:chgData name="Irving Becerril" userId="091e4655e70d0e8d" providerId="LiveId" clId="{CC320645-F0D7-43A6-920C-B53068A1FEF2}" dt="2024-12-06T09:44:20.422" v="594" actId="26606"/>
          <ac:spMkLst>
            <pc:docMk/>
            <pc:sldMk cId="2337654160" sldId="257"/>
            <ac:spMk id="17" creationId="{DAAE4CDD-124C-4DCF-9584-B6033B545DD5}"/>
          </ac:spMkLst>
        </pc:spChg>
        <pc:spChg chg="add del">
          <ac:chgData name="Irving Becerril" userId="091e4655e70d0e8d" providerId="LiveId" clId="{CC320645-F0D7-43A6-920C-B53068A1FEF2}" dt="2024-12-06T09:44:20.422" v="594" actId="26606"/>
          <ac:spMkLst>
            <pc:docMk/>
            <pc:sldMk cId="2337654160" sldId="257"/>
            <ac:spMk id="18" creationId="{081E4A58-353D-44AE-B2FC-2A74E2E400F7}"/>
          </ac:spMkLst>
        </pc:spChg>
      </pc:sldChg>
      <pc:sldChg chg="ord">
        <pc:chgData name="Irving Becerril" userId="091e4655e70d0e8d" providerId="LiveId" clId="{CC320645-F0D7-43A6-920C-B53068A1FEF2}" dt="2024-12-06T10:57:33.547" v="696"/>
        <pc:sldMkLst>
          <pc:docMk/>
          <pc:sldMk cId="937246151" sldId="258"/>
        </pc:sldMkLst>
      </pc:sldChg>
      <pc:sldChg chg="addSp delSp modSp mod setBg">
        <pc:chgData name="Irving Becerril" userId="091e4655e70d0e8d" providerId="LiveId" clId="{CC320645-F0D7-43A6-920C-B53068A1FEF2}" dt="2024-12-06T10:58:12.819" v="711" actId="20577"/>
        <pc:sldMkLst>
          <pc:docMk/>
          <pc:sldMk cId="306566483" sldId="259"/>
        </pc:sldMkLst>
        <pc:spChg chg="mod">
          <ac:chgData name="Irving Becerril" userId="091e4655e70d0e8d" providerId="LiveId" clId="{CC320645-F0D7-43A6-920C-B53068A1FEF2}" dt="2024-12-06T09:44:19.774" v="593" actId="26606"/>
          <ac:spMkLst>
            <pc:docMk/>
            <pc:sldMk cId="306566483" sldId="259"/>
            <ac:spMk id="2" creationId="{B8C8960B-2EAE-3C75-D48B-C089CF66022E}"/>
          </ac:spMkLst>
        </pc:spChg>
        <pc:spChg chg="mod">
          <ac:chgData name="Irving Becerril" userId="091e4655e70d0e8d" providerId="LiveId" clId="{CC320645-F0D7-43A6-920C-B53068A1FEF2}" dt="2024-12-06T10:58:12.819" v="711" actId="20577"/>
          <ac:spMkLst>
            <pc:docMk/>
            <pc:sldMk cId="306566483" sldId="259"/>
            <ac:spMk id="3" creationId="{BF87F3E3-2709-C3E4-FFAF-9435D06BFE02}"/>
          </ac:spMkLst>
        </pc:spChg>
        <pc:spChg chg="add del">
          <ac:chgData name="Irving Becerril" userId="091e4655e70d0e8d" providerId="LiveId" clId="{CC320645-F0D7-43A6-920C-B53068A1FEF2}" dt="2024-12-06T09:44:19.774" v="593" actId="26606"/>
          <ac:spMkLst>
            <pc:docMk/>
            <pc:sldMk cId="306566483" sldId="259"/>
            <ac:spMk id="5" creationId="{907EF6B7-1338-4443-8C46-6A318D952DFD}"/>
          </ac:spMkLst>
        </pc:spChg>
        <pc:spChg chg="add del">
          <ac:chgData name="Irving Becerril" userId="091e4655e70d0e8d" providerId="LiveId" clId="{CC320645-F0D7-43A6-920C-B53068A1FEF2}" dt="2024-12-06T09:44:19.774" v="593" actId="26606"/>
          <ac:spMkLst>
            <pc:docMk/>
            <pc:sldMk cId="306566483" sldId="259"/>
            <ac:spMk id="6" creationId="{DAAE4CDD-124C-4DCF-9584-B6033B545DD5}"/>
          </ac:spMkLst>
        </pc:spChg>
        <pc:spChg chg="add del">
          <ac:chgData name="Irving Becerril" userId="091e4655e70d0e8d" providerId="LiveId" clId="{CC320645-F0D7-43A6-920C-B53068A1FEF2}" dt="2024-12-06T09:44:19.774" v="593" actId="26606"/>
          <ac:spMkLst>
            <pc:docMk/>
            <pc:sldMk cId="306566483" sldId="259"/>
            <ac:spMk id="7" creationId="{081E4A58-353D-44AE-B2FC-2A74E2E400F7}"/>
          </ac:spMkLst>
        </pc:spChg>
        <pc:spChg chg="add del">
          <ac:chgData name="Irving Becerril" userId="091e4655e70d0e8d" providerId="LiveId" clId="{CC320645-F0D7-43A6-920C-B53068A1FEF2}" dt="2024-12-06T09:43:08.855" v="580" actId="26606"/>
          <ac:spMkLst>
            <pc:docMk/>
            <pc:sldMk cId="306566483" sldId="259"/>
            <ac:spMk id="8" creationId="{907EF6B7-1338-4443-8C46-6A318D952DFD}"/>
          </ac:spMkLst>
        </pc:spChg>
        <pc:spChg chg="add del">
          <ac:chgData name="Irving Becerril" userId="091e4655e70d0e8d" providerId="LiveId" clId="{CC320645-F0D7-43A6-920C-B53068A1FEF2}" dt="2024-12-06T09:43:08.855" v="580" actId="26606"/>
          <ac:spMkLst>
            <pc:docMk/>
            <pc:sldMk cId="306566483" sldId="259"/>
            <ac:spMk id="10" creationId="{DAAE4CDD-124C-4DCF-9584-B6033B545DD5}"/>
          </ac:spMkLst>
        </pc:spChg>
        <pc:spChg chg="add del">
          <ac:chgData name="Irving Becerril" userId="091e4655e70d0e8d" providerId="LiveId" clId="{CC320645-F0D7-43A6-920C-B53068A1FEF2}" dt="2024-12-06T09:43:08.855" v="580" actId="26606"/>
          <ac:spMkLst>
            <pc:docMk/>
            <pc:sldMk cId="306566483" sldId="259"/>
            <ac:spMk id="12" creationId="{081E4A58-353D-44AE-B2FC-2A74E2E400F7}"/>
          </ac:spMkLst>
        </pc:spChg>
      </pc:sldChg>
      <pc:sldChg chg="addSp delSp modSp mod">
        <pc:chgData name="Irving Becerril" userId="091e4655e70d0e8d" providerId="LiveId" clId="{CC320645-F0D7-43A6-920C-B53068A1FEF2}" dt="2024-12-06T10:08:14.534" v="610" actId="1076"/>
        <pc:sldMkLst>
          <pc:docMk/>
          <pc:sldMk cId="4105150968" sldId="260"/>
        </pc:sldMkLst>
        <pc:spChg chg="add del mod">
          <ac:chgData name="Irving Becerril" userId="091e4655e70d0e8d" providerId="LiveId" clId="{CC320645-F0D7-43A6-920C-B53068A1FEF2}" dt="2024-12-06T10:07:37.878" v="605" actId="34307"/>
          <ac:spMkLst>
            <pc:docMk/>
            <pc:sldMk cId="4105150968" sldId="260"/>
            <ac:spMk id="9" creationId="{6E063D97-0DD0-E947-2136-63D4529FF647}"/>
          </ac:spMkLst>
        </pc:spChg>
        <pc:spChg chg="add del mod">
          <ac:chgData name="Irving Becerril" userId="091e4655e70d0e8d" providerId="LiveId" clId="{CC320645-F0D7-43A6-920C-B53068A1FEF2}" dt="2024-12-06T10:08:05.488" v="608" actId="478"/>
          <ac:spMkLst>
            <pc:docMk/>
            <pc:sldMk cId="4105150968" sldId="260"/>
            <ac:spMk id="12" creationId="{C7340B5F-956D-3961-14EF-3A90D48F6B61}"/>
          </ac:spMkLst>
        </pc:spChg>
        <pc:picChg chg="add del">
          <ac:chgData name="Irving Becerril" userId="091e4655e70d0e8d" providerId="LiveId" clId="{CC320645-F0D7-43A6-920C-B53068A1FEF2}" dt="2024-12-06T10:06:55.197" v="602" actId="478"/>
          <ac:picMkLst>
            <pc:docMk/>
            <pc:sldMk cId="4105150968" sldId="260"/>
            <ac:picMk id="4" creationId="{B6D094FC-7592-D377-C362-F111E26AB1F2}"/>
          </ac:picMkLst>
        </pc:picChg>
        <pc:picChg chg="del">
          <ac:chgData name="Irving Becerril" userId="091e4655e70d0e8d" providerId="LiveId" clId="{CC320645-F0D7-43A6-920C-B53068A1FEF2}" dt="2024-12-06T10:07:34.591" v="604" actId="478"/>
          <ac:picMkLst>
            <pc:docMk/>
            <pc:sldMk cId="4105150968" sldId="260"/>
            <ac:picMk id="5" creationId="{D72477B9-B7E9-EF31-5B03-152DA745333B}"/>
          </ac:picMkLst>
        </pc:picChg>
        <pc:picChg chg="add mod">
          <ac:chgData name="Irving Becerril" userId="091e4655e70d0e8d" providerId="LiveId" clId="{CC320645-F0D7-43A6-920C-B53068A1FEF2}" dt="2024-12-06T10:08:14.534" v="610" actId="1076"/>
          <ac:picMkLst>
            <pc:docMk/>
            <pc:sldMk cId="4105150968" sldId="260"/>
            <ac:picMk id="7" creationId="{C93AAF57-E4C3-7B9B-3105-2EABBB8BB67A}"/>
          </ac:picMkLst>
        </pc:picChg>
        <pc:picChg chg="add del mod ord">
          <ac:chgData name="Irving Becerril" userId="091e4655e70d0e8d" providerId="LiveId" clId="{CC320645-F0D7-43A6-920C-B53068A1FEF2}" dt="2024-12-06T10:07:57.161" v="607" actId="21"/>
          <ac:picMkLst>
            <pc:docMk/>
            <pc:sldMk cId="4105150968" sldId="260"/>
            <ac:picMk id="10" creationId="{BD4B54E8-5628-03B9-2F2D-4C0F09CFD737}"/>
          </ac:picMkLst>
        </pc:picChg>
      </pc:sldChg>
      <pc:sldChg chg="addSp delSp modSp mod ord">
        <pc:chgData name="Irving Becerril" userId="091e4655e70d0e8d" providerId="LiveId" clId="{CC320645-F0D7-43A6-920C-B53068A1FEF2}" dt="2024-12-06T09:58:47.552" v="600" actId="1076"/>
        <pc:sldMkLst>
          <pc:docMk/>
          <pc:sldMk cId="1764439927" sldId="261"/>
        </pc:sldMkLst>
        <pc:picChg chg="add mod">
          <ac:chgData name="Irving Becerril" userId="091e4655e70d0e8d" providerId="LiveId" clId="{CC320645-F0D7-43A6-920C-B53068A1FEF2}" dt="2024-12-06T09:58:47.552" v="600" actId="1076"/>
          <ac:picMkLst>
            <pc:docMk/>
            <pc:sldMk cId="1764439927" sldId="261"/>
            <ac:picMk id="4" creationId="{2346FCD2-F370-2AF9-10A8-BD68C0CB8F3B}"/>
          </ac:picMkLst>
        </pc:picChg>
        <pc:picChg chg="del">
          <ac:chgData name="Irving Becerril" userId="091e4655e70d0e8d" providerId="LiveId" clId="{CC320645-F0D7-43A6-920C-B53068A1FEF2}" dt="2024-12-06T09:58:37.874" v="597" actId="478"/>
          <ac:picMkLst>
            <pc:docMk/>
            <pc:sldMk cId="1764439927" sldId="261"/>
            <ac:picMk id="9" creationId="{6676E17B-67FD-943C-7989-F27415FA26AC}"/>
          </ac:picMkLst>
        </pc:picChg>
      </pc:sldChg>
      <pc:sldChg chg="addSp delSp modSp mod">
        <pc:chgData name="Irving Becerril" userId="091e4655e70d0e8d" providerId="LiveId" clId="{CC320645-F0D7-43A6-920C-B53068A1FEF2}" dt="2024-12-06T15:29:03.314" v="734" actId="20577"/>
        <pc:sldMkLst>
          <pc:docMk/>
          <pc:sldMk cId="1149334028" sldId="262"/>
        </pc:sldMkLst>
        <pc:spChg chg="mod">
          <ac:chgData name="Irving Becerril" userId="091e4655e70d0e8d" providerId="LiveId" clId="{CC320645-F0D7-43A6-920C-B53068A1FEF2}" dt="2024-12-06T15:29:03.314" v="734" actId="20577"/>
          <ac:spMkLst>
            <pc:docMk/>
            <pc:sldMk cId="1149334028" sldId="262"/>
            <ac:spMk id="2" creationId="{F0F6F10C-670A-624C-0571-C1BA57D950E6}"/>
          </ac:spMkLst>
        </pc:spChg>
        <pc:spChg chg="add del mod">
          <ac:chgData name="Irving Becerril" userId="091e4655e70d0e8d" providerId="LiveId" clId="{CC320645-F0D7-43A6-920C-B53068A1FEF2}" dt="2024-12-06T10:45:19.344" v="638" actId="478"/>
          <ac:spMkLst>
            <pc:docMk/>
            <pc:sldMk cId="1149334028" sldId="262"/>
            <ac:spMk id="7" creationId="{669C4020-9251-E9AB-1353-3CD78E30F73A}"/>
          </ac:spMkLst>
        </pc:spChg>
        <pc:picChg chg="add del mod">
          <ac:chgData name="Irving Becerril" userId="091e4655e70d0e8d" providerId="LiveId" clId="{CC320645-F0D7-43A6-920C-B53068A1FEF2}" dt="2024-12-06T10:53:43.527" v="649" actId="21"/>
          <ac:picMkLst>
            <pc:docMk/>
            <pc:sldMk cId="1149334028" sldId="262"/>
            <ac:picMk id="4" creationId="{53E4D35D-2B18-CAB1-E9C4-256BE4B527C3}"/>
          </ac:picMkLst>
        </pc:picChg>
        <pc:picChg chg="del">
          <ac:chgData name="Irving Becerril" userId="091e4655e70d0e8d" providerId="LiveId" clId="{CC320645-F0D7-43A6-920C-B53068A1FEF2}" dt="2024-12-06T10:45:09.568" v="636" actId="478"/>
          <ac:picMkLst>
            <pc:docMk/>
            <pc:sldMk cId="1149334028" sldId="262"/>
            <ac:picMk id="5" creationId="{1E853779-3588-E4F2-859E-5DA82788DAF9}"/>
          </ac:picMkLst>
        </pc:picChg>
        <pc:picChg chg="add mod">
          <ac:chgData name="Irving Becerril" userId="091e4655e70d0e8d" providerId="LiveId" clId="{CC320645-F0D7-43A6-920C-B53068A1FEF2}" dt="2024-12-06T10:53:04.990" v="642" actId="1076"/>
          <ac:picMkLst>
            <pc:docMk/>
            <pc:sldMk cId="1149334028" sldId="262"/>
            <ac:picMk id="9" creationId="{731A06D3-BBE8-0DC1-C594-5115E0E41F9C}"/>
          </ac:picMkLst>
        </pc:picChg>
        <pc:picChg chg="add mod">
          <ac:chgData name="Irving Becerril" userId="091e4655e70d0e8d" providerId="LiveId" clId="{CC320645-F0D7-43A6-920C-B53068A1FEF2}" dt="2024-12-06T10:53:33.047" v="647"/>
          <ac:picMkLst>
            <pc:docMk/>
            <pc:sldMk cId="1149334028" sldId="262"/>
            <ac:picMk id="10" creationId="{58CDA84B-5A8A-D406-1C38-4B38A6FAE4BE}"/>
          </ac:picMkLst>
        </pc:picChg>
        <pc:picChg chg="add mod">
          <ac:chgData name="Irving Becerril" userId="091e4655e70d0e8d" providerId="LiveId" clId="{CC320645-F0D7-43A6-920C-B53068A1FEF2}" dt="2024-12-06T10:54:20.935" v="653" actId="1076"/>
          <ac:picMkLst>
            <pc:docMk/>
            <pc:sldMk cId="1149334028" sldId="262"/>
            <ac:picMk id="11" creationId="{53E4D35D-2B18-CAB1-E9C4-256BE4B527C3}"/>
          </ac:picMkLst>
        </pc:picChg>
      </pc:sldChg>
      <pc:sldChg chg="addSp delSp modSp mod ord setBg">
        <pc:chgData name="Irving Becerril" userId="091e4655e70d0e8d" providerId="LiveId" clId="{CC320645-F0D7-43A6-920C-B53068A1FEF2}" dt="2024-12-06T09:43:17.265" v="583" actId="26606"/>
        <pc:sldMkLst>
          <pc:docMk/>
          <pc:sldMk cId="3247056178" sldId="263"/>
        </pc:sldMkLst>
        <pc:spChg chg="add del mod">
          <ac:chgData name="Irving Becerril" userId="091e4655e70d0e8d" providerId="LiveId" clId="{CC320645-F0D7-43A6-920C-B53068A1FEF2}" dt="2024-12-06T09:39:56.679" v="568"/>
          <ac:spMkLst>
            <pc:docMk/>
            <pc:sldMk cId="3247056178" sldId="263"/>
            <ac:spMk id="3" creationId="{427DA368-8166-788E-7B88-F3C9149E6493}"/>
          </ac:spMkLst>
        </pc:spChg>
        <pc:spChg chg="mod">
          <ac:chgData name="Irving Becerril" userId="091e4655e70d0e8d" providerId="LiveId" clId="{CC320645-F0D7-43A6-920C-B53068A1FEF2}" dt="2024-12-06T09:43:17.265" v="583" actId="26606"/>
          <ac:spMkLst>
            <pc:docMk/>
            <pc:sldMk cId="3247056178" sldId="263"/>
            <ac:spMk id="8" creationId="{CCB4F25B-3B48-5578-133D-17ED84D3E0D1}"/>
          </ac:spMkLst>
        </pc:spChg>
        <pc:spChg chg="add del">
          <ac:chgData name="Irving Becerril" userId="091e4655e70d0e8d" providerId="LiveId" clId="{CC320645-F0D7-43A6-920C-B53068A1FEF2}" dt="2024-12-06T09:43:17.265" v="583" actId="26606"/>
          <ac:spMkLst>
            <pc:docMk/>
            <pc:sldMk cId="3247056178" sldId="263"/>
            <ac:spMk id="1031" creationId="{D4771268-CB57-404A-9271-370EB28F6090}"/>
          </ac:spMkLst>
        </pc:spChg>
        <pc:spChg chg="add del">
          <ac:chgData name="Irving Becerril" userId="091e4655e70d0e8d" providerId="LiveId" clId="{CC320645-F0D7-43A6-920C-B53068A1FEF2}" dt="2024-12-06T09:43:06.865" v="579" actId="26606"/>
          <ac:spMkLst>
            <pc:docMk/>
            <pc:sldMk cId="3247056178" sldId="263"/>
            <ac:spMk id="1036" creationId="{D4771268-CB57-404A-9271-370EB28F6090}"/>
          </ac:spMkLst>
        </pc:spChg>
        <pc:picChg chg="del">
          <ac:chgData name="Irving Becerril" userId="091e4655e70d0e8d" providerId="LiveId" clId="{CC320645-F0D7-43A6-920C-B53068A1FEF2}" dt="2024-12-06T09:27:59.755" v="542" actId="478"/>
          <ac:picMkLst>
            <pc:docMk/>
            <pc:sldMk cId="3247056178" sldId="263"/>
            <ac:picMk id="5" creationId="{F339D1DC-87E4-078B-09A7-F34BD2DE64E6}"/>
          </ac:picMkLst>
        </pc:picChg>
        <pc:picChg chg="del">
          <ac:chgData name="Irving Becerril" userId="091e4655e70d0e8d" providerId="LiveId" clId="{CC320645-F0D7-43A6-920C-B53068A1FEF2}" dt="2024-12-06T09:27:55.224" v="540" actId="478"/>
          <ac:picMkLst>
            <pc:docMk/>
            <pc:sldMk cId="3247056178" sldId="263"/>
            <ac:picMk id="6" creationId="{E6CF18A1-1CCE-30B0-981B-7254A45356DD}"/>
          </ac:picMkLst>
        </pc:picChg>
        <pc:picChg chg="del">
          <ac:chgData name="Irving Becerril" userId="091e4655e70d0e8d" providerId="LiveId" clId="{CC320645-F0D7-43A6-920C-B53068A1FEF2}" dt="2024-12-06T09:27:58.115" v="541" actId="478"/>
          <ac:picMkLst>
            <pc:docMk/>
            <pc:sldMk cId="3247056178" sldId="263"/>
            <ac:picMk id="7" creationId="{DB96A599-B43C-2717-3E32-303131C58857}"/>
          </ac:picMkLst>
        </pc:picChg>
        <pc:picChg chg="add mod">
          <ac:chgData name="Irving Becerril" userId="091e4655e70d0e8d" providerId="LiveId" clId="{CC320645-F0D7-43A6-920C-B53068A1FEF2}" dt="2024-12-06T09:43:17.265" v="583" actId="26606"/>
          <ac:picMkLst>
            <pc:docMk/>
            <pc:sldMk cId="3247056178" sldId="263"/>
            <ac:picMk id="1026" creationId="{FA5EBE0E-2B1A-8D96-A185-53B478CA2F3E}"/>
          </ac:picMkLst>
        </pc:picChg>
      </pc:sldChg>
      <pc:sldChg chg="del">
        <pc:chgData name="Irving Becerril" userId="091e4655e70d0e8d" providerId="LiveId" clId="{CC320645-F0D7-43A6-920C-B53068A1FEF2}" dt="2024-12-06T10:20:08.704" v="633" actId="47"/>
        <pc:sldMkLst>
          <pc:docMk/>
          <pc:sldMk cId="1014922255" sldId="264"/>
        </pc:sldMkLst>
      </pc:sldChg>
      <pc:sldChg chg="del">
        <pc:chgData name="Irving Becerril" userId="091e4655e70d0e8d" providerId="LiveId" clId="{CC320645-F0D7-43A6-920C-B53068A1FEF2}" dt="2024-12-06T10:20:06.126" v="632" actId="47"/>
        <pc:sldMkLst>
          <pc:docMk/>
          <pc:sldMk cId="216535460" sldId="265"/>
        </pc:sldMkLst>
      </pc:sldChg>
      <pc:sldChg chg="del">
        <pc:chgData name="Irving Becerril" userId="091e4655e70d0e8d" providerId="LiveId" clId="{CC320645-F0D7-43A6-920C-B53068A1FEF2}" dt="2024-12-06T10:20:13.039" v="634" actId="47"/>
        <pc:sldMkLst>
          <pc:docMk/>
          <pc:sldMk cId="3333045658" sldId="266"/>
        </pc:sldMkLst>
      </pc:sldChg>
      <pc:sldChg chg="modSp new mod">
        <pc:chgData name="Irving Becerril" userId="091e4655e70d0e8d" providerId="LiveId" clId="{CC320645-F0D7-43A6-920C-B53068A1FEF2}" dt="2024-12-06T09:27:43.301" v="539" actId="20577"/>
        <pc:sldMkLst>
          <pc:docMk/>
          <pc:sldMk cId="4235504367" sldId="267"/>
        </pc:sldMkLst>
        <pc:spChg chg="mod">
          <ac:chgData name="Irving Becerril" userId="091e4655e70d0e8d" providerId="LiveId" clId="{CC320645-F0D7-43A6-920C-B53068A1FEF2}" dt="2024-12-06T09:24:19.349" v="486" actId="20577"/>
          <ac:spMkLst>
            <pc:docMk/>
            <pc:sldMk cId="4235504367" sldId="267"/>
            <ac:spMk id="2" creationId="{97528317-38D5-995A-EEB9-43A1852C8F26}"/>
          </ac:spMkLst>
        </pc:spChg>
        <pc:spChg chg="mod">
          <ac:chgData name="Irving Becerril" userId="091e4655e70d0e8d" providerId="LiveId" clId="{CC320645-F0D7-43A6-920C-B53068A1FEF2}" dt="2024-12-06T09:27:43.301" v="539" actId="20577"/>
          <ac:spMkLst>
            <pc:docMk/>
            <pc:sldMk cId="4235504367" sldId="267"/>
            <ac:spMk id="3" creationId="{74D63965-2081-FFD9-49BA-5403F648C69B}"/>
          </ac:spMkLst>
        </pc:spChg>
      </pc:sldChg>
      <pc:sldChg chg="addSp delSp modSp new mod">
        <pc:chgData name="Irving Becerril" userId="091e4655e70d0e8d" providerId="LiveId" clId="{CC320645-F0D7-43A6-920C-B53068A1FEF2}" dt="2024-12-06T10:19:49.089" v="631" actId="2711"/>
        <pc:sldMkLst>
          <pc:docMk/>
          <pc:sldMk cId="1394973715" sldId="268"/>
        </pc:sldMkLst>
        <pc:spChg chg="mod">
          <ac:chgData name="Irving Becerril" userId="091e4655e70d0e8d" providerId="LiveId" clId="{CC320645-F0D7-43A6-920C-B53068A1FEF2}" dt="2024-12-06T10:19:49.089" v="631" actId="2711"/>
          <ac:spMkLst>
            <pc:docMk/>
            <pc:sldMk cId="1394973715" sldId="268"/>
            <ac:spMk id="2" creationId="{BFA12992-D21E-F6D3-35F7-B4A290FB56FA}"/>
          </ac:spMkLst>
        </pc:spChg>
        <pc:spChg chg="del">
          <ac:chgData name="Irving Becerril" userId="091e4655e70d0e8d" providerId="LiveId" clId="{CC320645-F0D7-43A6-920C-B53068A1FEF2}" dt="2024-12-06T10:17:45.428" v="628" actId="22"/>
          <ac:spMkLst>
            <pc:docMk/>
            <pc:sldMk cId="1394973715" sldId="268"/>
            <ac:spMk id="3" creationId="{CDFB6881-D574-650C-3CFD-5210C337354F}"/>
          </ac:spMkLst>
        </pc:spChg>
        <pc:picChg chg="add mod ord">
          <ac:chgData name="Irving Becerril" userId="091e4655e70d0e8d" providerId="LiveId" clId="{CC320645-F0D7-43A6-920C-B53068A1FEF2}" dt="2024-12-06T10:17:55.743" v="630" actId="1076"/>
          <ac:picMkLst>
            <pc:docMk/>
            <pc:sldMk cId="1394973715" sldId="268"/>
            <ac:picMk id="5" creationId="{A7E5D3A7-81CE-7358-5BC8-F7E95FF420DA}"/>
          </ac:picMkLst>
        </pc:picChg>
      </pc:sldChg>
      <pc:sldChg chg="addSp delSp modSp new mod ord">
        <pc:chgData name="Irving Becerril" userId="091e4655e70d0e8d" providerId="LiveId" clId="{CC320645-F0D7-43A6-920C-B53068A1FEF2}" dt="2024-12-06T11:05:58.749" v="733"/>
        <pc:sldMkLst>
          <pc:docMk/>
          <pc:sldMk cId="3366379695" sldId="269"/>
        </pc:sldMkLst>
        <pc:spChg chg="mod">
          <ac:chgData name="Irving Becerril" userId="091e4655e70d0e8d" providerId="LiveId" clId="{CC320645-F0D7-43A6-920C-B53068A1FEF2}" dt="2024-12-06T10:55:48.211" v="694" actId="20577"/>
          <ac:spMkLst>
            <pc:docMk/>
            <pc:sldMk cId="3366379695" sldId="269"/>
            <ac:spMk id="2" creationId="{E2217C70-92B9-B142-E16B-F1229EE3BAF5}"/>
          </ac:spMkLst>
        </pc:spChg>
        <pc:spChg chg="del">
          <ac:chgData name="Irving Becerril" userId="091e4655e70d0e8d" providerId="LiveId" clId="{CC320645-F0D7-43A6-920C-B53068A1FEF2}" dt="2024-12-06T10:54:51.591" v="656"/>
          <ac:spMkLst>
            <pc:docMk/>
            <pc:sldMk cId="3366379695" sldId="269"/>
            <ac:spMk id="3" creationId="{DE06A481-2CAF-09A5-045C-95CA5C3BD2DD}"/>
          </ac:spMkLst>
        </pc:spChg>
        <pc:picChg chg="add mod">
          <ac:chgData name="Irving Becerril" userId="091e4655e70d0e8d" providerId="LiveId" clId="{CC320645-F0D7-43A6-920C-B53068A1FEF2}" dt="2024-12-06T10:54:51.591" v="656"/>
          <ac:picMkLst>
            <pc:docMk/>
            <pc:sldMk cId="3366379695" sldId="269"/>
            <ac:picMk id="4" creationId="{051D6474-5ED4-BA59-40E5-3509C9D41186}"/>
          </ac:picMkLst>
        </pc:picChg>
      </pc:sldChg>
      <pc:sldChg chg="addSp delSp modSp new mod">
        <pc:chgData name="Irving Becerril" userId="091e4655e70d0e8d" providerId="LiveId" clId="{CC320645-F0D7-43A6-920C-B53068A1FEF2}" dt="2024-12-06T10:55:27.137" v="676" actId="2711"/>
        <pc:sldMkLst>
          <pc:docMk/>
          <pc:sldMk cId="4114245324" sldId="270"/>
        </pc:sldMkLst>
        <pc:spChg chg="mod">
          <ac:chgData name="Irving Becerril" userId="091e4655e70d0e8d" providerId="LiveId" clId="{CC320645-F0D7-43A6-920C-B53068A1FEF2}" dt="2024-12-06T10:55:27.137" v="676" actId="2711"/>
          <ac:spMkLst>
            <pc:docMk/>
            <pc:sldMk cId="4114245324" sldId="270"/>
            <ac:spMk id="2" creationId="{B714D2B9-B416-DC6E-150C-3C4EC2D1AED5}"/>
          </ac:spMkLst>
        </pc:spChg>
        <pc:spChg chg="del">
          <ac:chgData name="Irving Becerril" userId="091e4655e70d0e8d" providerId="LiveId" clId="{CC320645-F0D7-43A6-920C-B53068A1FEF2}" dt="2024-12-06T10:54:59.026" v="657"/>
          <ac:spMkLst>
            <pc:docMk/>
            <pc:sldMk cId="4114245324" sldId="270"/>
            <ac:spMk id="3" creationId="{B5E80AD8-F957-3812-8A2B-5457E54195A8}"/>
          </ac:spMkLst>
        </pc:spChg>
        <pc:picChg chg="add mod">
          <ac:chgData name="Irving Becerril" userId="091e4655e70d0e8d" providerId="LiveId" clId="{CC320645-F0D7-43A6-920C-B53068A1FEF2}" dt="2024-12-06T10:55:04.041" v="658" actId="1076"/>
          <ac:picMkLst>
            <pc:docMk/>
            <pc:sldMk cId="4114245324" sldId="270"/>
            <ac:picMk id="4" creationId="{A71F8327-BA6D-FDF2-D5A4-DCB35B474699}"/>
          </ac:picMkLst>
        </pc:picChg>
      </pc:sldChg>
      <pc:sldChg chg="delSp modSp new del mod">
        <pc:chgData name="Irving Becerril" userId="091e4655e70d0e8d" providerId="LiveId" clId="{CC320645-F0D7-43A6-920C-B53068A1FEF2}" dt="2024-12-06T11:00:06.543" v="731" actId="2696"/>
        <pc:sldMkLst>
          <pc:docMk/>
          <pc:sldMk cId="3173717854" sldId="271"/>
        </pc:sldMkLst>
        <pc:spChg chg="del">
          <ac:chgData name="Irving Becerril" userId="091e4655e70d0e8d" providerId="LiveId" clId="{CC320645-F0D7-43A6-920C-B53068A1FEF2}" dt="2024-12-06T10:59:58.544" v="730" actId="478"/>
          <ac:spMkLst>
            <pc:docMk/>
            <pc:sldMk cId="3173717854" sldId="271"/>
            <ac:spMk id="2" creationId="{875F9FF9-D136-AA60-CD6A-0E1036AD8029}"/>
          </ac:spMkLst>
        </pc:spChg>
        <pc:spChg chg="mod">
          <ac:chgData name="Irving Becerril" userId="091e4655e70d0e8d" providerId="LiveId" clId="{CC320645-F0D7-43A6-920C-B53068A1FEF2}" dt="2024-12-06T10:59:52.676" v="729" actId="2711"/>
          <ac:spMkLst>
            <pc:docMk/>
            <pc:sldMk cId="3173717854" sldId="271"/>
            <ac:spMk id="3" creationId="{475FD44E-BDCA-19C3-56B1-C50B7C296E59}"/>
          </ac:spMkLst>
        </pc:spChg>
      </pc:sldChg>
    </pc:docChg>
  </pc:docChgLst>
  <pc:docChgLst>
    <pc:chgData name="Irving Becerril" userId="091e4655e70d0e8d" providerId="LiveId" clId="{00DEDAD9-119C-498B-A2C6-61CEAC51A23A}"/>
    <pc:docChg chg="undo custSel addSld modSld sldOrd">
      <pc:chgData name="Irving Becerril" userId="091e4655e70d0e8d" providerId="LiveId" clId="{00DEDAD9-119C-498B-A2C6-61CEAC51A23A}" dt="2024-10-18T15:40:48.749" v="3920" actId="20577"/>
      <pc:docMkLst>
        <pc:docMk/>
      </pc:docMkLst>
      <pc:sldChg chg="modSp mod">
        <pc:chgData name="Irving Becerril" userId="091e4655e70d0e8d" providerId="LiveId" clId="{00DEDAD9-119C-498B-A2C6-61CEAC51A23A}" dt="2024-10-18T15:40:48.749" v="3920" actId="20577"/>
        <pc:sldMkLst>
          <pc:docMk/>
          <pc:sldMk cId="2773379347" sldId="256"/>
        </pc:sldMkLst>
        <pc:spChg chg="mod">
          <ac:chgData name="Irving Becerril" userId="091e4655e70d0e8d" providerId="LiveId" clId="{00DEDAD9-119C-498B-A2C6-61CEAC51A23A}" dt="2024-10-18T15:40:48.749" v="3920" actId="20577"/>
          <ac:spMkLst>
            <pc:docMk/>
            <pc:sldMk cId="2773379347" sldId="256"/>
            <ac:spMk id="3" creationId="{3E87EEAA-9176-B9E2-30AC-10704DD9CDC4}"/>
          </ac:spMkLst>
        </pc:spChg>
      </pc:sldChg>
      <pc:sldChg chg="addSp modSp mod">
        <pc:chgData name="Irving Becerril" userId="091e4655e70d0e8d" providerId="LiveId" clId="{00DEDAD9-119C-498B-A2C6-61CEAC51A23A}" dt="2024-10-18T13:13:41.012" v="1278" actId="1076"/>
        <pc:sldMkLst>
          <pc:docMk/>
          <pc:sldMk cId="937246151" sldId="258"/>
        </pc:sldMkLst>
        <pc:spChg chg="mod">
          <ac:chgData name="Irving Becerril" userId="091e4655e70d0e8d" providerId="LiveId" clId="{00DEDAD9-119C-498B-A2C6-61CEAC51A23A}" dt="2024-10-18T04:53:28.375" v="10" actId="2711"/>
          <ac:spMkLst>
            <pc:docMk/>
            <pc:sldMk cId="937246151" sldId="258"/>
            <ac:spMk id="2" creationId="{6E28F2E0-939C-0267-AA38-CBF59B3A0CBC}"/>
          </ac:spMkLst>
        </pc:spChg>
        <pc:spChg chg="mod">
          <ac:chgData name="Irving Becerril" userId="091e4655e70d0e8d" providerId="LiveId" clId="{00DEDAD9-119C-498B-A2C6-61CEAC51A23A}" dt="2024-10-18T13:08:22.417" v="1254" actId="2711"/>
          <ac:spMkLst>
            <pc:docMk/>
            <pc:sldMk cId="937246151" sldId="258"/>
            <ac:spMk id="3" creationId="{D02955E6-EF8F-276A-15EC-7AA690A0B684}"/>
          </ac:spMkLst>
        </pc:spChg>
        <pc:picChg chg="add mod">
          <ac:chgData name="Irving Becerril" userId="091e4655e70d0e8d" providerId="LiveId" clId="{00DEDAD9-119C-498B-A2C6-61CEAC51A23A}" dt="2024-10-18T13:12:38.771" v="1272" actId="1076"/>
          <ac:picMkLst>
            <pc:docMk/>
            <pc:sldMk cId="937246151" sldId="258"/>
            <ac:picMk id="5" creationId="{C885195A-1C1F-1E28-E55E-0AB20AB8D5A6}"/>
          </ac:picMkLst>
        </pc:picChg>
        <pc:picChg chg="add mod">
          <ac:chgData name="Irving Becerril" userId="091e4655e70d0e8d" providerId="LiveId" clId="{00DEDAD9-119C-498B-A2C6-61CEAC51A23A}" dt="2024-10-18T13:09:33.385" v="1257" actId="1076"/>
          <ac:picMkLst>
            <pc:docMk/>
            <pc:sldMk cId="937246151" sldId="258"/>
            <ac:picMk id="1026" creationId="{667865A7-D2A5-0F78-3089-1F0BD9D0F5BB}"/>
          </ac:picMkLst>
        </pc:picChg>
        <pc:picChg chg="add mod">
          <ac:chgData name="Irving Becerril" userId="091e4655e70d0e8d" providerId="LiveId" clId="{00DEDAD9-119C-498B-A2C6-61CEAC51A23A}" dt="2024-10-18T13:11:28.170" v="1263" actId="1076"/>
          <ac:picMkLst>
            <pc:docMk/>
            <pc:sldMk cId="937246151" sldId="258"/>
            <ac:picMk id="1028" creationId="{99AA5F22-B3DE-6C07-7636-57AEDCF24DA5}"/>
          </ac:picMkLst>
        </pc:picChg>
        <pc:picChg chg="add mod">
          <ac:chgData name="Irving Becerril" userId="091e4655e70d0e8d" providerId="LiveId" clId="{00DEDAD9-119C-498B-A2C6-61CEAC51A23A}" dt="2024-10-18T13:12:29.974" v="1271" actId="1076"/>
          <ac:picMkLst>
            <pc:docMk/>
            <pc:sldMk cId="937246151" sldId="258"/>
            <ac:picMk id="1030" creationId="{060C63D2-5F7D-7C9A-1F39-024141E3F663}"/>
          </ac:picMkLst>
        </pc:picChg>
        <pc:picChg chg="add mod">
          <ac:chgData name="Irving Becerril" userId="091e4655e70d0e8d" providerId="LiveId" clId="{00DEDAD9-119C-498B-A2C6-61CEAC51A23A}" dt="2024-10-18T13:13:41.012" v="1278" actId="1076"/>
          <ac:picMkLst>
            <pc:docMk/>
            <pc:sldMk cId="937246151" sldId="258"/>
            <ac:picMk id="1032" creationId="{57B46A37-70D8-0163-72C5-5C46D64C2316}"/>
          </ac:picMkLst>
        </pc:picChg>
      </pc:sldChg>
      <pc:sldChg chg="modSp mod ord">
        <pc:chgData name="Irving Becerril" userId="091e4655e70d0e8d" providerId="LiveId" clId="{00DEDAD9-119C-498B-A2C6-61CEAC51A23A}" dt="2024-10-18T06:09:06.674" v="1010"/>
        <pc:sldMkLst>
          <pc:docMk/>
          <pc:sldMk cId="306566483" sldId="259"/>
        </pc:sldMkLst>
        <pc:spChg chg="mod">
          <ac:chgData name="Irving Becerril" userId="091e4655e70d0e8d" providerId="LiveId" clId="{00DEDAD9-119C-498B-A2C6-61CEAC51A23A}" dt="2024-10-18T05:17:43.441" v="101" actId="2711"/>
          <ac:spMkLst>
            <pc:docMk/>
            <pc:sldMk cId="306566483" sldId="259"/>
            <ac:spMk id="2" creationId="{B8C8960B-2EAE-3C75-D48B-C089CF66022E}"/>
          </ac:spMkLst>
        </pc:spChg>
        <pc:spChg chg="mod">
          <ac:chgData name="Irving Becerril" userId="091e4655e70d0e8d" providerId="LiveId" clId="{00DEDAD9-119C-498B-A2C6-61CEAC51A23A}" dt="2024-10-18T05:59:07.238" v="875" actId="20577"/>
          <ac:spMkLst>
            <pc:docMk/>
            <pc:sldMk cId="306566483" sldId="259"/>
            <ac:spMk id="3" creationId="{BF87F3E3-2709-C3E4-FFAF-9435D06BFE02}"/>
          </ac:spMkLst>
        </pc:spChg>
      </pc:sldChg>
      <pc:sldChg chg="addSp delSp modSp mod ord">
        <pc:chgData name="Irving Becerril" userId="091e4655e70d0e8d" providerId="LiveId" clId="{00DEDAD9-119C-498B-A2C6-61CEAC51A23A}" dt="2024-10-18T13:23:46.885" v="1368" actId="2711"/>
        <pc:sldMkLst>
          <pc:docMk/>
          <pc:sldMk cId="4105150968" sldId="260"/>
        </pc:sldMkLst>
        <pc:spChg chg="mod">
          <ac:chgData name="Irving Becerril" userId="091e4655e70d0e8d" providerId="LiveId" clId="{00DEDAD9-119C-498B-A2C6-61CEAC51A23A}" dt="2024-10-18T13:23:46.885" v="1368" actId="2711"/>
          <ac:spMkLst>
            <pc:docMk/>
            <pc:sldMk cId="4105150968" sldId="260"/>
            <ac:spMk id="2" creationId="{9AA83134-87CB-0752-E245-86409596E3EF}"/>
          </ac:spMkLst>
        </pc:spChg>
        <pc:spChg chg="del mod">
          <ac:chgData name="Irving Becerril" userId="091e4655e70d0e8d" providerId="LiveId" clId="{00DEDAD9-119C-498B-A2C6-61CEAC51A23A}" dt="2024-10-18T13:23:17.035" v="1362" actId="22"/>
          <ac:spMkLst>
            <pc:docMk/>
            <pc:sldMk cId="4105150968" sldId="260"/>
            <ac:spMk id="3" creationId="{4A644106-09EF-AE4D-27BF-4C169509123C}"/>
          </ac:spMkLst>
        </pc:spChg>
        <pc:picChg chg="add mod ord">
          <ac:chgData name="Irving Becerril" userId="091e4655e70d0e8d" providerId="LiveId" clId="{00DEDAD9-119C-498B-A2C6-61CEAC51A23A}" dt="2024-10-18T13:23:34.368" v="1367" actId="1076"/>
          <ac:picMkLst>
            <pc:docMk/>
            <pc:sldMk cId="4105150968" sldId="260"/>
            <ac:picMk id="5" creationId="{D72477B9-B7E9-EF31-5B03-152DA745333B}"/>
          </ac:picMkLst>
        </pc:picChg>
      </pc:sldChg>
      <pc:sldChg chg="addSp delSp modSp mod ord">
        <pc:chgData name="Irving Becerril" userId="091e4655e70d0e8d" providerId="LiveId" clId="{00DEDAD9-119C-498B-A2C6-61CEAC51A23A}" dt="2024-10-18T14:59:23.638" v="3830" actId="1076"/>
        <pc:sldMkLst>
          <pc:docMk/>
          <pc:sldMk cId="1764439927" sldId="261"/>
        </pc:sldMkLst>
        <pc:spChg chg="mod">
          <ac:chgData name="Irving Becerril" userId="091e4655e70d0e8d" providerId="LiveId" clId="{00DEDAD9-119C-498B-A2C6-61CEAC51A23A}" dt="2024-10-18T13:24:04.735" v="1380" actId="2711"/>
          <ac:spMkLst>
            <pc:docMk/>
            <pc:sldMk cId="1764439927" sldId="261"/>
            <ac:spMk id="2" creationId="{F0324958-7F9D-C6B5-D3F1-D00D1198305A}"/>
          </ac:spMkLst>
        </pc:spChg>
        <pc:spChg chg="add del mod">
          <ac:chgData name="Irving Becerril" userId="091e4655e70d0e8d" providerId="LiveId" clId="{00DEDAD9-119C-498B-A2C6-61CEAC51A23A}" dt="2024-10-18T13:20:59.973" v="1287" actId="22"/>
          <ac:spMkLst>
            <pc:docMk/>
            <pc:sldMk cId="1764439927" sldId="261"/>
            <ac:spMk id="3" creationId="{B5403010-A686-751B-E76B-E8EFAB58FAAE}"/>
          </ac:spMkLst>
        </pc:spChg>
        <pc:spChg chg="add del mod">
          <ac:chgData name="Irving Becerril" userId="091e4655e70d0e8d" providerId="LiveId" clId="{00DEDAD9-119C-498B-A2C6-61CEAC51A23A}" dt="2024-10-18T14:59:07.811" v="3827" actId="478"/>
          <ac:spMkLst>
            <pc:docMk/>
            <pc:sldMk cId="1764439927" sldId="261"/>
            <ac:spMk id="7" creationId="{8FE4F147-0B05-ED62-9EDB-CA6F4A413B4A}"/>
          </ac:spMkLst>
        </pc:spChg>
        <pc:picChg chg="add del mod ord">
          <ac:chgData name="Irving Becerril" userId="091e4655e70d0e8d" providerId="LiveId" clId="{00DEDAD9-119C-498B-A2C6-61CEAC51A23A}" dt="2024-10-18T14:59:03.184" v="3825" actId="478"/>
          <ac:picMkLst>
            <pc:docMk/>
            <pc:sldMk cId="1764439927" sldId="261"/>
            <ac:picMk id="5" creationId="{59442870-FEE6-8CF2-EE32-12EAF607372F}"/>
          </ac:picMkLst>
        </pc:picChg>
        <pc:picChg chg="add mod">
          <ac:chgData name="Irving Becerril" userId="091e4655e70d0e8d" providerId="LiveId" clId="{00DEDAD9-119C-498B-A2C6-61CEAC51A23A}" dt="2024-10-18T14:59:23.638" v="3830" actId="1076"/>
          <ac:picMkLst>
            <pc:docMk/>
            <pc:sldMk cId="1764439927" sldId="261"/>
            <ac:picMk id="9" creationId="{6676E17B-67FD-943C-7989-F27415FA26AC}"/>
          </ac:picMkLst>
        </pc:picChg>
        <pc:picChg chg="add mod">
          <ac:chgData name="Irving Becerril" userId="091e4655e70d0e8d" providerId="LiveId" clId="{00DEDAD9-119C-498B-A2C6-61CEAC51A23A}" dt="2024-10-18T13:20:38.170" v="1286"/>
          <ac:picMkLst>
            <pc:docMk/>
            <pc:sldMk cId="1764439927" sldId="261"/>
            <ac:picMk id="2050" creationId="{31DC4027-3417-5FA4-B220-200283AC5A2E}"/>
          </ac:picMkLst>
        </pc:picChg>
      </pc:sldChg>
      <pc:sldChg chg="addSp delSp modSp mod ord">
        <pc:chgData name="Irving Becerril" userId="091e4655e70d0e8d" providerId="LiveId" clId="{00DEDAD9-119C-498B-A2C6-61CEAC51A23A}" dt="2024-10-18T13:23:53.568" v="1369" actId="2711"/>
        <pc:sldMkLst>
          <pc:docMk/>
          <pc:sldMk cId="1149334028" sldId="262"/>
        </pc:sldMkLst>
        <pc:spChg chg="mod">
          <ac:chgData name="Irving Becerril" userId="091e4655e70d0e8d" providerId="LiveId" clId="{00DEDAD9-119C-498B-A2C6-61CEAC51A23A}" dt="2024-10-18T13:23:53.568" v="1369" actId="2711"/>
          <ac:spMkLst>
            <pc:docMk/>
            <pc:sldMk cId="1149334028" sldId="262"/>
            <ac:spMk id="2" creationId="{F0F6F10C-670A-624C-0571-C1BA57D950E6}"/>
          </ac:spMkLst>
        </pc:spChg>
        <pc:spChg chg="del mod">
          <ac:chgData name="Irving Becerril" userId="091e4655e70d0e8d" providerId="LiveId" clId="{00DEDAD9-119C-498B-A2C6-61CEAC51A23A}" dt="2024-10-18T13:22:12.193" v="1352" actId="22"/>
          <ac:spMkLst>
            <pc:docMk/>
            <pc:sldMk cId="1149334028" sldId="262"/>
            <ac:spMk id="3" creationId="{8BE72A40-F207-4C22-AB4D-641CDBCCB39A}"/>
          </ac:spMkLst>
        </pc:spChg>
        <pc:picChg chg="add mod ord">
          <ac:chgData name="Irving Becerril" userId="091e4655e70d0e8d" providerId="LiveId" clId="{00DEDAD9-119C-498B-A2C6-61CEAC51A23A}" dt="2024-10-18T13:22:40.464" v="1359" actId="1076"/>
          <ac:picMkLst>
            <pc:docMk/>
            <pc:sldMk cId="1149334028" sldId="262"/>
            <ac:picMk id="5" creationId="{1E853779-3588-E4F2-859E-5DA82788DAF9}"/>
          </ac:picMkLst>
        </pc:picChg>
      </pc:sldChg>
      <pc:sldChg chg="addSp delSp modSp mod ord">
        <pc:chgData name="Irving Becerril" userId="091e4655e70d0e8d" providerId="LiveId" clId="{00DEDAD9-119C-498B-A2C6-61CEAC51A23A}" dt="2024-10-18T13:27:53.553" v="1466" actId="1076"/>
        <pc:sldMkLst>
          <pc:docMk/>
          <pc:sldMk cId="3247056178" sldId="263"/>
        </pc:sldMkLst>
        <pc:spChg chg="del mod">
          <ac:chgData name="Irving Becerril" userId="091e4655e70d0e8d" providerId="LiveId" clId="{00DEDAD9-119C-498B-A2C6-61CEAC51A23A}" dt="2024-10-18T13:25:28.570" v="1394" actId="478"/>
          <ac:spMkLst>
            <pc:docMk/>
            <pc:sldMk cId="3247056178" sldId="263"/>
            <ac:spMk id="2" creationId="{C8F37978-D131-DB25-2090-2C2641449C63}"/>
          </ac:spMkLst>
        </pc:spChg>
        <pc:spChg chg="del">
          <ac:chgData name="Irving Becerril" userId="091e4655e70d0e8d" providerId="LiveId" clId="{00DEDAD9-119C-498B-A2C6-61CEAC51A23A}" dt="2024-10-18T13:24:21.514" v="1383" actId="22"/>
          <ac:spMkLst>
            <pc:docMk/>
            <pc:sldMk cId="3247056178" sldId="263"/>
            <ac:spMk id="3" creationId="{429C4A51-A6F8-7059-B568-136374F05697}"/>
          </ac:spMkLst>
        </pc:spChg>
        <pc:spChg chg="add mod">
          <ac:chgData name="Irving Becerril" userId="091e4655e70d0e8d" providerId="LiveId" clId="{00DEDAD9-119C-498B-A2C6-61CEAC51A23A}" dt="2024-10-18T13:27:53.553" v="1466" actId="1076"/>
          <ac:spMkLst>
            <pc:docMk/>
            <pc:sldMk cId="3247056178" sldId="263"/>
            <ac:spMk id="8" creationId="{CCB4F25B-3B48-5578-133D-17ED84D3E0D1}"/>
          </ac:spMkLst>
        </pc:spChg>
        <pc:spChg chg="add del">
          <ac:chgData name="Irving Becerril" userId="091e4655e70d0e8d" providerId="LiveId" clId="{00DEDAD9-119C-498B-A2C6-61CEAC51A23A}" dt="2024-10-18T13:27:48.742" v="1465" actId="478"/>
          <ac:spMkLst>
            <pc:docMk/>
            <pc:sldMk cId="3247056178" sldId="263"/>
            <ac:spMk id="10" creationId="{184F07A2-9D0D-AEF4-3555-97D439E1AEF2}"/>
          </ac:spMkLst>
        </pc:spChg>
        <pc:picChg chg="add mod ord">
          <ac:chgData name="Irving Becerril" userId="091e4655e70d0e8d" providerId="LiveId" clId="{00DEDAD9-119C-498B-A2C6-61CEAC51A23A}" dt="2024-10-18T13:25:41.664" v="1397" actId="1076"/>
          <ac:picMkLst>
            <pc:docMk/>
            <pc:sldMk cId="3247056178" sldId="263"/>
            <ac:picMk id="5" creationId="{F339D1DC-87E4-078B-09A7-F34BD2DE64E6}"/>
          </ac:picMkLst>
        </pc:picChg>
        <pc:picChg chg="add mod">
          <ac:chgData name="Irving Becerril" userId="091e4655e70d0e8d" providerId="LiveId" clId="{00DEDAD9-119C-498B-A2C6-61CEAC51A23A}" dt="2024-10-18T13:25:36.149" v="1396" actId="1076"/>
          <ac:picMkLst>
            <pc:docMk/>
            <pc:sldMk cId="3247056178" sldId="263"/>
            <ac:picMk id="6" creationId="{E6CF18A1-1CCE-30B0-981B-7254A45356DD}"/>
          </ac:picMkLst>
        </pc:picChg>
        <pc:picChg chg="add mod">
          <ac:chgData name="Irving Becerril" userId="091e4655e70d0e8d" providerId="LiveId" clId="{00DEDAD9-119C-498B-A2C6-61CEAC51A23A}" dt="2024-10-18T13:25:32.168" v="1395" actId="1076"/>
          <ac:picMkLst>
            <pc:docMk/>
            <pc:sldMk cId="3247056178" sldId="263"/>
            <ac:picMk id="7" creationId="{DB96A599-B43C-2717-3E32-303131C58857}"/>
          </ac:picMkLst>
        </pc:picChg>
      </pc:sldChg>
      <pc:sldChg chg="modSp new mod ord">
        <pc:chgData name="Irving Becerril" userId="091e4655e70d0e8d" providerId="LiveId" clId="{00DEDAD9-119C-498B-A2C6-61CEAC51A23A}" dt="2024-10-18T15:00:40.397" v="3903" actId="2711"/>
        <pc:sldMkLst>
          <pc:docMk/>
          <pc:sldMk cId="1014922255" sldId="264"/>
        </pc:sldMkLst>
        <pc:spChg chg="mod">
          <ac:chgData name="Irving Becerril" userId="091e4655e70d0e8d" providerId="LiveId" clId="{00DEDAD9-119C-498B-A2C6-61CEAC51A23A}" dt="2024-10-18T15:00:40.397" v="3903" actId="2711"/>
          <ac:spMkLst>
            <pc:docMk/>
            <pc:sldMk cId="1014922255" sldId="264"/>
            <ac:spMk id="2" creationId="{A3A3BEB3-1EC1-8561-EAE0-DD046A861D2F}"/>
          </ac:spMkLst>
        </pc:spChg>
        <pc:spChg chg="mod">
          <ac:chgData name="Irving Becerril" userId="091e4655e70d0e8d" providerId="LiveId" clId="{00DEDAD9-119C-498B-A2C6-61CEAC51A23A}" dt="2024-10-18T14:57:59.863" v="3824" actId="20577"/>
          <ac:spMkLst>
            <pc:docMk/>
            <pc:sldMk cId="1014922255" sldId="264"/>
            <ac:spMk id="3" creationId="{5B7343F2-CE3F-BA28-CCEF-38A125A6E457}"/>
          </ac:spMkLst>
        </pc:spChg>
      </pc:sldChg>
      <pc:sldChg chg="modSp new mod">
        <pc:chgData name="Irving Becerril" userId="091e4655e70d0e8d" providerId="LiveId" clId="{00DEDAD9-119C-498B-A2C6-61CEAC51A23A}" dt="2024-10-18T15:00:48.458" v="3904" actId="2711"/>
        <pc:sldMkLst>
          <pc:docMk/>
          <pc:sldMk cId="216535460" sldId="265"/>
        </pc:sldMkLst>
        <pc:spChg chg="mod">
          <ac:chgData name="Irving Becerril" userId="091e4655e70d0e8d" providerId="LiveId" clId="{00DEDAD9-119C-498B-A2C6-61CEAC51A23A}" dt="2024-10-18T15:00:48.458" v="3904" actId="2711"/>
          <ac:spMkLst>
            <pc:docMk/>
            <pc:sldMk cId="216535460" sldId="265"/>
            <ac:spMk id="2" creationId="{0B92C6B4-2EE8-1D47-CB5F-1DC025C322E5}"/>
          </ac:spMkLst>
        </pc:spChg>
        <pc:spChg chg="mod">
          <ac:chgData name="Irving Becerril" userId="091e4655e70d0e8d" providerId="LiveId" clId="{00DEDAD9-119C-498B-A2C6-61CEAC51A23A}" dt="2024-10-18T14:42:36.170" v="2975" actId="20577"/>
          <ac:spMkLst>
            <pc:docMk/>
            <pc:sldMk cId="216535460" sldId="265"/>
            <ac:spMk id="3" creationId="{4FAB52CD-B050-6239-0ED0-6C9167259ECA}"/>
          </ac:spMkLst>
        </pc:spChg>
      </pc:sldChg>
      <pc:sldChg chg="modSp new mod">
        <pc:chgData name="Irving Becerril" userId="091e4655e70d0e8d" providerId="LiveId" clId="{00DEDAD9-119C-498B-A2C6-61CEAC51A23A}" dt="2024-10-18T15:01:00.085" v="3905" actId="2711"/>
        <pc:sldMkLst>
          <pc:docMk/>
          <pc:sldMk cId="3333045658" sldId="266"/>
        </pc:sldMkLst>
        <pc:spChg chg="mod">
          <ac:chgData name="Irving Becerril" userId="091e4655e70d0e8d" providerId="LiveId" clId="{00DEDAD9-119C-498B-A2C6-61CEAC51A23A}" dt="2024-10-18T15:01:00.085" v="3905" actId="2711"/>
          <ac:spMkLst>
            <pc:docMk/>
            <pc:sldMk cId="3333045658" sldId="266"/>
            <ac:spMk id="2" creationId="{F1CFF30B-52FD-5AC2-CDFB-BC06EAA98327}"/>
          </ac:spMkLst>
        </pc:spChg>
        <pc:spChg chg="mod">
          <ac:chgData name="Irving Becerril" userId="091e4655e70d0e8d" providerId="LiveId" clId="{00DEDAD9-119C-498B-A2C6-61CEAC51A23A}" dt="2024-10-18T14:52:08.407" v="3559" actId="20577"/>
          <ac:spMkLst>
            <pc:docMk/>
            <pc:sldMk cId="3333045658" sldId="266"/>
            <ac:spMk id="3" creationId="{A0F36399-DF9A-0ACB-5034-3FF30EB29EF2}"/>
          </ac:spMkLst>
        </pc:spChg>
      </pc:sldChg>
    </pc:docChg>
  </pc:docChgLst>
  <pc:docChgLst>
    <pc:chgData name="Guest User" providerId="Windows Live" clId="Web-{0B921EAE-28D1-DE37-AF1B-52E8FE498939}"/>
    <pc:docChg chg="sldOrd">
      <pc:chgData name="Guest User" userId="" providerId="Windows Live" clId="Web-{0B921EAE-28D1-DE37-AF1B-52E8FE498939}" dt="2024-12-04T22:49:51.216" v="1"/>
      <pc:docMkLst>
        <pc:docMk/>
      </pc:docMkLst>
      <pc:sldChg chg="ord">
        <pc:chgData name="Guest User" userId="" providerId="Windows Live" clId="Web-{0B921EAE-28D1-DE37-AF1B-52E8FE498939}" dt="2024-12-04T22:39:27.619" v="0"/>
        <pc:sldMkLst>
          <pc:docMk/>
          <pc:sldMk cId="937246151" sldId="258"/>
        </pc:sldMkLst>
      </pc:sldChg>
      <pc:sldChg chg="ord">
        <pc:chgData name="Guest User" userId="" providerId="Windows Live" clId="Web-{0B921EAE-28D1-DE37-AF1B-52E8FE498939}" dt="2024-12-04T22:49:51.216" v="1"/>
        <pc:sldMkLst>
          <pc:docMk/>
          <pc:sldMk cId="1014922255" sldId="26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F3696-EAE8-8955-F7FE-10852967AB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CC8C0B-4A91-D2CC-6BA1-6615EC6AEF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339F0D-A3FB-1854-540C-0B415F9EA4CA}"/>
              </a:ext>
            </a:extLst>
          </p:cNvPr>
          <p:cNvSpPr>
            <a:spLocks noGrp="1"/>
          </p:cNvSpPr>
          <p:nvPr>
            <p:ph type="dt" sz="half" idx="10"/>
          </p:nvPr>
        </p:nvSpPr>
        <p:spPr/>
        <p:txBody>
          <a:bodyPr/>
          <a:lstStyle/>
          <a:p>
            <a:fld id="{19E04438-0A7B-4D44-B484-04C8CAA5F167}" type="datetimeFigureOut">
              <a:rPr lang="en-US" smtClean="0"/>
              <a:t>12/6/2024</a:t>
            </a:fld>
            <a:endParaRPr lang="en-US"/>
          </a:p>
        </p:txBody>
      </p:sp>
      <p:sp>
        <p:nvSpPr>
          <p:cNvPr id="5" name="Footer Placeholder 4">
            <a:extLst>
              <a:ext uri="{FF2B5EF4-FFF2-40B4-BE49-F238E27FC236}">
                <a16:creationId xmlns:a16="http://schemas.microsoft.com/office/drawing/2014/main" id="{A0D9894D-0B9D-CF65-128E-536089473D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36ABAB-4987-8189-E306-9AFB5A16869D}"/>
              </a:ext>
            </a:extLst>
          </p:cNvPr>
          <p:cNvSpPr>
            <a:spLocks noGrp="1"/>
          </p:cNvSpPr>
          <p:nvPr>
            <p:ph type="sldNum" sz="quarter" idx="12"/>
          </p:nvPr>
        </p:nvSpPr>
        <p:spPr/>
        <p:txBody>
          <a:bodyPr/>
          <a:lstStyle/>
          <a:p>
            <a:fld id="{B0D414D7-5B3E-4067-B161-B6FD3670D0DF}" type="slidenum">
              <a:rPr lang="en-US" smtClean="0"/>
              <a:t>‹#›</a:t>
            </a:fld>
            <a:endParaRPr lang="en-US"/>
          </a:p>
        </p:txBody>
      </p:sp>
    </p:spTree>
    <p:extLst>
      <p:ext uri="{BB962C8B-B14F-4D97-AF65-F5344CB8AC3E}">
        <p14:creationId xmlns:p14="http://schemas.microsoft.com/office/powerpoint/2010/main" val="3480997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DEFD0-79F6-1EBC-FE13-8C4409B9C1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EFA406-0208-CD3A-54BF-FEEE5B3AAD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086277-822B-C95F-9A10-ADF54A6B3633}"/>
              </a:ext>
            </a:extLst>
          </p:cNvPr>
          <p:cNvSpPr>
            <a:spLocks noGrp="1"/>
          </p:cNvSpPr>
          <p:nvPr>
            <p:ph type="dt" sz="half" idx="10"/>
          </p:nvPr>
        </p:nvSpPr>
        <p:spPr/>
        <p:txBody>
          <a:bodyPr/>
          <a:lstStyle/>
          <a:p>
            <a:fld id="{19E04438-0A7B-4D44-B484-04C8CAA5F167}" type="datetimeFigureOut">
              <a:rPr lang="en-US" smtClean="0"/>
              <a:t>12/6/2024</a:t>
            </a:fld>
            <a:endParaRPr lang="en-US"/>
          </a:p>
        </p:txBody>
      </p:sp>
      <p:sp>
        <p:nvSpPr>
          <p:cNvPr id="5" name="Footer Placeholder 4">
            <a:extLst>
              <a:ext uri="{FF2B5EF4-FFF2-40B4-BE49-F238E27FC236}">
                <a16:creationId xmlns:a16="http://schemas.microsoft.com/office/drawing/2014/main" id="{A9D977EE-7CF6-1CBE-74DF-C0FEF2A2E6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A0B823-DD93-1211-A6C3-70D60670DC19}"/>
              </a:ext>
            </a:extLst>
          </p:cNvPr>
          <p:cNvSpPr>
            <a:spLocks noGrp="1"/>
          </p:cNvSpPr>
          <p:nvPr>
            <p:ph type="sldNum" sz="quarter" idx="12"/>
          </p:nvPr>
        </p:nvSpPr>
        <p:spPr/>
        <p:txBody>
          <a:bodyPr/>
          <a:lstStyle/>
          <a:p>
            <a:fld id="{B0D414D7-5B3E-4067-B161-B6FD3670D0DF}" type="slidenum">
              <a:rPr lang="en-US" smtClean="0"/>
              <a:t>‹#›</a:t>
            </a:fld>
            <a:endParaRPr lang="en-US"/>
          </a:p>
        </p:txBody>
      </p:sp>
    </p:spTree>
    <p:extLst>
      <p:ext uri="{BB962C8B-B14F-4D97-AF65-F5344CB8AC3E}">
        <p14:creationId xmlns:p14="http://schemas.microsoft.com/office/powerpoint/2010/main" val="1408096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25ECA1-5D58-A001-7D96-8CDD2E434F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246CC0-F4A4-BDFD-BE17-85056AA9E0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45C519-2409-8773-15A9-0818905CDDFC}"/>
              </a:ext>
            </a:extLst>
          </p:cNvPr>
          <p:cNvSpPr>
            <a:spLocks noGrp="1"/>
          </p:cNvSpPr>
          <p:nvPr>
            <p:ph type="dt" sz="half" idx="10"/>
          </p:nvPr>
        </p:nvSpPr>
        <p:spPr/>
        <p:txBody>
          <a:bodyPr/>
          <a:lstStyle/>
          <a:p>
            <a:fld id="{19E04438-0A7B-4D44-B484-04C8CAA5F167}" type="datetimeFigureOut">
              <a:rPr lang="en-US" smtClean="0"/>
              <a:t>12/6/2024</a:t>
            </a:fld>
            <a:endParaRPr lang="en-US"/>
          </a:p>
        </p:txBody>
      </p:sp>
      <p:sp>
        <p:nvSpPr>
          <p:cNvPr id="5" name="Footer Placeholder 4">
            <a:extLst>
              <a:ext uri="{FF2B5EF4-FFF2-40B4-BE49-F238E27FC236}">
                <a16:creationId xmlns:a16="http://schemas.microsoft.com/office/drawing/2014/main" id="{20DBDF0F-FF77-0FCA-035F-5C386E8E4F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15E42F-7B77-D452-222C-36EC9F3C4DDD}"/>
              </a:ext>
            </a:extLst>
          </p:cNvPr>
          <p:cNvSpPr>
            <a:spLocks noGrp="1"/>
          </p:cNvSpPr>
          <p:nvPr>
            <p:ph type="sldNum" sz="quarter" idx="12"/>
          </p:nvPr>
        </p:nvSpPr>
        <p:spPr/>
        <p:txBody>
          <a:bodyPr/>
          <a:lstStyle/>
          <a:p>
            <a:fld id="{B0D414D7-5B3E-4067-B161-B6FD3670D0DF}" type="slidenum">
              <a:rPr lang="en-US" smtClean="0"/>
              <a:t>‹#›</a:t>
            </a:fld>
            <a:endParaRPr lang="en-US"/>
          </a:p>
        </p:txBody>
      </p:sp>
    </p:spTree>
    <p:extLst>
      <p:ext uri="{BB962C8B-B14F-4D97-AF65-F5344CB8AC3E}">
        <p14:creationId xmlns:p14="http://schemas.microsoft.com/office/powerpoint/2010/main" val="1787507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2C47D-40D4-0A98-84AA-A1CC3497EB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45B6C4-41FD-F1A6-8F85-8267170FF1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E8BFD1-20A2-4C14-41EB-AA0189D46173}"/>
              </a:ext>
            </a:extLst>
          </p:cNvPr>
          <p:cNvSpPr>
            <a:spLocks noGrp="1"/>
          </p:cNvSpPr>
          <p:nvPr>
            <p:ph type="dt" sz="half" idx="10"/>
          </p:nvPr>
        </p:nvSpPr>
        <p:spPr/>
        <p:txBody>
          <a:bodyPr/>
          <a:lstStyle/>
          <a:p>
            <a:fld id="{19E04438-0A7B-4D44-B484-04C8CAA5F167}" type="datetimeFigureOut">
              <a:rPr lang="en-US" smtClean="0"/>
              <a:t>12/6/2024</a:t>
            </a:fld>
            <a:endParaRPr lang="en-US"/>
          </a:p>
        </p:txBody>
      </p:sp>
      <p:sp>
        <p:nvSpPr>
          <p:cNvPr id="5" name="Footer Placeholder 4">
            <a:extLst>
              <a:ext uri="{FF2B5EF4-FFF2-40B4-BE49-F238E27FC236}">
                <a16:creationId xmlns:a16="http://schemas.microsoft.com/office/drawing/2014/main" id="{BE744D61-B5FC-8063-E45D-CFDEA2F136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EEC287-3D40-9FEB-0F41-383A02229813}"/>
              </a:ext>
            </a:extLst>
          </p:cNvPr>
          <p:cNvSpPr>
            <a:spLocks noGrp="1"/>
          </p:cNvSpPr>
          <p:nvPr>
            <p:ph type="sldNum" sz="quarter" idx="12"/>
          </p:nvPr>
        </p:nvSpPr>
        <p:spPr/>
        <p:txBody>
          <a:bodyPr/>
          <a:lstStyle/>
          <a:p>
            <a:fld id="{B0D414D7-5B3E-4067-B161-B6FD3670D0DF}" type="slidenum">
              <a:rPr lang="en-US" smtClean="0"/>
              <a:t>‹#›</a:t>
            </a:fld>
            <a:endParaRPr lang="en-US"/>
          </a:p>
        </p:txBody>
      </p:sp>
    </p:spTree>
    <p:extLst>
      <p:ext uri="{BB962C8B-B14F-4D97-AF65-F5344CB8AC3E}">
        <p14:creationId xmlns:p14="http://schemas.microsoft.com/office/powerpoint/2010/main" val="3992602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545D6-120D-818E-5AEA-6DDB9336A2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F403CFD-FA5C-6930-14F7-AC59B4DAB1E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764C8B-A5D1-4B73-7984-999EECAD65CA}"/>
              </a:ext>
            </a:extLst>
          </p:cNvPr>
          <p:cNvSpPr>
            <a:spLocks noGrp="1"/>
          </p:cNvSpPr>
          <p:nvPr>
            <p:ph type="dt" sz="half" idx="10"/>
          </p:nvPr>
        </p:nvSpPr>
        <p:spPr/>
        <p:txBody>
          <a:bodyPr/>
          <a:lstStyle/>
          <a:p>
            <a:fld id="{19E04438-0A7B-4D44-B484-04C8CAA5F167}" type="datetimeFigureOut">
              <a:rPr lang="en-US" smtClean="0"/>
              <a:t>12/6/2024</a:t>
            </a:fld>
            <a:endParaRPr lang="en-US"/>
          </a:p>
        </p:txBody>
      </p:sp>
      <p:sp>
        <p:nvSpPr>
          <p:cNvPr id="5" name="Footer Placeholder 4">
            <a:extLst>
              <a:ext uri="{FF2B5EF4-FFF2-40B4-BE49-F238E27FC236}">
                <a16:creationId xmlns:a16="http://schemas.microsoft.com/office/drawing/2014/main" id="{664CA542-2D8F-A95B-5AD1-1FE338459A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D5991A-96D5-5187-DC5B-A8BEADA9CD8F}"/>
              </a:ext>
            </a:extLst>
          </p:cNvPr>
          <p:cNvSpPr>
            <a:spLocks noGrp="1"/>
          </p:cNvSpPr>
          <p:nvPr>
            <p:ph type="sldNum" sz="quarter" idx="12"/>
          </p:nvPr>
        </p:nvSpPr>
        <p:spPr/>
        <p:txBody>
          <a:bodyPr/>
          <a:lstStyle/>
          <a:p>
            <a:fld id="{B0D414D7-5B3E-4067-B161-B6FD3670D0DF}" type="slidenum">
              <a:rPr lang="en-US" smtClean="0"/>
              <a:t>‹#›</a:t>
            </a:fld>
            <a:endParaRPr lang="en-US"/>
          </a:p>
        </p:txBody>
      </p:sp>
    </p:spTree>
    <p:extLst>
      <p:ext uri="{BB962C8B-B14F-4D97-AF65-F5344CB8AC3E}">
        <p14:creationId xmlns:p14="http://schemas.microsoft.com/office/powerpoint/2010/main" val="1119002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0ECDE-3FE8-D8DC-E3A2-BFA6D612CD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F7C84C-A22D-6020-DDB5-D877797402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C674C7-9AF4-4D35-DA01-057708C71A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40CBCF-D91F-6D9E-FBA7-866ADADB9BCF}"/>
              </a:ext>
            </a:extLst>
          </p:cNvPr>
          <p:cNvSpPr>
            <a:spLocks noGrp="1"/>
          </p:cNvSpPr>
          <p:nvPr>
            <p:ph type="dt" sz="half" idx="10"/>
          </p:nvPr>
        </p:nvSpPr>
        <p:spPr/>
        <p:txBody>
          <a:bodyPr/>
          <a:lstStyle/>
          <a:p>
            <a:fld id="{19E04438-0A7B-4D44-B484-04C8CAA5F167}" type="datetimeFigureOut">
              <a:rPr lang="en-US" smtClean="0"/>
              <a:t>12/6/2024</a:t>
            </a:fld>
            <a:endParaRPr lang="en-US"/>
          </a:p>
        </p:txBody>
      </p:sp>
      <p:sp>
        <p:nvSpPr>
          <p:cNvPr id="6" name="Footer Placeholder 5">
            <a:extLst>
              <a:ext uri="{FF2B5EF4-FFF2-40B4-BE49-F238E27FC236}">
                <a16:creationId xmlns:a16="http://schemas.microsoft.com/office/drawing/2014/main" id="{056412BC-4DE4-58DE-F6AC-5BE5CC29ED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28940C-8E67-0E51-B4F0-10571BA32D4E}"/>
              </a:ext>
            </a:extLst>
          </p:cNvPr>
          <p:cNvSpPr>
            <a:spLocks noGrp="1"/>
          </p:cNvSpPr>
          <p:nvPr>
            <p:ph type="sldNum" sz="quarter" idx="12"/>
          </p:nvPr>
        </p:nvSpPr>
        <p:spPr/>
        <p:txBody>
          <a:bodyPr/>
          <a:lstStyle/>
          <a:p>
            <a:fld id="{B0D414D7-5B3E-4067-B161-B6FD3670D0DF}" type="slidenum">
              <a:rPr lang="en-US" smtClean="0"/>
              <a:t>‹#›</a:t>
            </a:fld>
            <a:endParaRPr lang="en-US"/>
          </a:p>
        </p:txBody>
      </p:sp>
    </p:spTree>
    <p:extLst>
      <p:ext uri="{BB962C8B-B14F-4D97-AF65-F5344CB8AC3E}">
        <p14:creationId xmlns:p14="http://schemas.microsoft.com/office/powerpoint/2010/main" val="1732796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26E2C-FE3E-8657-5E66-358E34578F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219EF2-8203-7D3E-9974-84AEB36ED6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775A60-6654-3BFB-2651-7298EE8D7E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B0A9A3-91E0-A232-7EE5-36639E3394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5BC601-4BF0-8418-53AA-1E5F7EA980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978AE1-24D4-5F8E-D09C-0EBB7E8880C3}"/>
              </a:ext>
            </a:extLst>
          </p:cNvPr>
          <p:cNvSpPr>
            <a:spLocks noGrp="1"/>
          </p:cNvSpPr>
          <p:nvPr>
            <p:ph type="dt" sz="half" idx="10"/>
          </p:nvPr>
        </p:nvSpPr>
        <p:spPr/>
        <p:txBody>
          <a:bodyPr/>
          <a:lstStyle/>
          <a:p>
            <a:fld id="{19E04438-0A7B-4D44-B484-04C8CAA5F167}" type="datetimeFigureOut">
              <a:rPr lang="en-US" smtClean="0"/>
              <a:t>12/6/2024</a:t>
            </a:fld>
            <a:endParaRPr lang="en-US"/>
          </a:p>
        </p:txBody>
      </p:sp>
      <p:sp>
        <p:nvSpPr>
          <p:cNvPr id="8" name="Footer Placeholder 7">
            <a:extLst>
              <a:ext uri="{FF2B5EF4-FFF2-40B4-BE49-F238E27FC236}">
                <a16:creationId xmlns:a16="http://schemas.microsoft.com/office/drawing/2014/main" id="{FF30805A-2FFA-9A77-EA68-EF9938A7C4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90A701-679A-971D-853C-F3F6FB4A2731}"/>
              </a:ext>
            </a:extLst>
          </p:cNvPr>
          <p:cNvSpPr>
            <a:spLocks noGrp="1"/>
          </p:cNvSpPr>
          <p:nvPr>
            <p:ph type="sldNum" sz="quarter" idx="12"/>
          </p:nvPr>
        </p:nvSpPr>
        <p:spPr/>
        <p:txBody>
          <a:bodyPr/>
          <a:lstStyle/>
          <a:p>
            <a:fld id="{B0D414D7-5B3E-4067-B161-B6FD3670D0DF}" type="slidenum">
              <a:rPr lang="en-US" smtClean="0"/>
              <a:t>‹#›</a:t>
            </a:fld>
            <a:endParaRPr lang="en-US"/>
          </a:p>
        </p:txBody>
      </p:sp>
    </p:spTree>
    <p:extLst>
      <p:ext uri="{BB962C8B-B14F-4D97-AF65-F5344CB8AC3E}">
        <p14:creationId xmlns:p14="http://schemas.microsoft.com/office/powerpoint/2010/main" val="2291038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31DCD-6019-E80E-4161-D81FB1F8A5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D9EE87-9AAC-A06F-AE0D-2B8E62435BD8}"/>
              </a:ext>
            </a:extLst>
          </p:cNvPr>
          <p:cNvSpPr>
            <a:spLocks noGrp="1"/>
          </p:cNvSpPr>
          <p:nvPr>
            <p:ph type="dt" sz="half" idx="10"/>
          </p:nvPr>
        </p:nvSpPr>
        <p:spPr/>
        <p:txBody>
          <a:bodyPr/>
          <a:lstStyle/>
          <a:p>
            <a:fld id="{19E04438-0A7B-4D44-B484-04C8CAA5F167}" type="datetimeFigureOut">
              <a:rPr lang="en-US" smtClean="0"/>
              <a:t>12/6/2024</a:t>
            </a:fld>
            <a:endParaRPr lang="en-US"/>
          </a:p>
        </p:txBody>
      </p:sp>
      <p:sp>
        <p:nvSpPr>
          <p:cNvPr id="4" name="Footer Placeholder 3">
            <a:extLst>
              <a:ext uri="{FF2B5EF4-FFF2-40B4-BE49-F238E27FC236}">
                <a16:creationId xmlns:a16="http://schemas.microsoft.com/office/drawing/2014/main" id="{AA384EE2-AE03-4D29-8B6F-A77A779E96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6C3B92-2A7B-B2E5-0091-01E1C43FA871}"/>
              </a:ext>
            </a:extLst>
          </p:cNvPr>
          <p:cNvSpPr>
            <a:spLocks noGrp="1"/>
          </p:cNvSpPr>
          <p:nvPr>
            <p:ph type="sldNum" sz="quarter" idx="12"/>
          </p:nvPr>
        </p:nvSpPr>
        <p:spPr/>
        <p:txBody>
          <a:bodyPr/>
          <a:lstStyle/>
          <a:p>
            <a:fld id="{B0D414D7-5B3E-4067-B161-B6FD3670D0DF}" type="slidenum">
              <a:rPr lang="en-US" smtClean="0"/>
              <a:t>‹#›</a:t>
            </a:fld>
            <a:endParaRPr lang="en-US"/>
          </a:p>
        </p:txBody>
      </p:sp>
    </p:spTree>
    <p:extLst>
      <p:ext uri="{BB962C8B-B14F-4D97-AF65-F5344CB8AC3E}">
        <p14:creationId xmlns:p14="http://schemas.microsoft.com/office/powerpoint/2010/main" val="589183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F4E578-37FE-7C49-B12F-09E7463481AA}"/>
              </a:ext>
            </a:extLst>
          </p:cNvPr>
          <p:cNvSpPr>
            <a:spLocks noGrp="1"/>
          </p:cNvSpPr>
          <p:nvPr>
            <p:ph type="dt" sz="half" idx="10"/>
          </p:nvPr>
        </p:nvSpPr>
        <p:spPr/>
        <p:txBody>
          <a:bodyPr/>
          <a:lstStyle/>
          <a:p>
            <a:fld id="{19E04438-0A7B-4D44-B484-04C8CAA5F167}" type="datetimeFigureOut">
              <a:rPr lang="en-US" smtClean="0"/>
              <a:t>12/6/2024</a:t>
            </a:fld>
            <a:endParaRPr lang="en-US"/>
          </a:p>
        </p:txBody>
      </p:sp>
      <p:sp>
        <p:nvSpPr>
          <p:cNvPr id="3" name="Footer Placeholder 2">
            <a:extLst>
              <a:ext uri="{FF2B5EF4-FFF2-40B4-BE49-F238E27FC236}">
                <a16:creationId xmlns:a16="http://schemas.microsoft.com/office/drawing/2014/main" id="{6ABF0859-9D37-0ED5-0896-28BE6D9509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07B12B-9F83-6B45-E93F-C327EB049B2A}"/>
              </a:ext>
            </a:extLst>
          </p:cNvPr>
          <p:cNvSpPr>
            <a:spLocks noGrp="1"/>
          </p:cNvSpPr>
          <p:nvPr>
            <p:ph type="sldNum" sz="quarter" idx="12"/>
          </p:nvPr>
        </p:nvSpPr>
        <p:spPr/>
        <p:txBody>
          <a:bodyPr/>
          <a:lstStyle/>
          <a:p>
            <a:fld id="{B0D414D7-5B3E-4067-B161-B6FD3670D0DF}" type="slidenum">
              <a:rPr lang="en-US" smtClean="0"/>
              <a:t>‹#›</a:t>
            </a:fld>
            <a:endParaRPr lang="en-US"/>
          </a:p>
        </p:txBody>
      </p:sp>
    </p:spTree>
    <p:extLst>
      <p:ext uri="{BB962C8B-B14F-4D97-AF65-F5344CB8AC3E}">
        <p14:creationId xmlns:p14="http://schemas.microsoft.com/office/powerpoint/2010/main" val="412363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73724-743E-6D5F-F992-348E7895AA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A8576D-F534-108B-6660-60AAF778FB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2BB2D0-F8FC-43F8-2293-281EFC64E2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1FB96E-1616-DD57-B69C-C08B19936E74}"/>
              </a:ext>
            </a:extLst>
          </p:cNvPr>
          <p:cNvSpPr>
            <a:spLocks noGrp="1"/>
          </p:cNvSpPr>
          <p:nvPr>
            <p:ph type="dt" sz="half" idx="10"/>
          </p:nvPr>
        </p:nvSpPr>
        <p:spPr/>
        <p:txBody>
          <a:bodyPr/>
          <a:lstStyle/>
          <a:p>
            <a:fld id="{19E04438-0A7B-4D44-B484-04C8CAA5F167}" type="datetimeFigureOut">
              <a:rPr lang="en-US" smtClean="0"/>
              <a:t>12/6/2024</a:t>
            </a:fld>
            <a:endParaRPr lang="en-US"/>
          </a:p>
        </p:txBody>
      </p:sp>
      <p:sp>
        <p:nvSpPr>
          <p:cNvPr id="6" name="Footer Placeholder 5">
            <a:extLst>
              <a:ext uri="{FF2B5EF4-FFF2-40B4-BE49-F238E27FC236}">
                <a16:creationId xmlns:a16="http://schemas.microsoft.com/office/drawing/2014/main" id="{2ED914E0-E32F-2972-C00F-9178F6FB2F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DDAD1A-2E36-FD5F-F653-B1766C2610AE}"/>
              </a:ext>
            </a:extLst>
          </p:cNvPr>
          <p:cNvSpPr>
            <a:spLocks noGrp="1"/>
          </p:cNvSpPr>
          <p:nvPr>
            <p:ph type="sldNum" sz="quarter" idx="12"/>
          </p:nvPr>
        </p:nvSpPr>
        <p:spPr/>
        <p:txBody>
          <a:bodyPr/>
          <a:lstStyle/>
          <a:p>
            <a:fld id="{B0D414D7-5B3E-4067-B161-B6FD3670D0DF}" type="slidenum">
              <a:rPr lang="en-US" smtClean="0"/>
              <a:t>‹#›</a:t>
            </a:fld>
            <a:endParaRPr lang="en-US"/>
          </a:p>
        </p:txBody>
      </p:sp>
    </p:spTree>
    <p:extLst>
      <p:ext uri="{BB962C8B-B14F-4D97-AF65-F5344CB8AC3E}">
        <p14:creationId xmlns:p14="http://schemas.microsoft.com/office/powerpoint/2010/main" val="4035258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55055-3D3A-19D7-991E-3EF82061A9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166B11-7E3F-47D3-7177-A409A71435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CDC3BC-52D0-068A-2555-B5DB97E007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719190-C19C-A9B8-7600-923157A774F2}"/>
              </a:ext>
            </a:extLst>
          </p:cNvPr>
          <p:cNvSpPr>
            <a:spLocks noGrp="1"/>
          </p:cNvSpPr>
          <p:nvPr>
            <p:ph type="dt" sz="half" idx="10"/>
          </p:nvPr>
        </p:nvSpPr>
        <p:spPr/>
        <p:txBody>
          <a:bodyPr/>
          <a:lstStyle/>
          <a:p>
            <a:fld id="{19E04438-0A7B-4D44-B484-04C8CAA5F167}" type="datetimeFigureOut">
              <a:rPr lang="en-US" smtClean="0"/>
              <a:t>12/6/2024</a:t>
            </a:fld>
            <a:endParaRPr lang="en-US"/>
          </a:p>
        </p:txBody>
      </p:sp>
      <p:sp>
        <p:nvSpPr>
          <p:cNvPr id="6" name="Footer Placeholder 5">
            <a:extLst>
              <a:ext uri="{FF2B5EF4-FFF2-40B4-BE49-F238E27FC236}">
                <a16:creationId xmlns:a16="http://schemas.microsoft.com/office/drawing/2014/main" id="{15E920F3-F798-5197-E837-1A0C31E1E1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46D9C6-550E-A0DC-BE2D-1278F81F5AA1}"/>
              </a:ext>
            </a:extLst>
          </p:cNvPr>
          <p:cNvSpPr>
            <a:spLocks noGrp="1"/>
          </p:cNvSpPr>
          <p:nvPr>
            <p:ph type="sldNum" sz="quarter" idx="12"/>
          </p:nvPr>
        </p:nvSpPr>
        <p:spPr/>
        <p:txBody>
          <a:bodyPr/>
          <a:lstStyle/>
          <a:p>
            <a:fld id="{B0D414D7-5B3E-4067-B161-B6FD3670D0DF}" type="slidenum">
              <a:rPr lang="en-US" smtClean="0"/>
              <a:t>‹#›</a:t>
            </a:fld>
            <a:endParaRPr lang="en-US"/>
          </a:p>
        </p:txBody>
      </p:sp>
    </p:spTree>
    <p:extLst>
      <p:ext uri="{BB962C8B-B14F-4D97-AF65-F5344CB8AC3E}">
        <p14:creationId xmlns:p14="http://schemas.microsoft.com/office/powerpoint/2010/main" val="1804265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314363-1826-D1D3-96F8-409549D319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F0BED5-1487-0AD2-B46D-483AA3AA77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48031D-6A07-4D16-5E17-1AEAEE659A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9E04438-0A7B-4D44-B484-04C8CAA5F167}" type="datetimeFigureOut">
              <a:rPr lang="en-US" smtClean="0"/>
              <a:t>12/6/2024</a:t>
            </a:fld>
            <a:endParaRPr lang="en-US"/>
          </a:p>
        </p:txBody>
      </p:sp>
      <p:sp>
        <p:nvSpPr>
          <p:cNvPr id="5" name="Footer Placeholder 4">
            <a:extLst>
              <a:ext uri="{FF2B5EF4-FFF2-40B4-BE49-F238E27FC236}">
                <a16:creationId xmlns:a16="http://schemas.microsoft.com/office/drawing/2014/main" id="{F604AD67-F670-DE95-3A01-1616893486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EBE3F95-18F0-4A11-9D5E-0D9F7B10E4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0D414D7-5B3E-4067-B161-B6FD3670D0DF}" type="slidenum">
              <a:rPr lang="en-US" smtClean="0"/>
              <a:t>‹#›</a:t>
            </a:fld>
            <a:endParaRPr lang="en-US"/>
          </a:p>
        </p:txBody>
      </p:sp>
    </p:spTree>
    <p:extLst>
      <p:ext uri="{BB962C8B-B14F-4D97-AF65-F5344CB8AC3E}">
        <p14:creationId xmlns:p14="http://schemas.microsoft.com/office/powerpoint/2010/main" val="477951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4A06E-6FCD-1031-3B2C-4C25CCF5E807}"/>
              </a:ext>
            </a:extLst>
          </p:cNvPr>
          <p:cNvSpPr>
            <a:spLocks noGrp="1"/>
          </p:cNvSpPr>
          <p:nvPr>
            <p:ph type="ctrTitle"/>
          </p:nvPr>
        </p:nvSpPr>
        <p:spPr/>
        <p:txBody>
          <a:bodyPr/>
          <a:lstStyle/>
          <a:p>
            <a:r>
              <a:rPr lang="en-US">
                <a:latin typeface="Times New Roman" panose="02020603050405020304" pitchFamily="18" charset="0"/>
                <a:cs typeface="Times New Roman" panose="02020603050405020304" pitchFamily="18" charset="0"/>
              </a:rPr>
              <a:t>Ultrasonic Radar and Detection System</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E87EEAA-9176-B9E2-30AC-10704DD9CDC4}"/>
              </a:ext>
            </a:extLst>
          </p:cNvPr>
          <p:cNvSpPr>
            <a:spLocks noGrp="1"/>
          </p:cNvSpPr>
          <p:nvPr>
            <p:ph type="subTitle" idx="1"/>
          </p:nvPr>
        </p:nvSpPr>
        <p:spPr/>
        <p:txBody>
          <a:bodyPr/>
          <a:lstStyle/>
          <a:p>
            <a:r>
              <a:rPr lang="en-US">
                <a:latin typeface="Times New Roman" panose="02020603050405020304" pitchFamily="18" charset="0"/>
                <a:cs typeface="Times New Roman" panose="02020603050405020304" pitchFamily="18" charset="0"/>
              </a:rPr>
              <a:t>Irving Becerril</a:t>
            </a:r>
          </a:p>
          <a:p>
            <a:r>
              <a:rPr lang="en-US">
                <a:latin typeface="Times New Roman" panose="02020603050405020304" pitchFamily="18" charset="0"/>
                <a:cs typeface="Times New Roman" panose="02020603050405020304" pitchFamily="18" charset="0"/>
              </a:rPr>
              <a:t>IECE 453</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3379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24958-7F9D-C6B5-D3F1-D00D1198305A}"/>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Motor FSM</a:t>
            </a:r>
          </a:p>
        </p:txBody>
      </p:sp>
      <p:pic>
        <p:nvPicPr>
          <p:cNvPr id="4" name="Picture 3">
            <a:extLst>
              <a:ext uri="{FF2B5EF4-FFF2-40B4-BE49-F238E27FC236}">
                <a16:creationId xmlns:a16="http://schemas.microsoft.com/office/drawing/2014/main" id="{2346FCD2-F370-2AF9-10A8-BD68C0CB8F3B}"/>
              </a:ext>
            </a:extLst>
          </p:cNvPr>
          <p:cNvPicPr>
            <a:picLocks noChangeAspect="1"/>
          </p:cNvPicPr>
          <p:nvPr/>
        </p:nvPicPr>
        <p:blipFill>
          <a:blip r:embed="rId2"/>
          <a:stretch>
            <a:fillRect/>
          </a:stretch>
        </p:blipFill>
        <p:spPr>
          <a:xfrm>
            <a:off x="3002791" y="1690688"/>
            <a:ext cx="6186417" cy="3697492"/>
          </a:xfrm>
          <a:prstGeom prst="rect">
            <a:avLst/>
          </a:prstGeom>
        </p:spPr>
      </p:pic>
    </p:spTree>
    <p:extLst>
      <p:ext uri="{BB962C8B-B14F-4D97-AF65-F5344CB8AC3E}">
        <p14:creationId xmlns:p14="http://schemas.microsoft.com/office/powerpoint/2010/main" val="1764439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83134-87CB-0752-E245-86409596E3EF}"/>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Ultrasonic Sensor FSM</a:t>
            </a:r>
          </a:p>
        </p:txBody>
      </p:sp>
      <p:pic>
        <p:nvPicPr>
          <p:cNvPr id="7" name="Picture 6">
            <a:extLst>
              <a:ext uri="{FF2B5EF4-FFF2-40B4-BE49-F238E27FC236}">
                <a16:creationId xmlns:a16="http://schemas.microsoft.com/office/drawing/2014/main" id="{C93AAF57-E4C3-7B9B-3105-2EABBB8BB67A}"/>
              </a:ext>
            </a:extLst>
          </p:cNvPr>
          <p:cNvPicPr>
            <a:picLocks noChangeAspect="1"/>
          </p:cNvPicPr>
          <p:nvPr/>
        </p:nvPicPr>
        <p:blipFill>
          <a:blip r:embed="rId2"/>
          <a:stretch>
            <a:fillRect/>
          </a:stretch>
        </p:blipFill>
        <p:spPr>
          <a:xfrm>
            <a:off x="3217332" y="1690688"/>
            <a:ext cx="5757335" cy="3821891"/>
          </a:xfrm>
          <a:prstGeom prst="rect">
            <a:avLst/>
          </a:prstGeom>
        </p:spPr>
      </p:pic>
    </p:spTree>
    <p:extLst>
      <p:ext uri="{BB962C8B-B14F-4D97-AF65-F5344CB8AC3E}">
        <p14:creationId xmlns:p14="http://schemas.microsoft.com/office/powerpoint/2010/main" val="4105150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28317-38D5-995A-EEB9-43A1852C8F26}"/>
              </a:ext>
            </a:extLst>
          </p:cNvPr>
          <p:cNvSpPr>
            <a:spLocks noGrp="1"/>
          </p:cNvSpPr>
          <p:nvPr>
            <p:ph type="title"/>
          </p:nvPr>
        </p:nvSpPr>
        <p:spPr/>
        <p:txBody>
          <a:bodyPr/>
          <a:lstStyle/>
          <a:p>
            <a:r>
              <a:rPr lang="en-US" dirty="0"/>
              <a:t>Live Demo</a:t>
            </a:r>
          </a:p>
        </p:txBody>
      </p:sp>
      <p:sp>
        <p:nvSpPr>
          <p:cNvPr id="3" name="Content Placeholder 2">
            <a:extLst>
              <a:ext uri="{FF2B5EF4-FFF2-40B4-BE49-F238E27FC236}">
                <a16:creationId xmlns:a16="http://schemas.microsoft.com/office/drawing/2014/main" id="{74D63965-2081-FFD9-49BA-5403F648C69B}"/>
              </a:ext>
            </a:extLst>
          </p:cNvPr>
          <p:cNvSpPr>
            <a:spLocks noGrp="1"/>
          </p:cNvSpPr>
          <p:nvPr>
            <p:ph idx="1"/>
          </p:nvPr>
        </p:nvSpPr>
        <p:spPr/>
        <p:txBody>
          <a:bodyPr/>
          <a:lstStyle/>
          <a:p>
            <a:pPr marL="0" indent="0">
              <a:buNone/>
            </a:pPr>
            <a:r>
              <a:rPr lang="en-US" dirty="0"/>
              <a:t>**INSERT VIDEO DEMO**</a:t>
            </a:r>
          </a:p>
        </p:txBody>
      </p:sp>
    </p:spTree>
    <p:extLst>
      <p:ext uri="{BB962C8B-B14F-4D97-AF65-F5344CB8AC3E}">
        <p14:creationId xmlns:p14="http://schemas.microsoft.com/office/powerpoint/2010/main" val="4235504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44DDD-88AC-D61D-DDFA-BD41B874E18C}"/>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EAABB28F-C3D6-1DBF-B953-61956C9DAA8B}"/>
              </a:ext>
            </a:extLst>
          </p:cNvPr>
          <p:cNvSpPr>
            <a:spLocks noGrp="1"/>
          </p:cNvSpPr>
          <p:nvPr>
            <p:ph idx="1"/>
          </p:nvPr>
        </p:nvSpPr>
        <p:spPr>
          <a:xfrm>
            <a:off x="838200" y="1690688"/>
            <a:ext cx="10515600" cy="4351338"/>
          </a:xfrm>
        </p:spPr>
        <p:txBody>
          <a:bodyPr/>
          <a:lstStyle/>
          <a:p>
            <a:pPr marL="0" indent="0">
              <a:buNone/>
            </a:pPr>
            <a:r>
              <a:rPr lang="en-US">
                <a:latin typeface="Times New Roman" panose="02020603050405020304" pitchFamily="18" charset="0"/>
                <a:cs typeface="Times New Roman" panose="02020603050405020304" pitchFamily="18" charset="0"/>
              </a:rPr>
              <a:t>The system is designed to detect and visually represent objects within the range of the ultrasonic sensor attached to a stepper motor. As the sensor scans the surrounding area, a black bar, that represents the scanning position, appears on the LCD screen. If an object is detected by the sensor, the corresponding area on the LCD screen will turn on, while a buzzer also starts beeping. The rate at which it beeps corresponds to the objects distance. This system can be applied in any areas that require obstacle detection, monitoring, and security.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7654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8960B-2EAE-3C75-D48B-C089CF66022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Equations</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F87F3E3-2709-C3E4-FFAF-9435D06BFE0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Flashing/Buzzing frequency:</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𝑏𝑒𝑒𝑝</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𝑚𝑖𝑛</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𝑚𝑎𝑥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𝑜𝑏𝑗</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𝑚𝑎𝑥</m:t>
                              </m:r>
                            </m:sub>
                          </m:sSub>
                        </m:den>
                      </m:f>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oMath>
                  </m:oMathPara>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Distance: </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𝑑</m:t>
                          </m:r>
                        </m:e>
                        <m:sub>
                          <m:r>
                            <a:rPr lang="en-US" b="0" i="1" smtClean="0">
                              <a:latin typeface="Cambria Math" panose="02040503050406030204" pitchFamily="18" charset="0"/>
                              <a:cs typeface="Times New Roman" panose="02020603050405020304" pitchFamily="18" charset="0"/>
                            </a:rPr>
                            <m:t>𝑜𝑏𝑗</m:t>
                          </m:r>
                        </m:sub>
                      </m:sSub>
                      <m:r>
                        <a:rPr lang="en-US" b="0" i="1" smtClean="0">
                          <a:latin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𝑇𝑖𝑚𝑒</m:t>
                          </m:r>
                          <m:r>
                            <a:rPr lang="en-US" b="0" i="1" smtClean="0">
                              <a:latin typeface="Cambria Math" panose="02040503050406030204" pitchFamily="18" charset="0"/>
                              <a:cs typeface="Times New Roman" panose="02020603050405020304" pitchFamily="18" charset="0"/>
                            </a:rPr>
                            <m:t>∗</m:t>
                          </m:r>
                          <m:r>
                            <a:rPr lang="en-US" b="0" i="1" smtClean="0">
                              <a:latin typeface="Cambria Math" panose="02040503050406030204" pitchFamily="18" charset="0"/>
                              <a:cs typeface="Times New Roman" panose="02020603050405020304" pitchFamily="18" charset="0"/>
                            </a:rPr>
                            <m:t>𝑆𝑝𝑒𝑒𝑑</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𝑜𝑓</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𝑆𝑜𝑢𝑛𝑑</m:t>
                          </m:r>
                        </m:num>
                        <m:den>
                          <m:r>
                            <a:rPr lang="en-US" b="0" i="1" smtClean="0">
                              <a:latin typeface="Cambria Math" panose="02040503050406030204" pitchFamily="18" charset="0"/>
                              <a:cs typeface="Times New Roman" panose="02020603050405020304" pitchFamily="18" charset="0"/>
                            </a:rPr>
                            <m:t>2</m:t>
                          </m:r>
                        </m:den>
                      </m:f>
                    </m:oMath>
                  </m:oMathPara>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LCD Mapping:</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cs typeface="Times New Roman" panose="02020603050405020304" pitchFamily="18" charset="0"/>
                        </a:rPr>
                        <m:t>𝑃𝑖𝑥𝑒𝑙</m:t>
                      </m:r>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𝐶𝑜𝑙𝑢𝑚𝑛</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ea typeface="Cambria Math" panose="02040503050406030204" pitchFamily="18" charset="0"/>
                              <a:cs typeface="Times New Roman" panose="02020603050405020304" pitchFamily="18" charset="0"/>
                            </a:rPr>
                            <m:t>𝑐𝑢𝑟𝑟𝑒𝑛𝑡</m:t>
                          </m:r>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𝑠𝑡𝑒𝑝</m:t>
                          </m:r>
                        </m:num>
                        <m:den>
                          <m:r>
                            <a:rPr lang="en-US" b="0" i="1" smtClean="0">
                              <a:latin typeface="Cambria Math" panose="02040503050406030204" pitchFamily="18" charset="0"/>
                              <a:ea typeface="Cambria Math" panose="02040503050406030204" pitchFamily="18" charset="0"/>
                              <a:cs typeface="Times New Roman" panose="02020603050405020304" pitchFamily="18" charset="0"/>
                            </a:rPr>
                            <m:t>𝑀𝐴𝑋</m:t>
                          </m:r>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𝑆𝑇𝐸𝑃</m:t>
                          </m:r>
                        </m:den>
                      </m:f>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𝑀𝐴𝑋</m:t>
                      </m:r>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𝑃𝐼𝑋𝐸𝐿𝑆</m:t>
                      </m:r>
                    </m:oMath>
                  </m:oMathPara>
                </a14:m>
                <a:endParaRPr lang="en-US"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BF87F3E3-2709-C3E4-FFAF-9435D06BFE02}"/>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306566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F2E0-939C-0267-AA38-CBF59B3A0CBC}"/>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Components</a:t>
            </a:r>
          </a:p>
        </p:txBody>
      </p:sp>
      <p:sp>
        <p:nvSpPr>
          <p:cNvPr id="3" name="Content Placeholder 2">
            <a:extLst>
              <a:ext uri="{FF2B5EF4-FFF2-40B4-BE49-F238E27FC236}">
                <a16:creationId xmlns:a16="http://schemas.microsoft.com/office/drawing/2014/main" id="{D02955E6-EF8F-276A-15EC-7AA690A0B684}"/>
              </a:ext>
            </a:extLst>
          </p:cNvPr>
          <p:cNvSpPr>
            <a:spLocks noGrp="1"/>
          </p:cNvSpPr>
          <p:nvPr>
            <p:ph idx="1"/>
          </p:nvPr>
        </p:nvSpPr>
        <p:spPr>
          <a:xfrm>
            <a:off x="838200" y="1825624"/>
            <a:ext cx="10515600" cy="4867783"/>
          </a:xfrm>
        </p:spPr>
        <p:txBody>
          <a:bodyPr>
            <a:normAutofit/>
          </a:bodyPr>
          <a:lstStyle/>
          <a:p>
            <a:r>
              <a:rPr lang="en-US">
                <a:latin typeface="Times New Roman" panose="02020603050405020304" pitchFamily="18" charset="0"/>
                <a:cs typeface="Times New Roman" panose="02020603050405020304" pitchFamily="18" charset="0"/>
              </a:rPr>
              <a:t>Sensors</a:t>
            </a:r>
          </a:p>
          <a:p>
            <a:pPr lvl="1"/>
            <a:r>
              <a:rPr lang="en-US">
                <a:latin typeface="Times New Roman" panose="02020603050405020304" pitchFamily="18" charset="0"/>
                <a:cs typeface="Times New Roman" panose="02020603050405020304" pitchFamily="18" charset="0"/>
              </a:rPr>
              <a:t>Ultrasonic Sensor – HC SR04</a:t>
            </a:r>
          </a:p>
          <a:p>
            <a:r>
              <a:rPr lang="en-US">
                <a:latin typeface="Times New Roman" panose="02020603050405020304" pitchFamily="18" charset="0"/>
                <a:cs typeface="Times New Roman" panose="02020603050405020304" pitchFamily="18" charset="0"/>
              </a:rPr>
              <a:t>Actuators</a:t>
            </a:r>
          </a:p>
          <a:p>
            <a:pPr lvl="1"/>
            <a:r>
              <a:rPr lang="en-US">
                <a:latin typeface="Times New Roman" panose="02020603050405020304" pitchFamily="18" charset="0"/>
                <a:cs typeface="Times New Roman" panose="02020603050405020304" pitchFamily="18" charset="0"/>
              </a:rPr>
              <a:t>Stepper Motor</a:t>
            </a:r>
          </a:p>
          <a:p>
            <a:r>
              <a:rPr lang="en-US">
                <a:latin typeface="Times New Roman" panose="02020603050405020304" pitchFamily="18" charset="0"/>
                <a:cs typeface="Times New Roman" panose="02020603050405020304" pitchFamily="18" charset="0"/>
              </a:rPr>
              <a:t>Display/Output Device</a:t>
            </a:r>
          </a:p>
          <a:p>
            <a:pPr lvl="1"/>
            <a:r>
              <a:rPr lang="en-US">
                <a:latin typeface="Times New Roman" panose="02020603050405020304" pitchFamily="18" charset="0"/>
                <a:cs typeface="Times New Roman" panose="02020603050405020304" pitchFamily="18" charset="0"/>
              </a:rPr>
              <a:t>LCD Display</a:t>
            </a:r>
          </a:p>
          <a:p>
            <a:pPr lvl="1"/>
            <a:r>
              <a:rPr lang="en-US">
                <a:latin typeface="Times New Roman" panose="02020603050405020304" pitchFamily="18" charset="0"/>
                <a:cs typeface="Times New Roman" panose="02020603050405020304" pitchFamily="18" charset="0"/>
              </a:rPr>
              <a:t>Buzzer</a:t>
            </a:r>
          </a:p>
          <a:p>
            <a:r>
              <a:rPr lang="en-US">
                <a:latin typeface="Times New Roman" panose="02020603050405020304" pitchFamily="18" charset="0"/>
                <a:cs typeface="Times New Roman" panose="02020603050405020304" pitchFamily="18" charset="0"/>
              </a:rPr>
              <a:t>Other</a:t>
            </a:r>
          </a:p>
          <a:p>
            <a:pPr lvl="1"/>
            <a:r>
              <a:rPr lang="en-US">
                <a:latin typeface="Times New Roman" panose="02020603050405020304" pitchFamily="18" charset="0"/>
                <a:cs typeface="Times New Roman" panose="02020603050405020304" pitchFamily="18" charset="0"/>
              </a:rPr>
              <a:t>I2C Module</a:t>
            </a:r>
          </a:p>
          <a:p>
            <a:pPr lvl="1"/>
            <a:r>
              <a:rPr lang="en-US" b="0" i="0">
                <a:effectLst/>
                <a:latin typeface="Times New Roman" panose="02020603050405020304" pitchFamily="18" charset="0"/>
                <a:cs typeface="Times New Roman" panose="02020603050405020304" pitchFamily="18" charset="0"/>
              </a:rPr>
              <a:t>ULN 2003A</a:t>
            </a:r>
            <a:endParaRPr lang="en-US">
              <a:latin typeface="Times New Roman" panose="02020603050405020304" pitchFamily="18" charset="0"/>
              <a:cs typeface="Times New Roman" panose="02020603050405020304" pitchFamily="18" charset="0"/>
            </a:endParaRPr>
          </a:p>
        </p:txBody>
      </p:sp>
      <p:pic>
        <p:nvPicPr>
          <p:cNvPr id="1026" name="Picture 2" descr="HC-SR04 Ultrasonic Sensor | All Top Notch">
            <a:extLst>
              <a:ext uri="{FF2B5EF4-FFF2-40B4-BE49-F238E27FC236}">
                <a16:creationId xmlns:a16="http://schemas.microsoft.com/office/drawing/2014/main" id="{667865A7-D2A5-0F78-3089-1F0BD9D0F5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5674" y="164593"/>
            <a:ext cx="3247040" cy="301142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885195A-1C1F-1E28-E55E-0AB20AB8D5A6}"/>
              </a:ext>
            </a:extLst>
          </p:cNvPr>
          <p:cNvPicPr>
            <a:picLocks noChangeAspect="1"/>
          </p:cNvPicPr>
          <p:nvPr/>
        </p:nvPicPr>
        <p:blipFill>
          <a:blip r:embed="rId3"/>
          <a:stretch>
            <a:fillRect/>
          </a:stretch>
        </p:blipFill>
        <p:spPr>
          <a:xfrm>
            <a:off x="6129294" y="2754079"/>
            <a:ext cx="2381582" cy="1505160"/>
          </a:xfrm>
          <a:prstGeom prst="rect">
            <a:avLst/>
          </a:prstGeom>
        </p:spPr>
      </p:pic>
      <p:pic>
        <p:nvPicPr>
          <p:cNvPr id="1028" name="Picture 4" descr="Image result for lcd screen display pi">
            <a:extLst>
              <a:ext uri="{FF2B5EF4-FFF2-40B4-BE49-F238E27FC236}">
                <a16:creationId xmlns:a16="http://schemas.microsoft.com/office/drawing/2014/main" id="{99AA5F22-B3DE-6C07-7636-57AEDCF24D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732407">
            <a:off x="8994156" y="3884850"/>
            <a:ext cx="2381582" cy="238158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aspberry Pi 3 Buzzer Kullanımı - Ses Çıkışı Nasıl Alınır? #6">
            <a:extLst>
              <a:ext uri="{FF2B5EF4-FFF2-40B4-BE49-F238E27FC236}">
                <a16:creationId xmlns:a16="http://schemas.microsoft.com/office/drawing/2014/main" id="{060C63D2-5F7D-7C9A-1F39-024141E3F6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9047984">
            <a:off x="4715121" y="5111996"/>
            <a:ext cx="1169848" cy="11698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ULN2003A - SOIC16 - SMD [4245] : Sunrom Electronics/Technologies">
            <a:extLst>
              <a:ext uri="{FF2B5EF4-FFF2-40B4-BE49-F238E27FC236}">
                <a16:creationId xmlns:a16="http://schemas.microsoft.com/office/drawing/2014/main" id="{57B46A37-70D8-0163-72C5-5C46D64C23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81442">
            <a:off x="4625903" y="-512427"/>
            <a:ext cx="3504764" cy="2628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246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CB4F25B-3B48-5578-133D-17ED84D3E0D1}"/>
              </a:ext>
            </a:extLst>
          </p:cNvPr>
          <p:cNvSpPr txBox="1"/>
          <p:nvPr/>
        </p:nvSpPr>
        <p:spPr>
          <a:xfrm>
            <a:off x="-111144" y="681037"/>
            <a:ext cx="6305209" cy="769441"/>
          </a:xfrm>
          <a:prstGeom prst="rect">
            <a:avLst/>
          </a:prstGeom>
          <a:noFill/>
        </p:spPr>
        <p:txBody>
          <a:bodyPr wrap="square" rtlCol="0">
            <a:spAutoFit/>
          </a:bodyPr>
          <a:lstStyle/>
          <a:p>
            <a:pPr algn="ctr"/>
            <a:r>
              <a:rPr lang="en-US" sz="4400">
                <a:latin typeface="Times New Roman" panose="02020603050405020304" pitchFamily="18" charset="0"/>
                <a:cs typeface="Times New Roman" panose="02020603050405020304" pitchFamily="18" charset="0"/>
              </a:rPr>
              <a:t>FSMs &amp; Threading</a:t>
            </a:r>
            <a:endParaRPr lang="en-US" sz="4400" dirty="0">
              <a:latin typeface="Times New Roman" panose="02020603050405020304" pitchFamily="18" charset="0"/>
              <a:cs typeface="Times New Roman" panose="02020603050405020304" pitchFamily="18" charset="0"/>
            </a:endParaRPr>
          </a:p>
        </p:txBody>
      </p:sp>
      <p:pic>
        <p:nvPicPr>
          <p:cNvPr id="1026" name="Picture 2" descr="Multithreading in C# With Examples - Dot Net Tutorials">
            <a:extLst>
              <a:ext uri="{FF2B5EF4-FFF2-40B4-BE49-F238E27FC236}">
                <a16:creationId xmlns:a16="http://schemas.microsoft.com/office/drawing/2014/main" id="{FA5EBE0E-2B1A-8D96-A185-53B478CA2F3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92850" y="1825625"/>
            <a:ext cx="4339473" cy="4099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056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12992-D21E-F6D3-35F7-B4A290FB56F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Buzzer FSM</a:t>
            </a:r>
          </a:p>
        </p:txBody>
      </p:sp>
      <p:pic>
        <p:nvPicPr>
          <p:cNvPr id="5" name="Content Placeholder 4">
            <a:extLst>
              <a:ext uri="{FF2B5EF4-FFF2-40B4-BE49-F238E27FC236}">
                <a16:creationId xmlns:a16="http://schemas.microsoft.com/office/drawing/2014/main" id="{A7E5D3A7-81CE-7358-5BC8-F7E95FF420DA}"/>
              </a:ext>
            </a:extLst>
          </p:cNvPr>
          <p:cNvPicPr>
            <a:picLocks noGrp="1" noChangeAspect="1"/>
          </p:cNvPicPr>
          <p:nvPr>
            <p:ph idx="1"/>
          </p:nvPr>
        </p:nvPicPr>
        <p:blipFill>
          <a:blip r:embed="rId2"/>
          <a:stretch>
            <a:fillRect/>
          </a:stretch>
        </p:blipFill>
        <p:spPr>
          <a:xfrm>
            <a:off x="3238316" y="1690688"/>
            <a:ext cx="5715368" cy="4053924"/>
          </a:xfrm>
        </p:spPr>
      </p:pic>
    </p:spTree>
    <p:extLst>
      <p:ext uri="{BB962C8B-B14F-4D97-AF65-F5344CB8AC3E}">
        <p14:creationId xmlns:p14="http://schemas.microsoft.com/office/powerpoint/2010/main" val="1394973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6F10C-670A-624C-0571-C1BA57D950E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LCD FSMs</a:t>
            </a:r>
          </a:p>
        </p:txBody>
      </p:sp>
      <p:pic>
        <p:nvPicPr>
          <p:cNvPr id="9" name="Picture 8">
            <a:extLst>
              <a:ext uri="{FF2B5EF4-FFF2-40B4-BE49-F238E27FC236}">
                <a16:creationId xmlns:a16="http://schemas.microsoft.com/office/drawing/2014/main" id="{731A06D3-BBE8-0DC1-C594-5115E0E41F9C}"/>
              </a:ext>
            </a:extLst>
          </p:cNvPr>
          <p:cNvPicPr>
            <a:picLocks noChangeAspect="1"/>
          </p:cNvPicPr>
          <p:nvPr/>
        </p:nvPicPr>
        <p:blipFill>
          <a:blip r:embed="rId2"/>
          <a:stretch>
            <a:fillRect/>
          </a:stretch>
        </p:blipFill>
        <p:spPr>
          <a:xfrm>
            <a:off x="4409106" y="365125"/>
            <a:ext cx="6944694" cy="2686425"/>
          </a:xfrm>
          <a:prstGeom prst="rect">
            <a:avLst/>
          </a:prstGeom>
        </p:spPr>
      </p:pic>
      <p:pic>
        <p:nvPicPr>
          <p:cNvPr id="11" name="Picture 10">
            <a:extLst>
              <a:ext uri="{FF2B5EF4-FFF2-40B4-BE49-F238E27FC236}">
                <a16:creationId xmlns:a16="http://schemas.microsoft.com/office/drawing/2014/main" id="{53E4D35D-2B18-CAB1-E9C4-256BE4B527C3}"/>
              </a:ext>
            </a:extLst>
          </p:cNvPr>
          <p:cNvPicPr>
            <a:picLocks noChangeAspect="1"/>
          </p:cNvPicPr>
          <p:nvPr/>
        </p:nvPicPr>
        <p:blipFill>
          <a:blip r:embed="rId3"/>
          <a:stretch>
            <a:fillRect/>
          </a:stretch>
        </p:blipFill>
        <p:spPr>
          <a:xfrm>
            <a:off x="2131817" y="2759848"/>
            <a:ext cx="5749636" cy="4034567"/>
          </a:xfrm>
          <a:prstGeom prst="rect">
            <a:avLst/>
          </a:prstGeom>
        </p:spPr>
      </p:pic>
    </p:spTree>
    <p:extLst>
      <p:ext uri="{BB962C8B-B14F-4D97-AF65-F5344CB8AC3E}">
        <p14:creationId xmlns:p14="http://schemas.microsoft.com/office/powerpoint/2010/main" val="1149334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4D2B9-B416-DC6E-150C-3C4EC2D1AED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continued</a:t>
            </a:r>
            <a:r>
              <a:rPr lang="en-US" dirty="0"/>
              <a:t>...</a:t>
            </a:r>
          </a:p>
        </p:txBody>
      </p:sp>
      <p:pic>
        <p:nvPicPr>
          <p:cNvPr id="4" name="Content Placeholder 3">
            <a:extLst>
              <a:ext uri="{FF2B5EF4-FFF2-40B4-BE49-F238E27FC236}">
                <a16:creationId xmlns:a16="http://schemas.microsoft.com/office/drawing/2014/main" id="{A71F8327-BA6D-FDF2-D5A4-DCB35B474699}"/>
              </a:ext>
            </a:extLst>
          </p:cNvPr>
          <p:cNvPicPr>
            <a:picLocks noGrp="1" noChangeAspect="1"/>
          </p:cNvPicPr>
          <p:nvPr>
            <p:ph idx="1"/>
          </p:nvPr>
        </p:nvPicPr>
        <p:blipFill>
          <a:blip r:embed="rId2"/>
          <a:stretch>
            <a:fillRect/>
          </a:stretch>
        </p:blipFill>
        <p:spPr>
          <a:xfrm>
            <a:off x="2623653" y="2501063"/>
            <a:ext cx="6944694" cy="2686425"/>
          </a:xfrm>
          <a:prstGeom prst="rect">
            <a:avLst/>
          </a:prstGeom>
        </p:spPr>
      </p:pic>
    </p:spTree>
    <p:extLst>
      <p:ext uri="{BB962C8B-B14F-4D97-AF65-F5344CB8AC3E}">
        <p14:creationId xmlns:p14="http://schemas.microsoft.com/office/powerpoint/2010/main" val="4114245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17C70-92B9-B142-E16B-F1229EE3BAF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continued…</a:t>
            </a:r>
          </a:p>
        </p:txBody>
      </p:sp>
      <p:pic>
        <p:nvPicPr>
          <p:cNvPr id="4" name="Content Placeholder 3">
            <a:extLst>
              <a:ext uri="{FF2B5EF4-FFF2-40B4-BE49-F238E27FC236}">
                <a16:creationId xmlns:a16="http://schemas.microsoft.com/office/drawing/2014/main" id="{051D6474-5ED4-BA59-40E5-3509C9D41186}"/>
              </a:ext>
            </a:extLst>
          </p:cNvPr>
          <p:cNvPicPr>
            <a:picLocks noGrp="1" noChangeAspect="1"/>
          </p:cNvPicPr>
          <p:nvPr>
            <p:ph idx="1"/>
          </p:nvPr>
        </p:nvPicPr>
        <p:blipFill>
          <a:blip r:embed="rId2"/>
          <a:stretch>
            <a:fillRect/>
          </a:stretch>
        </p:blipFill>
        <p:spPr>
          <a:xfrm>
            <a:off x="2995468" y="1825625"/>
            <a:ext cx="6201064" cy="4351338"/>
          </a:xfrm>
          <a:prstGeom prst="rect">
            <a:avLst/>
          </a:prstGeom>
        </p:spPr>
      </p:pic>
    </p:spTree>
    <p:extLst>
      <p:ext uri="{BB962C8B-B14F-4D97-AF65-F5344CB8AC3E}">
        <p14:creationId xmlns:p14="http://schemas.microsoft.com/office/powerpoint/2010/main" val="3366379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394</TotalTime>
  <Words>188</Words>
  <Application>Microsoft Office PowerPoint</Application>
  <PresentationFormat>Widescreen</PresentationFormat>
  <Paragraphs>32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Cambria Math</vt:lpstr>
      <vt:lpstr>Times New Roman</vt:lpstr>
      <vt:lpstr>Office Theme</vt:lpstr>
      <vt:lpstr>Ultrasonic Radar and Detection System</vt:lpstr>
      <vt:lpstr>Abstract</vt:lpstr>
      <vt:lpstr>Equations</vt:lpstr>
      <vt:lpstr>Components</vt:lpstr>
      <vt:lpstr>PowerPoint Presentation</vt:lpstr>
      <vt:lpstr>Buzzer FSM</vt:lpstr>
      <vt:lpstr>LCD FSMs</vt:lpstr>
      <vt:lpstr>continued...</vt:lpstr>
      <vt:lpstr>continued…</vt:lpstr>
      <vt:lpstr>Motor FSM</vt:lpstr>
      <vt:lpstr>Ultrasonic Sensor FSM</vt:lpstr>
      <vt:lpstr>Live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Irving Becerril</dc:creator>
  <cp:lastModifiedBy>Irving Becerril</cp:lastModifiedBy>
  <cp:revision>3</cp:revision>
  <dcterms:created xsi:type="dcterms:W3CDTF">2024-10-17T23:10:03Z</dcterms:created>
  <dcterms:modified xsi:type="dcterms:W3CDTF">2024-12-06T15:29:12Z</dcterms:modified>
</cp:coreProperties>
</file>