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7"/>
  </p:notesMasterIdLst>
  <p:handoutMasterIdLst>
    <p:handoutMasterId r:id="rId8"/>
  </p:handoutMasterIdLst>
  <p:sldIdLst>
    <p:sldId id="267" r:id="rId5"/>
    <p:sldId id="268" r:id="rId6"/>
  </p:sldIdLst>
  <p:sldSz cx="10058400" cy="155448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00"/>
    <a:srgbClr val="3E3E3E"/>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84328" autoAdjust="0"/>
  </p:normalViewPr>
  <p:slideViewPr>
    <p:cSldViewPr snapToGrid="0">
      <p:cViewPr>
        <p:scale>
          <a:sx n="112" d="100"/>
          <a:sy n="112" d="100"/>
        </p:scale>
        <p:origin x="1014" y="-4062"/>
      </p:cViewPr>
      <p:guideLst/>
    </p:cSldViewPr>
  </p:slideViewPr>
  <p:notesTextViewPr>
    <p:cViewPr>
      <p:scale>
        <a:sx n="1" d="1"/>
        <a:sy n="1" d="1"/>
      </p:scale>
      <p:origin x="0" y="0"/>
    </p:cViewPr>
  </p:notesTextViewPr>
  <p:notesViewPr>
    <p:cSldViewPr snapToGrid="0">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11/26/2024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11/26/2024</a:t>
            </a:fld>
            <a:endParaRPr lang="en-US" dirty="0"/>
          </a:p>
        </p:txBody>
      </p:sp>
      <p:sp>
        <p:nvSpPr>
          <p:cNvPr id="4" name="Slide Image Placeholder 3"/>
          <p:cNvSpPr>
            <a:spLocks noGrp="1" noRot="1" noChangeAspect="1"/>
          </p:cNvSpPr>
          <p:nvPr>
            <p:ph type="sldImg" idx="2"/>
          </p:nvPr>
        </p:nvSpPr>
        <p:spPr>
          <a:xfrm>
            <a:off x="2430463" y="1143000"/>
            <a:ext cx="19970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30463" y="1143000"/>
            <a:ext cx="199707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37305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30463" y="1143000"/>
            <a:ext cx="199707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The counterargument should be the most common argument against the topic.  The goal for this slide is to address the counterargument in such a way as to actually strengthen the original topic.  Be sure to address each piece of evidence against the topic.  As you address each piece of evidence elaborate on the text found on the slide.  Remember to transition to the final slide, the action step.</a:t>
            </a:r>
          </a:p>
          <a:p>
            <a:endParaRPr lang="en-US" dirty="0"/>
          </a:p>
        </p:txBody>
      </p:sp>
      <p:sp>
        <p:nvSpPr>
          <p:cNvPr id="4" name="Slide Number Placeholder 3"/>
          <p:cNvSpPr>
            <a:spLocks noGrp="1"/>
          </p:cNvSpPr>
          <p:nvPr>
            <p:ph type="sldNum" sz="quarter" idx="10"/>
          </p:nvPr>
        </p:nvSpPr>
        <p:spPr/>
        <p:txBody>
          <a:bodyPr/>
          <a:lstStyle/>
          <a:p>
            <a:fld id="{E6AEB063-7F11-4E3B-BA52-07405B1C2D95}" type="slidenum">
              <a:rPr lang="en-US" smtClean="0"/>
              <a:t>2</a:t>
            </a:fld>
            <a:endParaRPr lang="en-US" dirty="0"/>
          </a:p>
        </p:txBody>
      </p:sp>
    </p:spTree>
    <p:extLst>
      <p:ext uri="{BB962C8B-B14F-4D97-AF65-F5344CB8AC3E}">
        <p14:creationId xmlns:p14="http://schemas.microsoft.com/office/powerpoint/2010/main" val="38075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10921220"/>
            <a:ext cx="10058400" cy="46235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80" noProof="0" dirty="0"/>
          </a:p>
        </p:txBody>
      </p:sp>
      <p:sp>
        <p:nvSpPr>
          <p:cNvPr id="11" name="Freeform 6"/>
          <p:cNvSpPr/>
          <p:nvPr/>
        </p:nvSpPr>
        <p:spPr bwMode="ltGray">
          <a:xfrm>
            <a:off x="0" y="-7196"/>
            <a:ext cx="10058400" cy="11795337"/>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668251" y="3284734"/>
            <a:ext cx="8721900" cy="6734382"/>
          </a:xfrm>
        </p:spPr>
        <p:txBody>
          <a:bodyPr/>
          <a:lstStyle>
            <a:lvl1pPr algn="ctr">
              <a:defRPr sz="12240" b="0"/>
            </a:lvl1pPr>
          </a:lstStyle>
          <a:p>
            <a:r>
              <a:rPr lang="en-US" noProof="0"/>
              <a:t>Click to edit Master title style</a:t>
            </a:r>
          </a:p>
        </p:txBody>
      </p:sp>
      <p:sp>
        <p:nvSpPr>
          <p:cNvPr id="3" name="Subtitle 2"/>
          <p:cNvSpPr>
            <a:spLocks noGrp="1"/>
          </p:cNvSpPr>
          <p:nvPr>
            <p:ph type="subTitle" idx="1"/>
          </p:nvPr>
        </p:nvSpPr>
        <p:spPr>
          <a:xfrm>
            <a:off x="668251" y="11969920"/>
            <a:ext cx="8721900" cy="985941"/>
          </a:xfrm>
        </p:spPr>
        <p:txBody>
          <a:bodyPr anchor="t">
            <a:noAutofit/>
          </a:bodyPr>
          <a:lstStyle>
            <a:lvl1pPr marL="0" indent="0" algn="ctr">
              <a:buNone/>
              <a:defRPr sz="5440">
                <a:solidFill>
                  <a:schemeClr val="tx1"/>
                </a:solidFill>
              </a:defRPr>
            </a:lvl1pPr>
            <a:lvl2pPr marL="1036335" indent="0" algn="ctr">
              <a:buNone/>
              <a:defRPr>
                <a:solidFill>
                  <a:schemeClr val="tx1">
                    <a:tint val="75000"/>
                  </a:schemeClr>
                </a:solidFill>
              </a:defRPr>
            </a:lvl2pPr>
            <a:lvl3pPr marL="2072670" indent="0" algn="ctr">
              <a:buNone/>
              <a:defRPr>
                <a:solidFill>
                  <a:schemeClr val="tx1">
                    <a:tint val="75000"/>
                  </a:schemeClr>
                </a:solidFill>
              </a:defRPr>
            </a:lvl3pPr>
            <a:lvl4pPr marL="3109006" indent="0" algn="ctr">
              <a:buNone/>
              <a:defRPr>
                <a:solidFill>
                  <a:schemeClr val="tx1">
                    <a:tint val="75000"/>
                  </a:schemeClr>
                </a:solidFill>
              </a:defRPr>
            </a:lvl4pPr>
            <a:lvl5pPr marL="4145341" indent="0" algn="ctr">
              <a:buNone/>
              <a:defRPr>
                <a:solidFill>
                  <a:schemeClr val="tx1">
                    <a:tint val="75000"/>
                  </a:schemeClr>
                </a:solidFill>
              </a:defRPr>
            </a:lvl5pPr>
            <a:lvl6pPr marL="5181676" indent="0" algn="ctr">
              <a:buNone/>
              <a:defRPr>
                <a:solidFill>
                  <a:schemeClr val="tx1">
                    <a:tint val="75000"/>
                  </a:schemeClr>
                </a:solidFill>
              </a:defRPr>
            </a:lvl6pPr>
            <a:lvl7pPr marL="6218011" indent="0" algn="ctr">
              <a:buNone/>
              <a:defRPr>
                <a:solidFill>
                  <a:schemeClr val="tx1">
                    <a:tint val="75000"/>
                  </a:schemeClr>
                </a:solidFill>
              </a:defRPr>
            </a:lvl7pPr>
            <a:lvl8pPr marL="7254347" indent="0" algn="ctr">
              <a:buNone/>
              <a:defRPr>
                <a:solidFill>
                  <a:schemeClr val="tx1">
                    <a:tint val="75000"/>
                  </a:schemeClr>
                </a:solidFill>
              </a:defRPr>
            </a:lvl8pPr>
            <a:lvl9pPr marL="8290682"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5" name="Footer Placeholder 4"/>
          <p:cNvSpPr>
            <a:spLocks noGrp="1"/>
          </p:cNvSpPr>
          <p:nvPr>
            <p:ph type="ftr" sz="quarter" idx="11"/>
          </p:nvPr>
        </p:nvSpPr>
        <p:spPr/>
        <p:txBody>
          <a:bodyPr/>
          <a:lstStyle/>
          <a:p>
            <a:r>
              <a:rPr lang="en-US" noProof="0" dirty="0"/>
              <a:t>Add a footer </a:t>
            </a:r>
          </a:p>
        </p:txBody>
      </p:sp>
      <p:sp>
        <p:nvSpPr>
          <p:cNvPr id="6" name="Slide Number Placeholder 5"/>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3"/>
            <a:ext cx="10058400" cy="11795337"/>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8250" y="1375117"/>
            <a:ext cx="8713170" cy="8643995"/>
          </a:xfrm>
        </p:spPr>
        <p:txBody>
          <a:bodyPr anchor="ctr" anchorCtr="0"/>
          <a:lstStyle>
            <a:lvl1pPr algn="ctr">
              <a:defRPr sz="10880" b="0" cap="none"/>
            </a:lvl1pPr>
          </a:lstStyle>
          <a:p>
            <a:r>
              <a:rPr lang="en-US"/>
              <a:t>Click to edit Master title style</a:t>
            </a:r>
            <a:endParaRPr lang="en-US" dirty="0"/>
          </a:p>
        </p:txBody>
      </p:sp>
      <p:sp>
        <p:nvSpPr>
          <p:cNvPr id="3" name="Text Placeholder 2"/>
          <p:cNvSpPr>
            <a:spLocks noGrp="1"/>
          </p:cNvSpPr>
          <p:nvPr>
            <p:ph type="body" idx="1"/>
          </p:nvPr>
        </p:nvSpPr>
        <p:spPr>
          <a:xfrm>
            <a:off x="668250" y="11970724"/>
            <a:ext cx="8713170" cy="983631"/>
          </a:xfrm>
        </p:spPr>
        <p:txBody>
          <a:bodyPr anchor="ctr" anchorCtr="0">
            <a:noAutofit/>
          </a:bodyPr>
          <a:lstStyle>
            <a:lvl1pPr marL="0" indent="0" algn="r">
              <a:buNone/>
              <a:defRPr sz="6347">
                <a:solidFill>
                  <a:schemeClr val="tx1"/>
                </a:solidFill>
              </a:defRPr>
            </a:lvl1pPr>
            <a:lvl2pPr marL="1036335" indent="0">
              <a:buNone/>
              <a:defRPr sz="4080">
                <a:solidFill>
                  <a:schemeClr val="tx1">
                    <a:tint val="75000"/>
                  </a:schemeClr>
                </a:solidFill>
              </a:defRPr>
            </a:lvl2pPr>
            <a:lvl3pPr marL="2072670" indent="0">
              <a:buNone/>
              <a:defRPr sz="3627">
                <a:solidFill>
                  <a:schemeClr val="tx1">
                    <a:tint val="75000"/>
                  </a:schemeClr>
                </a:solidFill>
              </a:defRPr>
            </a:lvl3pPr>
            <a:lvl4pPr marL="3109006" indent="0">
              <a:buNone/>
              <a:defRPr sz="3173">
                <a:solidFill>
                  <a:schemeClr val="tx1">
                    <a:tint val="75000"/>
                  </a:schemeClr>
                </a:solidFill>
              </a:defRPr>
            </a:lvl4pPr>
            <a:lvl5pPr marL="4145341" indent="0">
              <a:buNone/>
              <a:defRPr sz="3173">
                <a:solidFill>
                  <a:schemeClr val="tx1">
                    <a:tint val="75000"/>
                  </a:schemeClr>
                </a:solidFill>
              </a:defRPr>
            </a:lvl5pPr>
            <a:lvl6pPr marL="5181676" indent="0">
              <a:buNone/>
              <a:defRPr sz="3173">
                <a:solidFill>
                  <a:schemeClr val="tx1">
                    <a:tint val="75000"/>
                  </a:schemeClr>
                </a:solidFill>
              </a:defRPr>
            </a:lvl6pPr>
            <a:lvl7pPr marL="6218011" indent="0">
              <a:buNone/>
              <a:defRPr sz="3173">
                <a:solidFill>
                  <a:schemeClr val="tx1">
                    <a:tint val="75000"/>
                  </a:schemeClr>
                </a:solidFill>
              </a:defRPr>
            </a:lvl7pPr>
            <a:lvl8pPr marL="7254347" indent="0">
              <a:buNone/>
              <a:defRPr sz="3173">
                <a:solidFill>
                  <a:schemeClr val="tx1">
                    <a:tint val="75000"/>
                  </a:schemeClr>
                </a:solidFill>
              </a:defRPr>
            </a:lvl8pPr>
            <a:lvl9pPr marL="8290682" indent="0">
              <a:buNone/>
              <a:defRPr sz="3173">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D4F5D18E-4241-429D-BEDB-6A7415C52F3D}"/>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8" name="Footer Placeholder 7">
            <a:extLst>
              <a:ext uri="{FF2B5EF4-FFF2-40B4-BE49-F238E27FC236}">
                <a16:creationId xmlns:a16="http://schemas.microsoft.com/office/drawing/2014/main" id="{7F5CFD55-6AD5-4B7E-AC33-483174EF1EBD}"/>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14D43F5-DCFF-4B29-AC19-0BF28605BA8B}"/>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0058400" cy="495490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672151" y="4929717"/>
            <a:ext cx="4281632" cy="1306194"/>
          </a:xfrm>
        </p:spPr>
        <p:txBody>
          <a:bodyPr anchor="b">
            <a:noAutofit/>
          </a:bodyPr>
          <a:lstStyle>
            <a:lvl1pPr marL="0" indent="0" algn="ctr">
              <a:buNone/>
              <a:defRPr sz="4533" b="0"/>
            </a:lvl1pPr>
            <a:lvl2pPr marL="1036335" indent="0">
              <a:buNone/>
              <a:defRPr sz="4533" b="1"/>
            </a:lvl2pPr>
            <a:lvl3pPr marL="2072670" indent="0">
              <a:buNone/>
              <a:defRPr sz="4080" b="1"/>
            </a:lvl3pPr>
            <a:lvl4pPr marL="3109006" indent="0">
              <a:buNone/>
              <a:defRPr sz="3627" b="1"/>
            </a:lvl4pPr>
            <a:lvl5pPr marL="4145341" indent="0">
              <a:buNone/>
              <a:defRPr sz="3627" b="1"/>
            </a:lvl5pPr>
            <a:lvl6pPr marL="5181676" indent="0">
              <a:buNone/>
              <a:defRPr sz="3627" b="1"/>
            </a:lvl6pPr>
            <a:lvl7pPr marL="6218011" indent="0">
              <a:buNone/>
              <a:defRPr sz="3627" b="1"/>
            </a:lvl7pPr>
            <a:lvl8pPr marL="7254347" indent="0">
              <a:buNone/>
              <a:defRPr sz="3627" b="1"/>
            </a:lvl8pPr>
            <a:lvl9pPr marL="8290682" indent="0">
              <a:buNone/>
              <a:defRPr sz="3627" b="1"/>
            </a:lvl9pPr>
          </a:lstStyle>
          <a:p>
            <a:pPr lvl="0"/>
            <a:r>
              <a:rPr lang="en-US"/>
              <a:t>Click to edit Master text styles</a:t>
            </a:r>
          </a:p>
        </p:txBody>
      </p:sp>
      <p:sp>
        <p:nvSpPr>
          <p:cNvPr id="4" name="Content Placeholder 3"/>
          <p:cNvSpPr>
            <a:spLocks noGrp="1"/>
          </p:cNvSpPr>
          <p:nvPr>
            <p:ph sz="half" idx="2"/>
          </p:nvPr>
        </p:nvSpPr>
        <p:spPr>
          <a:xfrm>
            <a:off x="672152" y="6235914"/>
            <a:ext cx="4281631" cy="704913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04618" y="4929717"/>
            <a:ext cx="4285531" cy="1306194"/>
          </a:xfrm>
        </p:spPr>
        <p:txBody>
          <a:bodyPr anchor="b">
            <a:noAutofit/>
          </a:bodyPr>
          <a:lstStyle>
            <a:lvl1pPr marL="0" indent="0" algn="ctr">
              <a:buNone/>
              <a:defRPr sz="4533" b="0"/>
            </a:lvl1pPr>
            <a:lvl2pPr marL="1036335" indent="0">
              <a:buNone/>
              <a:defRPr sz="4533" b="1"/>
            </a:lvl2pPr>
            <a:lvl3pPr marL="2072670" indent="0">
              <a:buNone/>
              <a:defRPr sz="4080" b="1"/>
            </a:lvl3pPr>
            <a:lvl4pPr marL="3109006" indent="0">
              <a:buNone/>
              <a:defRPr sz="3627" b="1"/>
            </a:lvl4pPr>
            <a:lvl5pPr marL="4145341" indent="0">
              <a:buNone/>
              <a:defRPr sz="3627" b="1"/>
            </a:lvl5pPr>
            <a:lvl6pPr marL="5181676" indent="0">
              <a:buNone/>
              <a:defRPr sz="3627" b="1"/>
            </a:lvl6pPr>
            <a:lvl7pPr marL="6218011" indent="0">
              <a:buNone/>
              <a:defRPr sz="3627" b="1"/>
            </a:lvl7pPr>
            <a:lvl8pPr marL="7254347" indent="0">
              <a:buNone/>
              <a:defRPr sz="3627" b="1"/>
            </a:lvl8pPr>
            <a:lvl9pPr marL="8290682" indent="0">
              <a:buNone/>
              <a:defRPr sz="3627" b="1"/>
            </a:lvl9pPr>
          </a:lstStyle>
          <a:p>
            <a:pPr lvl="0"/>
            <a:r>
              <a:rPr lang="en-US"/>
              <a:t>Click to edit Master text styles</a:t>
            </a:r>
          </a:p>
        </p:txBody>
      </p:sp>
      <p:sp>
        <p:nvSpPr>
          <p:cNvPr id="6" name="Content Placeholder 5"/>
          <p:cNvSpPr>
            <a:spLocks noGrp="1"/>
          </p:cNvSpPr>
          <p:nvPr>
            <p:ph sz="quarter" idx="4"/>
          </p:nvPr>
        </p:nvSpPr>
        <p:spPr>
          <a:xfrm>
            <a:off x="5104618" y="6235914"/>
            <a:ext cx="4285531" cy="7049136"/>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B3473E37-6504-470F-92FA-792C3ACA4FEC}"/>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12" name="Footer Placeholder 11">
            <a:extLst>
              <a:ext uri="{FF2B5EF4-FFF2-40B4-BE49-F238E27FC236}">
                <a16:creationId xmlns:a16="http://schemas.microsoft.com/office/drawing/2014/main" id="{7523DE74-18E2-4EF3-A1FC-8A32CCFE2666}"/>
              </a:ext>
            </a:extLst>
          </p:cNvPr>
          <p:cNvSpPr>
            <a:spLocks noGrp="1"/>
          </p:cNvSpPr>
          <p:nvPr>
            <p:ph type="ftr" sz="quarter" idx="11"/>
          </p:nvPr>
        </p:nvSpPr>
        <p:spPr/>
        <p:txBody>
          <a:bodyPr/>
          <a:lstStyle/>
          <a:p>
            <a:r>
              <a:rPr lang="en-US" noProof="0" dirty="0"/>
              <a:t>Add a footer</a:t>
            </a:r>
          </a:p>
        </p:txBody>
      </p:sp>
      <p:sp>
        <p:nvSpPr>
          <p:cNvPr id="13" name="Slide Number Placeholder 12">
            <a:extLst>
              <a:ext uri="{FF2B5EF4-FFF2-40B4-BE49-F238E27FC236}">
                <a16:creationId xmlns:a16="http://schemas.microsoft.com/office/drawing/2014/main" id="{51B4AF82-5505-4A7E-AA81-139F21451D9A}"/>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0058400" cy="495490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noProof="0"/>
              <a:t>Click to edit Master title style</a:t>
            </a:r>
          </a:p>
        </p:txBody>
      </p:sp>
      <p:sp>
        <p:nvSpPr>
          <p:cNvPr id="7" name="Date Placeholder 6">
            <a:extLst>
              <a:ext uri="{FF2B5EF4-FFF2-40B4-BE49-F238E27FC236}">
                <a16:creationId xmlns:a16="http://schemas.microsoft.com/office/drawing/2014/main" id="{93AF03C3-E3F3-4845-8D9E-9BD2A676707E}"/>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8" name="Footer Placeholder 7">
            <a:extLst>
              <a:ext uri="{FF2B5EF4-FFF2-40B4-BE49-F238E27FC236}">
                <a16:creationId xmlns:a16="http://schemas.microsoft.com/office/drawing/2014/main" id="{DB9C7230-29FF-42F2-A662-1BC1D19C5003}"/>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99EBD02D-5A68-4A14-892F-DE4953F2E3DD}"/>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76D14D8-4D13-4DFE-938B-B710F891BBA2}"/>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6" name="Footer Placeholder 5">
            <a:extLst>
              <a:ext uri="{FF2B5EF4-FFF2-40B4-BE49-F238E27FC236}">
                <a16:creationId xmlns:a16="http://schemas.microsoft.com/office/drawing/2014/main" id="{6864B8A5-6021-4208-A587-B45576E66D48}"/>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3C96ABC-E632-4853-B7CC-A2FB4B7CF144}"/>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885350" y="1011132"/>
            <a:ext cx="2926715" cy="643381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85350" y="1011133"/>
            <a:ext cx="2926715" cy="5840094"/>
          </a:xfrm>
        </p:spPr>
        <p:txBody>
          <a:bodyPr anchor="ctr" anchorCtr="0"/>
          <a:lstStyle>
            <a:lvl1pPr algn="l">
              <a:defRPr sz="9067" b="0"/>
            </a:lvl1pPr>
          </a:lstStyle>
          <a:p>
            <a:r>
              <a:rPr lang="en-US" noProof="0"/>
              <a:t>Click to edit Master title style</a:t>
            </a:r>
          </a:p>
        </p:txBody>
      </p:sp>
      <p:sp>
        <p:nvSpPr>
          <p:cNvPr id="3" name="Content Placeholder 2"/>
          <p:cNvSpPr>
            <a:spLocks noGrp="1"/>
          </p:cNvSpPr>
          <p:nvPr>
            <p:ph idx="1" hasCustomPrompt="1"/>
          </p:nvPr>
        </p:nvSpPr>
        <p:spPr>
          <a:xfrm>
            <a:off x="4005898" y="1011134"/>
            <a:ext cx="5158422" cy="12273916"/>
          </a:xfrm>
        </p:spPr>
        <p:txBody>
          <a:bodyPr>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885350" y="6851228"/>
            <a:ext cx="2926715" cy="6433818"/>
          </a:xfrm>
        </p:spPr>
        <p:txBody>
          <a:bodyPr>
            <a:normAutofit/>
          </a:bodyPr>
          <a:lstStyle>
            <a:lvl1pPr marL="0" indent="0">
              <a:buNone/>
              <a:defRPr sz="6347"/>
            </a:lvl1pPr>
            <a:lvl2pPr marL="1036335" indent="0">
              <a:buNone/>
              <a:defRPr sz="2720"/>
            </a:lvl2pPr>
            <a:lvl3pPr marL="2072670" indent="0">
              <a:buNone/>
              <a:defRPr sz="2267"/>
            </a:lvl3pPr>
            <a:lvl4pPr marL="3109006" indent="0">
              <a:buNone/>
              <a:defRPr sz="2040"/>
            </a:lvl4pPr>
            <a:lvl5pPr marL="4145341" indent="0">
              <a:buNone/>
              <a:defRPr sz="2040"/>
            </a:lvl5pPr>
            <a:lvl6pPr marL="5181676" indent="0">
              <a:buNone/>
              <a:defRPr sz="2040"/>
            </a:lvl6pPr>
            <a:lvl7pPr marL="6218011" indent="0">
              <a:buNone/>
              <a:defRPr sz="2040"/>
            </a:lvl7pPr>
            <a:lvl8pPr marL="7254347" indent="0">
              <a:buNone/>
              <a:defRPr sz="2040"/>
            </a:lvl8pPr>
            <a:lvl9pPr marL="8290682" indent="0">
              <a:buNone/>
              <a:defRPr sz="2040"/>
            </a:lvl9pPr>
          </a:lstStyle>
          <a:p>
            <a:pPr lvl="0"/>
            <a:r>
              <a:rPr lang="en-US" noProof="0"/>
              <a:t>Edit Master text styles</a:t>
            </a:r>
          </a:p>
        </p:txBody>
      </p:sp>
      <p:sp>
        <p:nvSpPr>
          <p:cNvPr id="8" name="Date Placeholder 7">
            <a:extLst>
              <a:ext uri="{FF2B5EF4-FFF2-40B4-BE49-F238E27FC236}">
                <a16:creationId xmlns:a16="http://schemas.microsoft.com/office/drawing/2014/main" id="{CBF97433-9C09-4B71-A1E0-24F75011D99C}"/>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9" name="Footer Placeholder 8">
            <a:extLst>
              <a:ext uri="{FF2B5EF4-FFF2-40B4-BE49-F238E27FC236}">
                <a16:creationId xmlns:a16="http://schemas.microsoft.com/office/drawing/2014/main" id="{46EDA271-FE91-46E6-ABB5-0A3AD2448B21}"/>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C44DCFF3-B944-4C24-A12C-689D1FF794E8}"/>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521150" y="2451301"/>
            <a:ext cx="5224243" cy="734215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02063" y="2807271"/>
            <a:ext cx="4862418" cy="5997401"/>
          </a:xfrm>
        </p:spPr>
        <p:txBody>
          <a:bodyPr anchor="ctr" anchorCtr="0"/>
          <a:lstStyle>
            <a:lvl1pPr algn="l">
              <a:defRPr sz="9067" b="0" cap="none"/>
            </a:lvl1pPr>
          </a:lstStyle>
          <a:p>
            <a:r>
              <a:rPr lang="en-US" noProof="0"/>
              <a:t>Click to edit Master title style</a:t>
            </a:r>
          </a:p>
        </p:txBody>
      </p:sp>
      <p:sp>
        <p:nvSpPr>
          <p:cNvPr id="3" name="Text Placeholder 2"/>
          <p:cNvSpPr>
            <a:spLocks noGrp="1"/>
          </p:cNvSpPr>
          <p:nvPr>
            <p:ph type="body" idx="1" hasCustomPrompt="1"/>
          </p:nvPr>
        </p:nvSpPr>
        <p:spPr>
          <a:xfrm>
            <a:off x="703882" y="10072342"/>
            <a:ext cx="4860600" cy="1616680"/>
          </a:xfrm>
        </p:spPr>
        <p:txBody>
          <a:bodyPr anchor="t">
            <a:noAutofit/>
          </a:bodyPr>
          <a:lstStyle>
            <a:lvl1pPr marL="0" indent="0" algn="l">
              <a:buNone/>
              <a:defRPr sz="4080">
                <a:solidFill>
                  <a:schemeClr val="tx1"/>
                </a:solidFill>
              </a:defRPr>
            </a:lvl1pPr>
            <a:lvl2pPr marL="1036335" indent="0">
              <a:buNone/>
              <a:defRPr sz="4080">
                <a:solidFill>
                  <a:schemeClr val="tx1">
                    <a:tint val="75000"/>
                  </a:schemeClr>
                </a:solidFill>
              </a:defRPr>
            </a:lvl2pPr>
            <a:lvl3pPr marL="2072670" indent="0">
              <a:buNone/>
              <a:defRPr sz="3627">
                <a:solidFill>
                  <a:schemeClr val="tx1">
                    <a:tint val="75000"/>
                  </a:schemeClr>
                </a:solidFill>
              </a:defRPr>
            </a:lvl3pPr>
            <a:lvl4pPr marL="3109006" indent="0">
              <a:buNone/>
              <a:defRPr sz="3173">
                <a:solidFill>
                  <a:schemeClr val="tx1">
                    <a:tint val="75000"/>
                  </a:schemeClr>
                </a:solidFill>
              </a:defRPr>
            </a:lvl4pPr>
            <a:lvl5pPr marL="4145341" indent="0">
              <a:buNone/>
              <a:defRPr sz="3173">
                <a:solidFill>
                  <a:schemeClr val="tx1">
                    <a:tint val="75000"/>
                  </a:schemeClr>
                </a:solidFill>
              </a:defRPr>
            </a:lvl5pPr>
            <a:lvl6pPr marL="5181676" indent="0">
              <a:buNone/>
              <a:defRPr sz="3173">
                <a:solidFill>
                  <a:schemeClr val="tx1">
                    <a:tint val="75000"/>
                  </a:schemeClr>
                </a:solidFill>
              </a:defRPr>
            </a:lvl6pPr>
            <a:lvl7pPr marL="6218011" indent="0">
              <a:buNone/>
              <a:defRPr sz="3173">
                <a:solidFill>
                  <a:schemeClr val="tx1">
                    <a:tint val="75000"/>
                  </a:schemeClr>
                </a:solidFill>
              </a:defRPr>
            </a:lvl7pPr>
            <a:lvl8pPr marL="7254347" indent="0">
              <a:buNone/>
              <a:defRPr sz="3173">
                <a:solidFill>
                  <a:schemeClr val="tx1">
                    <a:tint val="75000"/>
                  </a:schemeClr>
                </a:solidFill>
              </a:defRPr>
            </a:lvl8pPr>
            <a:lvl9pPr marL="8290682" indent="0">
              <a:buNone/>
              <a:defRPr sz="3173">
                <a:solidFill>
                  <a:schemeClr val="tx1">
                    <a:tint val="75000"/>
                  </a:schemeClr>
                </a:solidFill>
              </a:defRPr>
            </a:lvl9pPr>
          </a:lstStyle>
          <a:p>
            <a:pPr lvl="0"/>
            <a:r>
              <a:rPr lang="en-US" noProof="0"/>
              <a:t>Edit Master text styles</a:t>
            </a:r>
          </a:p>
        </p:txBody>
      </p:sp>
      <p:sp>
        <p:nvSpPr>
          <p:cNvPr id="9" name="Text Placeholder 5"/>
          <p:cNvSpPr>
            <a:spLocks noGrp="1"/>
          </p:cNvSpPr>
          <p:nvPr>
            <p:ph type="body" sz="quarter" idx="16" hasCustomPrompt="1"/>
          </p:nvPr>
        </p:nvSpPr>
        <p:spPr>
          <a:xfrm>
            <a:off x="6249080" y="2451301"/>
            <a:ext cx="3143251" cy="9237721"/>
          </a:xfrm>
        </p:spPr>
        <p:txBody>
          <a:bodyPr anchor="t" anchorCtr="0">
            <a:normAutofit/>
          </a:bodyPr>
          <a:lstStyle>
            <a:lvl1pPr marL="0" indent="0" algn="l">
              <a:buFontTx/>
              <a:buNone/>
              <a:defRPr sz="6347"/>
            </a:lvl1pPr>
          </a:lstStyle>
          <a:p>
            <a:pPr lvl="0"/>
            <a:r>
              <a:rPr lang="en-US" noProof="0"/>
              <a:t>Edit Master text styles</a:t>
            </a:r>
          </a:p>
        </p:txBody>
      </p:sp>
      <p:sp>
        <p:nvSpPr>
          <p:cNvPr id="7" name="Date Placeholder 6">
            <a:extLst>
              <a:ext uri="{FF2B5EF4-FFF2-40B4-BE49-F238E27FC236}">
                <a16:creationId xmlns:a16="http://schemas.microsoft.com/office/drawing/2014/main" id="{7964F81E-11BA-4BB3-AC2C-0A729DC676E6}"/>
              </a:ext>
            </a:extLst>
          </p:cNvPr>
          <p:cNvSpPr>
            <a:spLocks noGrp="1"/>
          </p:cNvSpPr>
          <p:nvPr>
            <p:ph type="dt" sz="half" idx="17"/>
          </p:nvPr>
        </p:nvSpPr>
        <p:spPr/>
        <p:txBody>
          <a:bodyPr/>
          <a:lstStyle/>
          <a:p>
            <a:fld id="{FB7F6C47-B260-4BB6-8230-7D14D5CDE026}" type="datetimeFigureOut">
              <a:rPr lang="en-US" noProof="0" smtClean="0"/>
              <a:t>11/26/2024</a:t>
            </a:fld>
            <a:endParaRPr lang="en-US" noProof="0" dirty="0"/>
          </a:p>
        </p:txBody>
      </p:sp>
      <p:sp>
        <p:nvSpPr>
          <p:cNvPr id="10" name="Footer Placeholder 9">
            <a:extLst>
              <a:ext uri="{FF2B5EF4-FFF2-40B4-BE49-F238E27FC236}">
                <a16:creationId xmlns:a16="http://schemas.microsoft.com/office/drawing/2014/main" id="{F93A4488-E8DE-4FEB-88F9-B37F95CC838A}"/>
              </a:ext>
            </a:extLst>
          </p:cNvPr>
          <p:cNvSpPr>
            <a:spLocks noGrp="1"/>
          </p:cNvSpPr>
          <p:nvPr>
            <p:ph type="ftr" sz="quarter" idx="18"/>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DF909D08-1E53-42D5-954B-F61B5083645D}"/>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941230" y="5182926"/>
            <a:ext cx="4038470" cy="5675670"/>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119599" y="5521504"/>
            <a:ext cx="3615580" cy="4550988"/>
          </a:xfrm>
        </p:spPr>
        <p:txBody>
          <a:bodyPr anchor="ctr" anchorCtr="0"/>
          <a:lstStyle>
            <a:lvl1pPr algn="l">
              <a:defRPr sz="9067" b="0"/>
            </a:lvl1pPr>
          </a:lstStyle>
          <a:p>
            <a:r>
              <a:rPr lang="en-US" noProof="0"/>
              <a:t>Click to edit Master title style</a:t>
            </a:r>
          </a:p>
        </p:txBody>
      </p:sp>
      <p:sp>
        <p:nvSpPr>
          <p:cNvPr id="6" name="Text Placeholder 5"/>
          <p:cNvSpPr>
            <a:spLocks noGrp="1"/>
          </p:cNvSpPr>
          <p:nvPr>
            <p:ph type="body" sz="quarter" idx="16" hasCustomPrompt="1"/>
          </p:nvPr>
        </p:nvSpPr>
        <p:spPr>
          <a:xfrm>
            <a:off x="5078700" y="5181601"/>
            <a:ext cx="4026248" cy="5203190"/>
          </a:xfrm>
        </p:spPr>
        <p:txBody>
          <a:bodyPr anchor="ctr" anchorCtr="0">
            <a:normAutofit/>
          </a:bodyPr>
          <a:lstStyle>
            <a:lvl1pPr marL="0" indent="0" algn="ctr">
              <a:buFontTx/>
              <a:buNone/>
              <a:defRPr sz="6347"/>
            </a:lvl1pPr>
          </a:lstStyle>
          <a:p>
            <a:pPr lvl="0"/>
            <a:r>
              <a:rPr lang="en-US" noProof="0"/>
              <a:t>Edit Master text styles</a:t>
            </a:r>
          </a:p>
        </p:txBody>
      </p:sp>
      <p:sp>
        <p:nvSpPr>
          <p:cNvPr id="5" name="Date Placeholder 4">
            <a:extLst>
              <a:ext uri="{FF2B5EF4-FFF2-40B4-BE49-F238E27FC236}">
                <a16:creationId xmlns:a16="http://schemas.microsoft.com/office/drawing/2014/main" id="{52142ECB-4FB1-4B01-80F3-04208C781B16}"/>
              </a:ext>
            </a:extLst>
          </p:cNvPr>
          <p:cNvSpPr>
            <a:spLocks noGrp="1"/>
          </p:cNvSpPr>
          <p:nvPr>
            <p:ph type="dt" sz="half" idx="17"/>
          </p:nvPr>
        </p:nvSpPr>
        <p:spPr/>
        <p:txBody>
          <a:bodyPr/>
          <a:lstStyle/>
          <a:p>
            <a:fld id="{FB7F6C47-B260-4BB6-8230-7D14D5CDE026}" type="datetimeFigureOut">
              <a:rPr lang="en-US" noProof="0" smtClean="0"/>
              <a:t>11/26/2024</a:t>
            </a:fld>
            <a:endParaRPr lang="en-US" noProof="0" dirty="0"/>
          </a:p>
        </p:txBody>
      </p:sp>
      <p:sp>
        <p:nvSpPr>
          <p:cNvPr id="7" name="Footer Placeholder 6">
            <a:extLst>
              <a:ext uri="{FF2B5EF4-FFF2-40B4-BE49-F238E27FC236}">
                <a16:creationId xmlns:a16="http://schemas.microsoft.com/office/drawing/2014/main" id="{776F215A-F354-440E-A263-A920F5950831}"/>
              </a:ext>
            </a:extLst>
          </p:cNvPr>
          <p:cNvSpPr>
            <a:spLocks noGrp="1"/>
          </p:cNvSpPr>
          <p:nvPr>
            <p:ph type="ftr" sz="quarter" idx="18"/>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E90FC50C-9C02-4BD6-9CBE-6880E1297783}"/>
              </a:ext>
            </a:extLst>
          </p:cNvPr>
          <p:cNvSpPr>
            <a:spLocks noGrp="1"/>
          </p:cNvSpPr>
          <p:nvPr>
            <p:ph type="sldNum" sz="quarter" idx="19"/>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6327462" y="1"/>
            <a:ext cx="3730938" cy="13285049"/>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751420" y="1328655"/>
            <a:ext cx="3097430" cy="11638875"/>
          </a:xfrm>
        </p:spPr>
        <p:txBody>
          <a:bodyPr vert="horz" anchor="ctr" anchorCtr="1"/>
          <a:lstStyle>
            <a:lvl1pPr algn="l">
              <a:defRPr b="0"/>
            </a:lvl1pPr>
          </a:lstStyle>
          <a:p>
            <a:r>
              <a:rPr lang="en-US" noProof="0"/>
              <a:t>Click to edit Master title style</a:t>
            </a:r>
          </a:p>
        </p:txBody>
      </p:sp>
      <p:sp>
        <p:nvSpPr>
          <p:cNvPr id="3" name="Vertical Text Placeholder 2"/>
          <p:cNvSpPr>
            <a:spLocks noGrp="1"/>
          </p:cNvSpPr>
          <p:nvPr>
            <p:ph type="body" orient="vert" idx="1" hasCustomPrompt="1"/>
          </p:nvPr>
        </p:nvSpPr>
        <p:spPr>
          <a:xfrm>
            <a:off x="668251" y="1011135"/>
            <a:ext cx="5454521" cy="12273914"/>
          </a:xfrm>
        </p:spPr>
        <p:txBody>
          <a:bodyPr vert="horz" anchor="ctr" anchorCtr="1"/>
          <a:lstStyle>
            <a:lvl1pPr algn="ctr">
              <a:defRPr/>
            </a:lvl1pPr>
            <a:lvl2pPr algn="ctr">
              <a:defRPr/>
            </a:lvl2pPr>
            <a:lvl3pPr algn="ctr">
              <a:defRPr/>
            </a:lvl3pPr>
            <a:lvl4pPr algn="ctr">
              <a:defRPr/>
            </a:lvl4pPr>
            <a:lvl5pPr algn="ct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9D7128B4-F868-4384-A8AA-473DA3516902}"/>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8" name="Footer Placeholder 7">
            <a:extLst>
              <a:ext uri="{FF2B5EF4-FFF2-40B4-BE49-F238E27FC236}">
                <a16:creationId xmlns:a16="http://schemas.microsoft.com/office/drawing/2014/main" id="{84FF940D-9281-4C2A-BA62-E5854A11F99B}"/>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5FB1454F-842C-4F51-A7E7-0335B2FB16F1}"/>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0058400" cy="495490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5104618" y="5037184"/>
            <a:ext cx="4285531" cy="8247865"/>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691515" y="5037184"/>
            <a:ext cx="4274820" cy="82478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C3AB4A3-AE75-4D00-9BE1-AF3996C6B77E}"/>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10" name="Footer Placeholder 9">
            <a:extLst>
              <a:ext uri="{FF2B5EF4-FFF2-40B4-BE49-F238E27FC236}">
                <a16:creationId xmlns:a16="http://schemas.microsoft.com/office/drawing/2014/main" id="{9471F3C4-BAAF-4391-B574-8E340EDA39E9}"/>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FB8DD71F-FEC6-4AB5-974A-FD2B82A7BEE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2"/>
            <a:ext cx="10058400" cy="14169681"/>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72499" y="1023430"/>
            <a:ext cx="9313402" cy="11671491"/>
          </a:xfrm>
        </p:spPr>
        <p:txBody>
          <a:bodyPr anchor="ctr" anchorCtr="0"/>
          <a:lstStyle>
            <a:lvl1pPr algn="ctr">
              <a:defRPr sz="10880" b="0" cap="none"/>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740B6DF-7478-4740-A710-DA5E9EBA7CBF}"/>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7" name="Footer Placeholder 6">
            <a:extLst>
              <a:ext uri="{FF2B5EF4-FFF2-40B4-BE49-F238E27FC236}">
                <a16:creationId xmlns:a16="http://schemas.microsoft.com/office/drawing/2014/main" id="{42D89951-67E9-4086-AED0-C236A00A5330}"/>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38553809-8746-49E3-BCB5-0A9FF406C30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0477" y="1"/>
            <a:ext cx="4953783" cy="462847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372499" y="850711"/>
            <a:ext cx="4219064" cy="2583762"/>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372499" y="5037185"/>
            <a:ext cx="4581284" cy="82478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5326282" y="850708"/>
            <a:ext cx="4278749" cy="12434337"/>
          </a:xfrm>
        </p:spPr>
        <p:txBody>
          <a:bodyPr anchor="t" anchorCtr="0">
            <a:normAutofit/>
          </a:bodyPr>
          <a:lstStyle>
            <a:lvl1pPr>
              <a:defRPr sz="6347"/>
            </a:lvl1pPr>
            <a:lvl2pPr>
              <a:defRPr sz="5440"/>
            </a:lvl2pPr>
            <a:lvl3pPr>
              <a:defRPr sz="4533"/>
            </a:lvl3pPr>
            <a:lvl4pPr>
              <a:defRPr sz="4080"/>
            </a:lvl4pPr>
            <a:lvl5pPr>
              <a:defRPr sz="408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F86C4-C3A0-4CA8-8809-1D90DE9E4D4F}"/>
              </a:ext>
            </a:extLst>
          </p:cNvPr>
          <p:cNvSpPr>
            <a:spLocks noGrp="1"/>
          </p:cNvSpPr>
          <p:nvPr>
            <p:ph type="dt" sz="half" idx="14"/>
          </p:nvPr>
        </p:nvSpPr>
        <p:spPr/>
        <p:txBody>
          <a:bodyPr/>
          <a:lstStyle/>
          <a:p>
            <a:fld id="{FB7F6C47-B260-4BB6-8230-7D14D5CDE026}" type="datetimeFigureOut">
              <a:rPr lang="en-US" noProof="0" smtClean="0"/>
              <a:t>11/26/2024</a:t>
            </a:fld>
            <a:endParaRPr lang="en-US" noProof="0" dirty="0"/>
          </a:p>
        </p:txBody>
      </p:sp>
      <p:sp>
        <p:nvSpPr>
          <p:cNvPr id="10" name="Footer Placeholder 9">
            <a:extLst>
              <a:ext uri="{FF2B5EF4-FFF2-40B4-BE49-F238E27FC236}">
                <a16:creationId xmlns:a16="http://schemas.microsoft.com/office/drawing/2014/main" id="{EDD26EA8-C9F2-49A7-8F7B-A782D30B827A}"/>
              </a:ext>
            </a:extLst>
          </p:cNvPr>
          <p:cNvSpPr>
            <a:spLocks noGrp="1"/>
          </p:cNvSpPr>
          <p:nvPr>
            <p:ph type="ftr" sz="quarter" idx="15"/>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241DD2E8-07A6-430F-A2FB-E2746C9352D4}"/>
              </a:ext>
            </a:extLst>
          </p:cNvPr>
          <p:cNvSpPr>
            <a:spLocks noGrp="1"/>
          </p:cNvSpPr>
          <p:nvPr>
            <p:ph type="sldNum" sz="quarter" idx="16"/>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5104617" y="1"/>
            <a:ext cx="4953781" cy="4628477"/>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471975" y="814983"/>
            <a:ext cx="4219064" cy="2583762"/>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372499" y="1023431"/>
            <a:ext cx="4581284" cy="12261617"/>
          </a:xfrm>
        </p:spPr>
        <p:txBody>
          <a:bodyPr anchor="t" anchorCtr="0">
            <a:normAutofit/>
          </a:bodyPr>
          <a:lstStyle>
            <a:lvl1pPr>
              <a:defRPr sz="6347"/>
            </a:lvl1pPr>
            <a:lvl2pPr>
              <a:defRPr sz="6347"/>
            </a:lvl2pPr>
            <a:lvl3pPr>
              <a:defRPr sz="6347"/>
            </a:lvl3pPr>
            <a:lvl4pPr>
              <a:defRPr sz="6347"/>
            </a:lvl4pPr>
            <a:lvl5pPr>
              <a:defRPr sz="63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242515" y="5037184"/>
            <a:ext cx="4581284" cy="8247865"/>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2940641-87D1-48C5-879E-8A5FBA537AFD}"/>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10" name="Footer Placeholder 9">
            <a:extLst>
              <a:ext uri="{FF2B5EF4-FFF2-40B4-BE49-F238E27FC236}">
                <a16:creationId xmlns:a16="http://schemas.microsoft.com/office/drawing/2014/main" id="{DBFA68A8-3A7A-430B-9A66-482C28DC5A76}"/>
              </a:ext>
            </a:extLst>
          </p:cNvPr>
          <p:cNvSpPr>
            <a:spLocks noGrp="1"/>
          </p:cNvSpPr>
          <p:nvPr>
            <p:ph type="ftr" sz="quarter" idx="11"/>
          </p:nvPr>
        </p:nvSpPr>
        <p:spPr/>
        <p:txBody>
          <a:bodyPr/>
          <a:lstStyle/>
          <a:p>
            <a:r>
              <a:rPr lang="en-US" noProof="0" dirty="0"/>
              <a:t>Add a footer</a:t>
            </a:r>
          </a:p>
        </p:txBody>
      </p:sp>
      <p:sp>
        <p:nvSpPr>
          <p:cNvPr id="11" name="Slide Number Placeholder 10">
            <a:extLst>
              <a:ext uri="{FF2B5EF4-FFF2-40B4-BE49-F238E27FC236}">
                <a16:creationId xmlns:a16="http://schemas.microsoft.com/office/drawing/2014/main" id="{96C17F98-4E3F-4327-8CCF-D13C337121AC}"/>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5029200" y="1"/>
            <a:ext cx="5029200" cy="15544798"/>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7253"/>
            </a:lvl1pPr>
            <a:lvl2pPr marL="1036335" indent="0">
              <a:buNone/>
              <a:defRPr sz="6347"/>
            </a:lvl2pPr>
            <a:lvl3pPr marL="2072670" indent="0">
              <a:buNone/>
              <a:defRPr sz="5440"/>
            </a:lvl3pPr>
            <a:lvl4pPr marL="3109006" indent="0">
              <a:buNone/>
              <a:defRPr sz="4533"/>
            </a:lvl4pPr>
            <a:lvl5pPr marL="4145341" indent="0">
              <a:buNone/>
              <a:defRPr sz="4533"/>
            </a:lvl5pPr>
            <a:lvl6pPr marL="5181676" indent="0">
              <a:buNone/>
              <a:defRPr sz="4533"/>
            </a:lvl6pPr>
            <a:lvl7pPr marL="6218011" indent="0">
              <a:buNone/>
              <a:defRPr sz="4533"/>
            </a:lvl7pPr>
            <a:lvl8pPr marL="7254347" indent="0">
              <a:buNone/>
              <a:defRPr sz="4533"/>
            </a:lvl8pPr>
            <a:lvl9pPr marL="8290682" indent="0">
              <a:buNone/>
              <a:defRPr sz="4533"/>
            </a:lvl9pPr>
          </a:lstStyle>
          <a:p>
            <a:r>
              <a:rPr lang="en-US"/>
              <a:t>Click icon to add picture</a:t>
            </a:r>
            <a:endParaRPr lang="en-US" dirty="0"/>
          </a:p>
        </p:txBody>
      </p:sp>
      <p:sp>
        <p:nvSpPr>
          <p:cNvPr id="2" name="Title 1"/>
          <p:cNvSpPr>
            <a:spLocks noGrp="1"/>
          </p:cNvSpPr>
          <p:nvPr>
            <p:ph type="title"/>
          </p:nvPr>
        </p:nvSpPr>
        <p:spPr>
          <a:xfrm>
            <a:off x="487077" y="706776"/>
            <a:ext cx="4400920" cy="3294573"/>
          </a:xfrm>
          <a:effectLst/>
        </p:spPr>
        <p:txBody>
          <a:bodyPr anchor="b">
            <a:normAutofit/>
          </a:bodyPr>
          <a:lstStyle>
            <a:lvl1pPr algn="l">
              <a:defRPr sz="9067" b="0">
                <a:ln>
                  <a:noFill/>
                </a:ln>
                <a:solidFill>
                  <a:schemeClr val="tx1"/>
                </a:solidFill>
                <a:effectLst/>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487077" y="4663440"/>
            <a:ext cx="4400920" cy="8639599"/>
          </a:xfrm>
        </p:spPr>
        <p:txBody>
          <a:bodyPr anchor="t">
            <a:normAutofit/>
          </a:bodyPr>
          <a:lstStyle>
            <a:lvl1pPr marL="0" indent="0">
              <a:buNone/>
              <a:defRPr sz="5440"/>
            </a:lvl1pPr>
            <a:lvl2pPr marL="1036335" indent="0">
              <a:buNone/>
              <a:defRPr sz="3173"/>
            </a:lvl2pPr>
            <a:lvl3pPr marL="2072670" indent="0">
              <a:buNone/>
              <a:defRPr sz="2720"/>
            </a:lvl3pPr>
            <a:lvl4pPr marL="3109006" indent="0">
              <a:buNone/>
              <a:defRPr sz="2267"/>
            </a:lvl4pPr>
            <a:lvl5pPr marL="4145341" indent="0">
              <a:buNone/>
              <a:defRPr sz="2267"/>
            </a:lvl5pPr>
            <a:lvl6pPr marL="5181676" indent="0">
              <a:buNone/>
              <a:defRPr sz="2267"/>
            </a:lvl6pPr>
            <a:lvl7pPr marL="6218011" indent="0">
              <a:buNone/>
              <a:defRPr sz="2267"/>
            </a:lvl7pPr>
            <a:lvl8pPr marL="7254347" indent="0">
              <a:buNone/>
              <a:defRPr sz="2267"/>
            </a:lvl8pPr>
            <a:lvl9pPr marL="8290682" indent="0">
              <a:buNone/>
              <a:defRPr sz="2267"/>
            </a:lvl9pPr>
          </a:lstStyle>
          <a:p>
            <a:pPr lvl="0"/>
            <a:r>
              <a:rPr lang="en-US"/>
              <a:t>Click to edit Master text styles</a:t>
            </a:r>
          </a:p>
        </p:txBody>
      </p:sp>
      <p:sp>
        <p:nvSpPr>
          <p:cNvPr id="3" name="Date Placeholder 2">
            <a:extLst>
              <a:ext uri="{FF2B5EF4-FFF2-40B4-BE49-F238E27FC236}">
                <a16:creationId xmlns:a16="http://schemas.microsoft.com/office/drawing/2014/main" id="{5829ED24-3C5F-4326-A304-DBDBA6CE7E1A}"/>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4" name="Footer Placeholder 3">
            <a:extLst>
              <a:ext uri="{FF2B5EF4-FFF2-40B4-BE49-F238E27FC236}">
                <a16:creationId xmlns:a16="http://schemas.microsoft.com/office/drawing/2014/main" id="{BF532AEE-3AAE-4FBF-969F-8A364CE8AEB6}"/>
              </a:ext>
            </a:extLst>
          </p:cNvPr>
          <p:cNvSpPr>
            <a:spLocks noGrp="1"/>
          </p:cNvSpPr>
          <p:nvPr>
            <p:ph type="ftr" sz="quarter" idx="11"/>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6717C1A8-7DBE-4E24-BCA1-D820D780B9C5}"/>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0058400" cy="3213313"/>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dirty="0"/>
              <a:t>Click to edit Master title style</a:t>
            </a:r>
          </a:p>
        </p:txBody>
      </p:sp>
      <p:sp>
        <p:nvSpPr>
          <p:cNvPr id="4" name="Content Placeholder 3"/>
          <p:cNvSpPr>
            <a:spLocks noGrp="1"/>
          </p:cNvSpPr>
          <p:nvPr>
            <p:ph sz="half" idx="2" hasCustomPrompt="1"/>
          </p:nvPr>
        </p:nvSpPr>
        <p:spPr>
          <a:xfrm>
            <a:off x="668251" y="5037184"/>
            <a:ext cx="8721898" cy="8247865"/>
          </a:xfrm>
        </p:spPr>
        <p:txBody>
          <a:bodyPr>
            <a:normAutofit/>
          </a:bodyPr>
          <a:lstStyle>
            <a:lvl1pPr>
              <a:defRPr sz="6347"/>
            </a:lvl1pPr>
            <a:lvl2pPr>
              <a:defRPr sz="6347"/>
            </a:lvl2pPr>
            <a:lvl3pPr>
              <a:defRPr sz="6347"/>
            </a:lvl3pPr>
            <a:lvl4pPr>
              <a:defRPr sz="6347"/>
            </a:lvl4pPr>
            <a:lvl5pPr>
              <a:defRPr sz="6347"/>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20466CE2-DFEE-46B8-AFB2-817272E3B703}"/>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9" name="Footer Placeholder 8">
            <a:extLst>
              <a:ext uri="{FF2B5EF4-FFF2-40B4-BE49-F238E27FC236}">
                <a16:creationId xmlns:a16="http://schemas.microsoft.com/office/drawing/2014/main" id="{27E9A94A-136A-4208-8F98-012BDAC1A23C}"/>
              </a:ext>
            </a:extLst>
          </p:cNvPr>
          <p:cNvSpPr>
            <a:spLocks noGrp="1"/>
          </p:cNvSpPr>
          <p:nvPr>
            <p:ph type="ftr" sz="quarter" idx="11"/>
          </p:nvPr>
        </p:nvSpPr>
        <p:spPr/>
        <p:txBody>
          <a:bodyPr/>
          <a:lstStyle/>
          <a:p>
            <a:r>
              <a:rPr lang="en-US" noProof="0" dirty="0"/>
              <a:t>Add a footer</a:t>
            </a:r>
          </a:p>
        </p:txBody>
      </p:sp>
      <p:sp>
        <p:nvSpPr>
          <p:cNvPr id="10" name="Slide Number Placeholder 9">
            <a:extLst>
              <a:ext uri="{FF2B5EF4-FFF2-40B4-BE49-F238E27FC236}">
                <a16:creationId xmlns:a16="http://schemas.microsoft.com/office/drawing/2014/main" id="{81459C8B-DA0F-4808-A642-40471D1D2C96}"/>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8250" y="10177070"/>
            <a:ext cx="8713170" cy="3232276"/>
          </a:xfrm>
        </p:spPr>
        <p:txBody>
          <a:bodyPr anchor="ctr" anchorCtr="0">
            <a:normAutofit/>
          </a:bodyPr>
          <a:lstStyle>
            <a:lvl1pPr algn="ctr">
              <a:defRPr sz="9067" b="0">
                <a:ln>
                  <a:noFill/>
                </a:ln>
                <a:solidFill>
                  <a:schemeClr val="tx1"/>
                </a:solidFill>
                <a:latin typeface="+mj-lt"/>
              </a:defRPr>
            </a:lvl1pPr>
          </a:lstStyle>
          <a:p>
            <a:r>
              <a:rPr lang="en-US"/>
              <a:t>Click to edit Master title style</a:t>
            </a:r>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4365" y="-130524"/>
            <a:ext cx="10058400" cy="10996507"/>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1FE71A4-2AD7-44A1-9075-3AB1A226C1C2}"/>
              </a:ext>
            </a:extLst>
          </p:cNvPr>
          <p:cNvSpPr>
            <a:spLocks noGrp="1"/>
          </p:cNvSpPr>
          <p:nvPr>
            <p:ph type="dt" sz="half" idx="15"/>
          </p:nvPr>
        </p:nvSpPr>
        <p:spPr/>
        <p:txBody>
          <a:bodyPr/>
          <a:lstStyle/>
          <a:p>
            <a:fld id="{FB7F6C47-B260-4BB6-8230-7D14D5CDE026}" type="datetimeFigureOut">
              <a:rPr lang="en-US" noProof="0" smtClean="0"/>
              <a:t>11/26/2024</a:t>
            </a:fld>
            <a:endParaRPr lang="en-US" noProof="0" dirty="0"/>
          </a:p>
        </p:txBody>
      </p:sp>
      <p:sp>
        <p:nvSpPr>
          <p:cNvPr id="4" name="Footer Placeholder 3">
            <a:extLst>
              <a:ext uri="{FF2B5EF4-FFF2-40B4-BE49-F238E27FC236}">
                <a16:creationId xmlns:a16="http://schemas.microsoft.com/office/drawing/2014/main" id="{0F5F74D3-28C0-4AA1-8508-75D32DA3C2A0}"/>
              </a:ext>
            </a:extLst>
          </p:cNvPr>
          <p:cNvSpPr>
            <a:spLocks noGrp="1"/>
          </p:cNvSpPr>
          <p:nvPr>
            <p:ph type="ftr" sz="quarter" idx="16"/>
          </p:nvPr>
        </p:nvSpPr>
        <p:spPr/>
        <p:txBody>
          <a:bodyPr/>
          <a:lstStyle/>
          <a:p>
            <a:r>
              <a:rPr lang="en-US" noProof="0" dirty="0"/>
              <a:t>Add a footer</a:t>
            </a:r>
          </a:p>
        </p:txBody>
      </p:sp>
      <p:sp>
        <p:nvSpPr>
          <p:cNvPr id="8" name="Slide Number Placeholder 7">
            <a:extLst>
              <a:ext uri="{FF2B5EF4-FFF2-40B4-BE49-F238E27FC236}">
                <a16:creationId xmlns:a16="http://schemas.microsoft.com/office/drawing/2014/main" id="{77D83112-B341-46D2-8B30-46DBC3DAE35A}"/>
              </a:ext>
            </a:extLst>
          </p:cNvPr>
          <p:cNvSpPr>
            <a:spLocks noGrp="1"/>
          </p:cNvSpPr>
          <p:nvPr>
            <p:ph type="sldNum" sz="quarter" idx="17"/>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0058400" cy="4954906"/>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8250" y="1013626"/>
            <a:ext cx="8721898" cy="2199687"/>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675437" y="5037185"/>
            <a:ext cx="8707524" cy="82427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913A633-0BBE-491F-94FD-A319FC7D2B1A}"/>
              </a:ext>
            </a:extLst>
          </p:cNvPr>
          <p:cNvSpPr>
            <a:spLocks noGrp="1"/>
          </p:cNvSpPr>
          <p:nvPr>
            <p:ph type="dt" sz="half" idx="10"/>
          </p:nvPr>
        </p:nvSpPr>
        <p:spPr/>
        <p:txBody>
          <a:bodyPr/>
          <a:lstStyle/>
          <a:p>
            <a:fld id="{FB7F6C47-B260-4BB6-8230-7D14D5CDE026}" type="datetimeFigureOut">
              <a:rPr lang="en-US" noProof="0" smtClean="0"/>
              <a:t>11/26/2024</a:t>
            </a:fld>
            <a:endParaRPr lang="en-US" noProof="0" dirty="0"/>
          </a:p>
        </p:txBody>
      </p:sp>
      <p:sp>
        <p:nvSpPr>
          <p:cNvPr id="8" name="Footer Placeholder 7">
            <a:extLst>
              <a:ext uri="{FF2B5EF4-FFF2-40B4-BE49-F238E27FC236}">
                <a16:creationId xmlns:a16="http://schemas.microsoft.com/office/drawing/2014/main" id="{9916FEDE-3F7F-4F2C-A341-BDA56AA7C2AC}"/>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0C1EE25F-3E3B-45D3-B259-498E69BF2D67}"/>
              </a:ext>
            </a:extLst>
          </p:cNvPr>
          <p:cNvSpPr>
            <a:spLocks noGrp="1"/>
          </p:cNvSpPr>
          <p:nvPr>
            <p:ph type="sldNum" sz="quarter" idx="12"/>
          </p:nvPr>
        </p:nvSpPr>
        <p:spPr/>
        <p:txBody>
          <a:body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8250" y="1013626"/>
            <a:ext cx="8721898" cy="2199687"/>
          </a:xfrm>
          <a:prstGeom prst="rect">
            <a:avLst/>
          </a:prstGeom>
          <a:effectLst/>
        </p:spPr>
        <p:txBody>
          <a:bodyPr vert="horz" lIns="91440" tIns="45720" rIns="91440" bIns="45720" rtlCol="0" anchor="ctr" anchorCtr="0">
            <a:noAutofit/>
          </a:bodyPr>
          <a:lstStyle/>
          <a:p>
            <a:r>
              <a:rPr lang="en-US" noProof="0"/>
              <a:t>Click to edit Master title style</a:t>
            </a:r>
          </a:p>
        </p:txBody>
      </p:sp>
      <p:sp>
        <p:nvSpPr>
          <p:cNvPr id="3" name="Text Placeholder 2"/>
          <p:cNvSpPr>
            <a:spLocks noGrp="1"/>
          </p:cNvSpPr>
          <p:nvPr>
            <p:ph type="body" idx="1"/>
          </p:nvPr>
        </p:nvSpPr>
        <p:spPr>
          <a:xfrm>
            <a:off x="668250" y="4951310"/>
            <a:ext cx="8714710" cy="8328633"/>
          </a:xfrm>
          <a:prstGeom prst="rect">
            <a:avLst/>
          </a:prstGeom>
          <a:effectLst/>
        </p:spPr>
        <p:txBody>
          <a:bodyPr vert="horz" lIns="91440" tIns="45720" rIns="91440" bIns="45720" rtlCol="0" anchor="ct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p:cNvSpPr>
            <a:spLocks noGrp="1"/>
          </p:cNvSpPr>
          <p:nvPr>
            <p:ph type="ftr" sz="quarter" idx="3"/>
          </p:nvPr>
        </p:nvSpPr>
        <p:spPr>
          <a:xfrm>
            <a:off x="372499" y="13693755"/>
            <a:ext cx="7131564" cy="827617"/>
          </a:xfrm>
          <a:prstGeom prst="rect">
            <a:avLst/>
          </a:prstGeom>
        </p:spPr>
        <p:txBody>
          <a:bodyPr vert="horz" lIns="91440" tIns="45720" rIns="91440" bIns="45720" rtlCol="0" anchor="b"/>
          <a:lstStyle>
            <a:lvl1pPr algn="l">
              <a:defRPr sz="2040">
                <a:solidFill>
                  <a:schemeClr val="tx1"/>
                </a:solidFill>
              </a:defRPr>
            </a:lvl1pPr>
          </a:lstStyle>
          <a:p>
            <a:r>
              <a:rPr lang="en-US" noProof="0" dirty="0"/>
              <a:t>Add a footer</a:t>
            </a:r>
          </a:p>
        </p:txBody>
      </p:sp>
      <p:sp>
        <p:nvSpPr>
          <p:cNvPr id="4" name="Date Placeholder 3"/>
          <p:cNvSpPr>
            <a:spLocks noGrp="1"/>
          </p:cNvSpPr>
          <p:nvPr>
            <p:ph type="dt" sz="half" idx="2"/>
          </p:nvPr>
        </p:nvSpPr>
        <p:spPr>
          <a:xfrm>
            <a:off x="7701067" y="13693755"/>
            <a:ext cx="1108557" cy="827617"/>
          </a:xfrm>
          <a:prstGeom prst="rect">
            <a:avLst/>
          </a:prstGeom>
        </p:spPr>
        <p:txBody>
          <a:bodyPr vert="horz" lIns="91440" tIns="45720" rIns="91440" bIns="45720" rtlCol="0" anchor="b"/>
          <a:lstStyle>
            <a:lvl1pPr algn="r">
              <a:defRPr sz="2040">
                <a:solidFill>
                  <a:schemeClr val="tx1"/>
                </a:solidFill>
              </a:defRPr>
            </a:lvl1pPr>
          </a:lstStyle>
          <a:p>
            <a:fld id="{FB7F6C47-B260-4BB6-8230-7D14D5CDE026}" type="datetimeFigureOut">
              <a:rPr lang="en-US" noProof="0" smtClean="0"/>
              <a:t>11/26/2024</a:t>
            </a:fld>
            <a:endParaRPr lang="en-US" noProof="0" dirty="0"/>
          </a:p>
        </p:txBody>
      </p:sp>
      <p:sp>
        <p:nvSpPr>
          <p:cNvPr id="6" name="Slide Number Placeholder 5"/>
          <p:cNvSpPr>
            <a:spLocks noGrp="1"/>
          </p:cNvSpPr>
          <p:nvPr>
            <p:ph type="sldNum" sz="quarter" idx="4"/>
          </p:nvPr>
        </p:nvSpPr>
        <p:spPr>
          <a:xfrm>
            <a:off x="8809623" y="13409347"/>
            <a:ext cx="876278" cy="1112024"/>
          </a:xfrm>
          <a:prstGeom prst="rect">
            <a:avLst/>
          </a:prstGeom>
        </p:spPr>
        <p:txBody>
          <a:bodyPr vert="horz" lIns="91440" tIns="45720" rIns="91440" bIns="10800" rtlCol="0" anchor="b"/>
          <a:lstStyle>
            <a:lvl1pPr algn="r">
              <a:defRPr sz="4533">
                <a:solidFill>
                  <a:schemeClr val="accent1"/>
                </a:solidFill>
              </a:defRPr>
            </a:lvl1pPr>
          </a:lstStyle>
          <a:p>
            <a:fld id="{A4942799-31AF-4FF8-9D79-C1A3E01FB207}" type="slidenum">
              <a:rPr lang="en-US" noProof="0" smtClean="0"/>
              <a:t>‹#›</a:t>
            </a:fld>
            <a:endParaRPr lang="en-US" noProof="0"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1036335" rtl="0" eaLnBrk="1" latinLnBrk="0" hangingPunct="1">
        <a:spcBef>
          <a:spcPct val="0"/>
        </a:spcBef>
        <a:buNone/>
        <a:defRPr sz="9067"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777251" indent="-777251" algn="l" defTabSz="1036335" rtl="0" eaLnBrk="1" latinLnBrk="0" hangingPunct="1">
        <a:spcBef>
          <a:spcPct val="20000"/>
        </a:spcBef>
        <a:spcAft>
          <a:spcPts val="1360"/>
        </a:spcAft>
        <a:buClr>
          <a:schemeClr val="accent1"/>
        </a:buClr>
        <a:buSzPct val="80000"/>
        <a:buFont typeface="Wingdings 2" charset="2"/>
        <a:buChar char=""/>
        <a:defRPr sz="4080" kern="1200">
          <a:solidFill>
            <a:schemeClr val="tx1"/>
          </a:solidFill>
          <a:latin typeface="+mn-lt"/>
          <a:ea typeface="+mn-ea"/>
          <a:cs typeface="+mn-cs"/>
        </a:defRPr>
      </a:lvl1pPr>
      <a:lvl2pPr marL="1684045" indent="-647710" algn="l" defTabSz="1036335" rtl="0" eaLnBrk="1" latinLnBrk="0" hangingPunct="1">
        <a:spcBef>
          <a:spcPct val="20000"/>
        </a:spcBef>
        <a:spcAft>
          <a:spcPts val="1360"/>
        </a:spcAft>
        <a:buClr>
          <a:schemeClr val="accent1"/>
        </a:buClr>
        <a:buSzPct val="80000"/>
        <a:buFont typeface="Wingdings 2" charset="2"/>
        <a:buChar char=""/>
        <a:defRPr sz="3627" kern="1200">
          <a:solidFill>
            <a:schemeClr val="tx1"/>
          </a:solidFill>
          <a:latin typeface="+mn-lt"/>
          <a:ea typeface="+mn-ea"/>
          <a:cs typeface="+mn-cs"/>
        </a:defRPr>
      </a:lvl2pPr>
      <a:lvl3pPr marL="2590838" indent="-518168" algn="l" defTabSz="1036335" rtl="0" eaLnBrk="1" latinLnBrk="0" hangingPunct="1">
        <a:spcBef>
          <a:spcPct val="20000"/>
        </a:spcBef>
        <a:spcAft>
          <a:spcPts val="1360"/>
        </a:spcAft>
        <a:buClr>
          <a:schemeClr val="accent1"/>
        </a:buClr>
        <a:buSzPct val="80000"/>
        <a:buFont typeface="Wingdings 2" charset="2"/>
        <a:buChar char=""/>
        <a:defRPr sz="3173" kern="1200">
          <a:solidFill>
            <a:schemeClr val="tx1"/>
          </a:solidFill>
          <a:latin typeface="+mn-lt"/>
          <a:ea typeface="+mn-ea"/>
          <a:cs typeface="+mn-cs"/>
        </a:defRPr>
      </a:lvl3pPr>
      <a:lvl4pPr marL="3627173" indent="-518168" algn="l" defTabSz="1036335" rtl="0" eaLnBrk="1" latinLnBrk="0" hangingPunct="1">
        <a:spcBef>
          <a:spcPct val="20000"/>
        </a:spcBef>
        <a:spcAft>
          <a:spcPts val="1360"/>
        </a:spcAft>
        <a:buClr>
          <a:schemeClr val="accent1"/>
        </a:buClr>
        <a:buSzPct val="80000"/>
        <a:buFont typeface="Wingdings 2" charset="2"/>
        <a:buChar char=""/>
        <a:defRPr sz="2720" kern="1200">
          <a:solidFill>
            <a:schemeClr val="tx1"/>
          </a:solidFill>
          <a:latin typeface="+mn-lt"/>
          <a:ea typeface="+mn-ea"/>
          <a:cs typeface="+mn-cs"/>
        </a:defRPr>
      </a:lvl4pPr>
      <a:lvl5pPr marL="4663509" indent="-518168" algn="l" defTabSz="1036335" rtl="0" eaLnBrk="1" latinLnBrk="0" hangingPunct="1">
        <a:spcBef>
          <a:spcPct val="20000"/>
        </a:spcBef>
        <a:spcAft>
          <a:spcPts val="1360"/>
        </a:spcAft>
        <a:buClr>
          <a:schemeClr val="accent1"/>
        </a:buClr>
        <a:buSzPct val="80000"/>
        <a:buFont typeface="Wingdings 2" charset="2"/>
        <a:buChar char=""/>
        <a:defRPr sz="2720" kern="1200">
          <a:solidFill>
            <a:schemeClr val="tx1"/>
          </a:solidFill>
          <a:latin typeface="+mn-lt"/>
          <a:ea typeface="+mn-ea"/>
          <a:cs typeface="+mn-cs"/>
        </a:defRPr>
      </a:lvl5pPr>
      <a:lvl6pPr marL="5440080" indent="-518168" algn="l" defTabSz="1036335" rtl="0" eaLnBrk="1" latinLnBrk="0" hangingPunct="1">
        <a:spcBef>
          <a:spcPct val="20000"/>
        </a:spcBef>
        <a:spcAft>
          <a:spcPts val="1360"/>
        </a:spcAft>
        <a:buClr>
          <a:schemeClr val="accent1"/>
        </a:buClr>
        <a:buFont typeface="Wingdings 2" charset="2"/>
        <a:buChar char=""/>
        <a:defRPr sz="2720" kern="1200">
          <a:solidFill>
            <a:schemeClr val="tx1"/>
          </a:solidFill>
          <a:latin typeface="+mn-lt"/>
          <a:ea typeface="+mn-ea"/>
          <a:cs typeface="+mn-cs"/>
        </a:defRPr>
      </a:lvl6pPr>
      <a:lvl7pPr marL="6346760" indent="-518168" algn="l" defTabSz="1036335" rtl="0" eaLnBrk="1" latinLnBrk="0" hangingPunct="1">
        <a:spcBef>
          <a:spcPct val="20000"/>
        </a:spcBef>
        <a:spcAft>
          <a:spcPts val="1360"/>
        </a:spcAft>
        <a:buClr>
          <a:schemeClr val="accent1"/>
        </a:buClr>
        <a:buFont typeface="Wingdings 2" charset="2"/>
        <a:buChar char=""/>
        <a:defRPr sz="2720" kern="1200">
          <a:solidFill>
            <a:schemeClr val="tx1"/>
          </a:solidFill>
          <a:latin typeface="+mn-lt"/>
          <a:ea typeface="+mn-ea"/>
          <a:cs typeface="+mn-cs"/>
        </a:defRPr>
      </a:lvl7pPr>
      <a:lvl8pPr marL="7253440" indent="-518168" algn="l" defTabSz="1036335" rtl="0" eaLnBrk="1" latinLnBrk="0" hangingPunct="1">
        <a:spcBef>
          <a:spcPct val="20000"/>
        </a:spcBef>
        <a:spcAft>
          <a:spcPts val="1360"/>
        </a:spcAft>
        <a:buClr>
          <a:schemeClr val="accent1"/>
        </a:buClr>
        <a:buFont typeface="Wingdings 2" charset="2"/>
        <a:buChar char=""/>
        <a:defRPr sz="2720" kern="1200">
          <a:solidFill>
            <a:schemeClr val="tx1"/>
          </a:solidFill>
          <a:latin typeface="+mn-lt"/>
          <a:ea typeface="+mn-ea"/>
          <a:cs typeface="+mn-cs"/>
        </a:defRPr>
      </a:lvl8pPr>
      <a:lvl9pPr marL="8160120" indent="-518168" algn="l" defTabSz="1036335" rtl="0" eaLnBrk="1" latinLnBrk="0" hangingPunct="1">
        <a:spcBef>
          <a:spcPct val="20000"/>
        </a:spcBef>
        <a:spcAft>
          <a:spcPts val="1360"/>
        </a:spcAft>
        <a:buClr>
          <a:schemeClr val="accent1"/>
        </a:buClr>
        <a:buFont typeface="Wingdings 2" charset="2"/>
        <a:buChar char=""/>
        <a:defRPr sz="2720" kern="1200">
          <a:solidFill>
            <a:schemeClr val="tx1"/>
          </a:solidFill>
          <a:latin typeface="+mn-lt"/>
          <a:ea typeface="+mn-ea"/>
          <a:cs typeface="+mn-cs"/>
        </a:defRPr>
      </a:lvl9pPr>
    </p:bodyStyle>
    <p:otherStyle>
      <a:defPPr>
        <a:defRPr lang="en-US"/>
      </a:defPPr>
      <a:lvl1pPr marL="0" algn="l" defTabSz="1036335" rtl="0" eaLnBrk="1" latinLnBrk="0" hangingPunct="1">
        <a:defRPr sz="4080" kern="1200">
          <a:solidFill>
            <a:schemeClr val="tx1"/>
          </a:solidFill>
          <a:latin typeface="+mn-lt"/>
          <a:ea typeface="+mn-ea"/>
          <a:cs typeface="+mn-cs"/>
        </a:defRPr>
      </a:lvl1pPr>
      <a:lvl2pPr marL="1036335" algn="l" defTabSz="1036335" rtl="0" eaLnBrk="1" latinLnBrk="0" hangingPunct="1">
        <a:defRPr sz="4080" kern="1200">
          <a:solidFill>
            <a:schemeClr val="tx1"/>
          </a:solidFill>
          <a:latin typeface="+mn-lt"/>
          <a:ea typeface="+mn-ea"/>
          <a:cs typeface="+mn-cs"/>
        </a:defRPr>
      </a:lvl2pPr>
      <a:lvl3pPr marL="2072670" algn="l" defTabSz="1036335" rtl="0" eaLnBrk="1" latinLnBrk="0" hangingPunct="1">
        <a:defRPr sz="4080" kern="1200">
          <a:solidFill>
            <a:schemeClr val="tx1"/>
          </a:solidFill>
          <a:latin typeface="+mn-lt"/>
          <a:ea typeface="+mn-ea"/>
          <a:cs typeface="+mn-cs"/>
        </a:defRPr>
      </a:lvl3pPr>
      <a:lvl4pPr marL="3109006" algn="l" defTabSz="1036335" rtl="0" eaLnBrk="1" latinLnBrk="0" hangingPunct="1">
        <a:defRPr sz="4080" kern="1200">
          <a:solidFill>
            <a:schemeClr val="tx1"/>
          </a:solidFill>
          <a:latin typeface="+mn-lt"/>
          <a:ea typeface="+mn-ea"/>
          <a:cs typeface="+mn-cs"/>
        </a:defRPr>
      </a:lvl4pPr>
      <a:lvl5pPr marL="4145341" algn="l" defTabSz="1036335" rtl="0" eaLnBrk="1" latinLnBrk="0" hangingPunct="1">
        <a:defRPr sz="4080" kern="1200">
          <a:solidFill>
            <a:schemeClr val="tx1"/>
          </a:solidFill>
          <a:latin typeface="+mn-lt"/>
          <a:ea typeface="+mn-ea"/>
          <a:cs typeface="+mn-cs"/>
        </a:defRPr>
      </a:lvl5pPr>
      <a:lvl6pPr marL="5181676" algn="l" defTabSz="1036335" rtl="0" eaLnBrk="1" latinLnBrk="0" hangingPunct="1">
        <a:defRPr sz="4080" kern="1200">
          <a:solidFill>
            <a:schemeClr val="tx1"/>
          </a:solidFill>
          <a:latin typeface="+mn-lt"/>
          <a:ea typeface="+mn-ea"/>
          <a:cs typeface="+mn-cs"/>
        </a:defRPr>
      </a:lvl6pPr>
      <a:lvl7pPr marL="6218011" algn="l" defTabSz="1036335" rtl="0" eaLnBrk="1" latinLnBrk="0" hangingPunct="1">
        <a:defRPr sz="4080" kern="1200">
          <a:solidFill>
            <a:schemeClr val="tx1"/>
          </a:solidFill>
          <a:latin typeface="+mn-lt"/>
          <a:ea typeface="+mn-ea"/>
          <a:cs typeface="+mn-cs"/>
        </a:defRPr>
      </a:lvl7pPr>
      <a:lvl8pPr marL="7254347" algn="l" defTabSz="1036335" rtl="0" eaLnBrk="1" latinLnBrk="0" hangingPunct="1">
        <a:defRPr sz="4080" kern="1200">
          <a:solidFill>
            <a:schemeClr val="tx1"/>
          </a:solidFill>
          <a:latin typeface="+mn-lt"/>
          <a:ea typeface="+mn-ea"/>
          <a:cs typeface="+mn-cs"/>
        </a:defRPr>
      </a:lvl8pPr>
      <a:lvl9pPr marL="8290682" algn="l" defTabSz="1036335" rtl="0" eaLnBrk="1" latinLnBrk="0" hangingPunct="1">
        <a:defRPr sz="4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package" Target="../embeddings/Microsoft_Excel_Worksheet.xlsx"/></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3.emf"/><Relationship Id="rId4" Type="http://schemas.openxmlformats.org/officeDocument/2006/relationships/package" Target="../embeddings/Microsoft_Excel_Worksheet1.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31523" y="112735"/>
            <a:ext cx="9795354" cy="2687220"/>
          </a:xfrm>
        </p:spPr>
        <p:txBody>
          <a:bodyPr/>
          <a:lstStyle/>
          <a:p>
            <a:pPr algn="ctr"/>
            <a:r>
              <a:rPr lang="en-US" sz="5400" dirty="0">
                <a:latin typeface="Montserrat" panose="02000505000000020004" pitchFamily="2" charset="0"/>
              </a:rPr>
              <a:t>Engineering, Computing and Mathematical Sciences</a:t>
            </a:r>
          </a:p>
        </p:txBody>
      </p:sp>
      <p:graphicFrame>
        <p:nvGraphicFramePr>
          <p:cNvPr id="4" name="Object 3">
            <a:extLst>
              <a:ext uri="{FF2B5EF4-FFF2-40B4-BE49-F238E27FC236}">
                <a16:creationId xmlns:a16="http://schemas.microsoft.com/office/drawing/2014/main" id="{3A047BE9-75E1-4541-98E9-A1935EC35FE2}"/>
              </a:ext>
            </a:extLst>
          </p:cNvPr>
          <p:cNvGraphicFramePr>
            <a:graphicFrameLocks noChangeAspect="1"/>
          </p:cNvGraphicFramePr>
          <p:nvPr>
            <p:extLst>
              <p:ext uri="{D42A27DB-BD31-4B8C-83A1-F6EECF244321}">
                <p14:modId xmlns:p14="http://schemas.microsoft.com/office/powerpoint/2010/main" val="61832826"/>
              </p:ext>
            </p:extLst>
          </p:nvPr>
        </p:nvGraphicFramePr>
        <p:xfrm>
          <a:off x="247736" y="3332103"/>
          <a:ext cx="9562928" cy="11922140"/>
        </p:xfrm>
        <a:graphic>
          <a:graphicData uri="http://schemas.openxmlformats.org/presentationml/2006/ole">
            <mc:AlternateContent xmlns:mc="http://schemas.openxmlformats.org/markup-compatibility/2006">
              <mc:Choice xmlns:v="urn:schemas-microsoft-com:vml" Requires="v">
                <p:oleObj spid="_x0000_s2053" name="Worksheet" r:id="rId4" imgW="8401050" imgH="9325045" progId="Excel.Sheet.12">
                  <p:embed/>
                </p:oleObj>
              </mc:Choice>
              <mc:Fallback>
                <p:oleObj name="Worksheet" r:id="rId4" imgW="8401050" imgH="9325045" progId="Excel.Sheet.12">
                  <p:embed/>
                  <p:pic>
                    <p:nvPicPr>
                      <p:cNvPr id="0" name=""/>
                      <p:cNvPicPr/>
                      <p:nvPr/>
                    </p:nvPicPr>
                    <p:blipFill>
                      <a:blip r:embed="rId5"/>
                      <a:stretch>
                        <a:fillRect/>
                      </a:stretch>
                    </p:blipFill>
                    <p:spPr>
                      <a:xfrm>
                        <a:off x="247736" y="3332103"/>
                        <a:ext cx="9562928" cy="11922140"/>
                      </a:xfrm>
                      <a:prstGeom prst="rect">
                        <a:avLst/>
                      </a:prstGeom>
                    </p:spPr>
                  </p:pic>
                </p:oleObj>
              </mc:Fallback>
            </mc:AlternateContent>
          </a:graphicData>
        </a:graphic>
      </p:graphicFrame>
    </p:spTree>
    <p:extLst>
      <p:ext uri="{BB962C8B-B14F-4D97-AF65-F5344CB8AC3E}">
        <p14:creationId xmlns:p14="http://schemas.microsoft.com/office/powerpoint/2010/main" val="1729462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97A3-CAEC-4FBF-94DF-5925729E0C97}"/>
              </a:ext>
            </a:extLst>
          </p:cNvPr>
          <p:cNvSpPr>
            <a:spLocks noGrp="1"/>
          </p:cNvSpPr>
          <p:nvPr>
            <p:ph type="title"/>
          </p:nvPr>
        </p:nvSpPr>
        <p:spPr bwMode="white">
          <a:xfrm>
            <a:off x="131523" y="112735"/>
            <a:ext cx="9795354" cy="2687220"/>
          </a:xfrm>
        </p:spPr>
        <p:txBody>
          <a:bodyPr/>
          <a:lstStyle/>
          <a:p>
            <a:pPr algn="ctr"/>
            <a:r>
              <a:rPr lang="en-US" sz="5400" dirty="0">
                <a:latin typeface="Montserrat" panose="02000505000000020004" pitchFamily="2" charset="0"/>
              </a:rPr>
              <a:t>Engineering, Computing and Mathematical Sciences</a:t>
            </a:r>
          </a:p>
        </p:txBody>
      </p:sp>
      <p:graphicFrame>
        <p:nvGraphicFramePr>
          <p:cNvPr id="6" name="Object 5">
            <a:extLst>
              <a:ext uri="{FF2B5EF4-FFF2-40B4-BE49-F238E27FC236}">
                <a16:creationId xmlns:a16="http://schemas.microsoft.com/office/drawing/2014/main" id="{EC2D7056-5D16-44A9-9AA9-AA8B5B99734C}"/>
              </a:ext>
            </a:extLst>
          </p:cNvPr>
          <p:cNvGraphicFramePr>
            <a:graphicFrameLocks noChangeAspect="1"/>
          </p:cNvGraphicFramePr>
          <p:nvPr>
            <p:extLst>
              <p:ext uri="{D42A27DB-BD31-4B8C-83A1-F6EECF244321}">
                <p14:modId xmlns:p14="http://schemas.microsoft.com/office/powerpoint/2010/main" val="2015311849"/>
              </p:ext>
            </p:extLst>
          </p:nvPr>
        </p:nvGraphicFramePr>
        <p:xfrm>
          <a:off x="452927" y="3274107"/>
          <a:ext cx="9186729" cy="11921968"/>
        </p:xfrm>
        <a:graphic>
          <a:graphicData uri="http://schemas.openxmlformats.org/presentationml/2006/ole">
            <mc:AlternateContent xmlns:mc="http://schemas.openxmlformats.org/markup-compatibility/2006">
              <mc:Choice xmlns:v="urn:schemas-microsoft-com:vml" Requires="v">
                <p:oleObj spid="_x0000_s1029" name="Worksheet" r:id="rId4" imgW="7458075" imgH="11201553" progId="Excel.Sheet.12">
                  <p:embed/>
                </p:oleObj>
              </mc:Choice>
              <mc:Fallback>
                <p:oleObj name="Worksheet" r:id="rId4" imgW="7458075" imgH="11201553" progId="Excel.Sheet.12">
                  <p:embed/>
                  <p:pic>
                    <p:nvPicPr>
                      <p:cNvPr id="0" name=""/>
                      <p:cNvPicPr/>
                      <p:nvPr/>
                    </p:nvPicPr>
                    <p:blipFill>
                      <a:blip r:embed="rId5"/>
                      <a:stretch>
                        <a:fillRect/>
                      </a:stretch>
                    </p:blipFill>
                    <p:spPr>
                      <a:xfrm>
                        <a:off x="452927" y="3274107"/>
                        <a:ext cx="9186729" cy="11921968"/>
                      </a:xfrm>
                      <a:prstGeom prst="rect">
                        <a:avLst/>
                      </a:prstGeom>
                    </p:spPr>
                  </p:pic>
                </p:oleObj>
              </mc:Fallback>
            </mc:AlternateContent>
          </a:graphicData>
        </a:graphic>
      </p:graphicFrame>
    </p:spTree>
    <p:extLst>
      <p:ext uri="{BB962C8B-B14F-4D97-AF65-F5344CB8AC3E}">
        <p14:creationId xmlns:p14="http://schemas.microsoft.com/office/powerpoint/2010/main" val="35248540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tf45182065_win32_fixed" id="{54D1AA8E-AE41-4F75-AFF4-1E55BF728136}" vid="{9097BC2D-75F4-410C-8544-556C30F4EC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8413E5-0484-489B-B293-D8720B6027F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BEDC914-E79E-4731-88EB-C290A6D4D6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19B3EA6-E2E1-4B68-B700-9432F9FC79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125</TotalTime>
  <Words>162</Words>
  <Application>Microsoft Office PowerPoint</Application>
  <PresentationFormat>Custom</PresentationFormat>
  <Paragraphs>6</Paragraphs>
  <Slides>2</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Calibri</vt:lpstr>
      <vt:lpstr>Century Gothic</vt:lpstr>
      <vt:lpstr>Montserrat</vt:lpstr>
      <vt:lpstr>Tahoma</vt:lpstr>
      <vt:lpstr>Wingdings 2</vt:lpstr>
      <vt:lpstr>Quotable</vt:lpstr>
      <vt:lpstr>Microsoft Excel Worksheet</vt:lpstr>
      <vt:lpstr>Engineering, Computing and Mathematical Sciences</vt:lpstr>
      <vt:lpstr>Engineering, Computing and Mathematical Sciences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Computing and Mathematical Sciences</dc:title>
  <dc:creator>Morrow, Christine M.</dc:creator>
  <cp:lastModifiedBy>Morrow, Christine M.</cp:lastModifiedBy>
  <cp:revision>15</cp:revision>
  <dcterms:created xsi:type="dcterms:W3CDTF">2024-11-18T21:16:48Z</dcterms:created>
  <dcterms:modified xsi:type="dcterms:W3CDTF">2024-11-26T21:00:38Z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