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815A8-D80B-4481-99F2-3AB1B9BE4590}" type="datetimeFigureOut">
              <a:rPr lang="es-MX" smtClean="0"/>
              <a:t>30/10/2021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F7258-44D8-43E5-82A6-8EBB59DFC48F}" type="slidenum">
              <a:rPr lang="es-MX" smtClean="0"/>
              <a:t>‹Nº›</a:t>
            </a:fld>
            <a:endParaRPr lang="es-MX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355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815A8-D80B-4481-99F2-3AB1B9BE4590}" type="datetimeFigureOut">
              <a:rPr lang="es-MX" smtClean="0"/>
              <a:t>30/10/2021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F7258-44D8-43E5-82A6-8EBB59DFC4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8049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815A8-D80B-4481-99F2-3AB1B9BE4590}" type="datetimeFigureOut">
              <a:rPr lang="es-MX" smtClean="0"/>
              <a:t>30/10/2021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F7258-44D8-43E5-82A6-8EBB59DFC4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2541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815A8-D80B-4481-99F2-3AB1B9BE4590}" type="datetimeFigureOut">
              <a:rPr lang="es-MX" smtClean="0"/>
              <a:t>30/10/2021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F7258-44D8-43E5-82A6-8EBB59DFC48F}" type="slidenum">
              <a:rPr lang="es-MX" smtClean="0"/>
              <a:t>‹Nº›</a:t>
            </a:fld>
            <a:endParaRPr lang="es-MX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33013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815A8-D80B-4481-99F2-3AB1B9BE4590}" type="datetimeFigureOut">
              <a:rPr lang="es-MX" smtClean="0"/>
              <a:t>30/10/2021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F7258-44D8-43E5-82A6-8EBB59DFC4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3881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815A8-D80B-4481-99F2-3AB1B9BE4590}" type="datetimeFigureOut">
              <a:rPr lang="es-MX" smtClean="0"/>
              <a:t>30/10/2021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F7258-44D8-43E5-82A6-8EBB59DFC48F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33426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815A8-D80B-4481-99F2-3AB1B9BE4590}" type="datetimeFigureOut">
              <a:rPr lang="es-MX" smtClean="0"/>
              <a:t>30/10/2021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F7258-44D8-43E5-82A6-8EBB59DFC4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2029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815A8-D80B-4481-99F2-3AB1B9BE4590}" type="datetimeFigureOut">
              <a:rPr lang="es-MX" smtClean="0"/>
              <a:t>30/10/2021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F7258-44D8-43E5-82A6-8EBB59DFC4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09191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815A8-D80B-4481-99F2-3AB1B9BE4590}" type="datetimeFigureOut">
              <a:rPr lang="es-MX" smtClean="0"/>
              <a:t>30/10/2021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F7258-44D8-43E5-82A6-8EBB59DFC4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0553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815A8-D80B-4481-99F2-3AB1B9BE4590}" type="datetimeFigureOut">
              <a:rPr lang="es-MX" smtClean="0"/>
              <a:t>30/10/2021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F7258-44D8-43E5-82A6-8EBB59DFC4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0948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815A8-D80B-4481-99F2-3AB1B9BE4590}" type="datetimeFigureOut">
              <a:rPr lang="es-MX" smtClean="0"/>
              <a:t>30/10/2021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F7258-44D8-43E5-82A6-8EBB59DFC4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2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815A8-D80B-4481-99F2-3AB1B9BE4590}" type="datetimeFigureOut">
              <a:rPr lang="es-MX" smtClean="0"/>
              <a:t>30/10/2021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F7258-44D8-43E5-82A6-8EBB59DFC4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95953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815A8-D80B-4481-99F2-3AB1B9BE4590}" type="datetimeFigureOut">
              <a:rPr lang="es-MX" smtClean="0"/>
              <a:t>30/10/2021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F7258-44D8-43E5-82A6-8EBB59DFC4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1700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815A8-D80B-4481-99F2-3AB1B9BE4590}" type="datetimeFigureOut">
              <a:rPr lang="es-MX" smtClean="0"/>
              <a:t>30/10/2021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F7258-44D8-43E5-82A6-8EBB59DFC4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6082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815A8-D80B-4481-99F2-3AB1B9BE4590}" type="datetimeFigureOut">
              <a:rPr lang="es-MX" smtClean="0"/>
              <a:t>30/10/2021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F7258-44D8-43E5-82A6-8EBB59DFC4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0437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815A8-D80B-4481-99F2-3AB1B9BE4590}" type="datetimeFigureOut">
              <a:rPr lang="es-MX" smtClean="0"/>
              <a:t>30/10/2021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F7258-44D8-43E5-82A6-8EBB59DFC4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7813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815A8-D80B-4481-99F2-3AB1B9BE4590}" type="datetimeFigureOut">
              <a:rPr lang="es-MX" smtClean="0"/>
              <a:t>30/10/2021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F7258-44D8-43E5-82A6-8EBB59DFC4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5035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0E815A8-D80B-4481-99F2-3AB1B9BE4590}" type="datetimeFigureOut">
              <a:rPr lang="es-MX" smtClean="0"/>
              <a:t>30/10/2021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5BF7258-44D8-43E5-82A6-8EBB59DFC4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977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EC46ED-962A-4177-A359-D23F512986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5500" y="457199"/>
            <a:ext cx="8001000" cy="2971801"/>
          </a:xfrm>
        </p:spPr>
        <p:txBody>
          <a:bodyPr/>
          <a:lstStyle/>
          <a:p>
            <a:r>
              <a:rPr lang="es-MX" dirty="0"/>
              <a:t>Propuesta de proyecto final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A6DF40-CDF9-483D-AE91-75D6027A45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MX" dirty="0">
                <a:solidFill>
                  <a:schemeClr val="tx1"/>
                </a:solidFill>
              </a:rPr>
              <a:t>Equipo:</a:t>
            </a:r>
          </a:p>
          <a:p>
            <a:r>
              <a:rPr lang="es-MX" dirty="0">
                <a:solidFill>
                  <a:schemeClr val="tx1"/>
                </a:solidFill>
              </a:rPr>
              <a:t>Irving Cupul </a:t>
            </a:r>
            <a:r>
              <a:rPr lang="es-MX" dirty="0" err="1">
                <a:solidFill>
                  <a:schemeClr val="tx1"/>
                </a:solidFill>
              </a:rPr>
              <a:t>Uc</a:t>
            </a:r>
            <a:endParaRPr lang="es-MX" dirty="0">
              <a:solidFill>
                <a:schemeClr val="tx1"/>
              </a:solidFill>
            </a:endParaRPr>
          </a:p>
          <a:p>
            <a:r>
              <a:rPr lang="es-MX" dirty="0" err="1">
                <a:solidFill>
                  <a:schemeClr val="tx1"/>
                </a:solidFill>
              </a:rPr>
              <a:t>Joar</a:t>
            </a:r>
            <a:r>
              <a:rPr lang="es-MX" dirty="0">
                <a:solidFill>
                  <a:schemeClr val="tx1"/>
                </a:solidFill>
              </a:rPr>
              <a:t> Ruiz Peraza </a:t>
            </a:r>
          </a:p>
          <a:p>
            <a:r>
              <a:rPr lang="es-MX" dirty="0">
                <a:solidFill>
                  <a:schemeClr val="tx1"/>
                </a:solidFill>
              </a:rPr>
              <a:t>Didier </a:t>
            </a:r>
            <a:r>
              <a:rPr lang="es-MX" dirty="0" err="1">
                <a:solidFill>
                  <a:schemeClr val="tx1"/>
                </a:solidFill>
              </a:rPr>
              <a:t>Tec</a:t>
            </a:r>
            <a:r>
              <a:rPr lang="es-MX" dirty="0">
                <a:solidFill>
                  <a:schemeClr val="tx1"/>
                </a:solidFill>
              </a:rPr>
              <a:t> Esquivel</a:t>
            </a:r>
          </a:p>
        </p:txBody>
      </p:sp>
    </p:spTree>
    <p:extLst>
      <p:ext uri="{BB962C8B-B14F-4D97-AF65-F5344CB8AC3E}">
        <p14:creationId xmlns:p14="http://schemas.microsoft.com/office/powerpoint/2010/main" val="4189724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7E0A8B-8FE5-4017-8436-F9651A1A8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73" y="606288"/>
            <a:ext cx="10058400" cy="745435"/>
          </a:xfrm>
        </p:spPr>
        <p:txBody>
          <a:bodyPr>
            <a:normAutofit/>
          </a:bodyPr>
          <a:lstStyle/>
          <a:p>
            <a:r>
              <a:rPr lang="es-MX" b="1" dirty="0"/>
              <a:t>Ferretería “El martillazo”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75C1E9C-9AA8-47E9-AAC0-AAA417701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1457740"/>
            <a:ext cx="10540379" cy="5022573"/>
          </a:xfrm>
        </p:spPr>
        <p:txBody>
          <a:bodyPr>
            <a:normAutofit/>
          </a:bodyPr>
          <a:lstStyle/>
          <a:p>
            <a:r>
              <a:rPr lang="es-MX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clientes que compren desde una cierta cantidad tendrán cierto beneficios son llamados los ‘Clientes Macizos’.</a:t>
            </a:r>
          </a:p>
          <a:p>
            <a:r>
              <a:rPr lang="es-MX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atributos de los Clientes Macizos son: </a:t>
            </a:r>
            <a:r>
              <a:rPr lang="es-ES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Identificador del Cliente, Nombre, Apellido Paterno, Dirección (Calle, Número, Colonia, CP, Ciudad, Estado, Teléfono), y  </a:t>
            </a:r>
            <a:r>
              <a:rPr lang="es-ES" sz="1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martiPuntos</a:t>
            </a:r>
            <a:r>
              <a:rPr lang="es-ES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El cual puede comprar y consultar </a:t>
            </a:r>
            <a:r>
              <a:rPr lang="es-ES" sz="1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martiPuntos</a:t>
            </a:r>
            <a:r>
              <a:rPr lang="es-ES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s-ES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productos tendrán los siguientes atributos: Identificador, nombre del producto, precio al público, cantidad total de existencia del día. Dado si existe mas de una versión del producto, este se dividirá en Marca y modelos, dependiendo sea el caso.</a:t>
            </a:r>
          </a:p>
          <a:p>
            <a:r>
              <a:rPr lang="es-MX" sz="19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 realizaran las siguientes operaciones: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9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 registrara un cliente.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9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</a:t>
            </a:r>
            <a:r>
              <a:rPr lang="es-MX" sz="19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egistrar herramienta.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9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Registrar una compra.</a:t>
            </a:r>
          </a:p>
          <a:p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606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DBAE519-53A5-4F08-A1D9-A337739C7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9843" y="1291258"/>
            <a:ext cx="11052313" cy="464654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Imprimir ticket de compra donde aparezca fecha y hora emisión, nombre de la </a:t>
            </a:r>
            <a:r>
              <a:rPr lang="es-MX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tienda y su dirección, nombre del cliente, </a:t>
            </a:r>
            <a:r>
              <a:rPr lang="es-MX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nombre del producto, marco</a:t>
            </a:r>
            <a:r>
              <a:rPr lang="es-MX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/modelo</a:t>
            </a:r>
            <a:r>
              <a:rPr lang="es-MX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cantidad de artículos adquiridos y ,producto de la unidad, importe parcial de los artículos , importe total de la compra,</a:t>
            </a:r>
            <a:r>
              <a:rPr lang="es-MX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efectivo recibido, cambio </a:t>
            </a:r>
            <a:r>
              <a:rPr lang="es-MX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 la cantidad de </a:t>
            </a:r>
            <a:r>
              <a:rPr lang="es-MX" b="1" dirty="0" err="1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</a:t>
            </a:r>
            <a:r>
              <a:rPr lang="es-MX" sz="18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artiPuntos</a:t>
            </a:r>
            <a:r>
              <a:rPr lang="es-MX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adquiridos en esa compra.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Consultar </a:t>
            </a:r>
            <a:r>
              <a:rPr lang="es-MX" b="1" dirty="0" err="1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martiPuntos</a:t>
            </a:r>
            <a:endParaRPr lang="es-MX" sz="1800" b="1" dirty="0"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Mostrar h</a:t>
            </a:r>
            <a:r>
              <a:rPr lang="es-MX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istorial de compras por cliente.</a:t>
            </a:r>
            <a:endParaRPr lang="es-MX" dirty="0">
              <a:solidFill>
                <a:schemeClr val="tx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Mostrar</a:t>
            </a:r>
            <a:r>
              <a:rPr lang="es-MX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es-MX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roducto que se vende más en un rango de fechas.</a:t>
            </a:r>
            <a:endParaRPr lang="es-ES" dirty="0">
              <a:solidFill>
                <a:schemeClr val="tx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Mostra</a:t>
            </a:r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 c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liente </a:t>
            </a:r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que ha realizado mas ha comprado 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por un rango de fechas.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90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Mostrar </a:t>
            </a:r>
            <a:r>
              <a:rPr lang="es-MX" sz="19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Inventario.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9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Corte de caja.</a:t>
            </a:r>
          </a:p>
          <a:p>
            <a:endParaRPr lang="es-ES" sz="1900" dirty="0">
              <a:solidFill>
                <a:schemeClr val="tx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s-MX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MX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39432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D4FD11-7AFD-4FED-8C47-59445251B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7966" y="1679713"/>
            <a:ext cx="10156067" cy="3833191"/>
          </a:xfrm>
        </p:spPr>
        <p:txBody>
          <a:bodyPr>
            <a:normAutofit/>
          </a:bodyPr>
          <a:lstStyle/>
          <a:p>
            <a:r>
              <a:rPr lang="es-MX" sz="18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Sistema </a:t>
            </a:r>
            <a:r>
              <a:rPr lang="es-MX" sz="1800" b="1" dirty="0" err="1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martiPuntos</a:t>
            </a:r>
            <a:r>
              <a:rPr lang="es-MX" sz="18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s-ES" sz="18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Por cada $450 de compra, el cliente consigue un </a:t>
            </a:r>
            <a:r>
              <a:rPr lang="es-ES" sz="1800" b="1" dirty="0" err="1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maritPunto</a:t>
            </a:r>
            <a:r>
              <a:rPr lang="es-ES" sz="18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El cual es equivalente a 1% de descuento. </a:t>
            </a:r>
          </a:p>
          <a:p>
            <a:r>
              <a:rPr lang="es-ES" sz="18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Por 10 </a:t>
            </a:r>
            <a:r>
              <a:rPr lang="es-ES" sz="1800" b="1" dirty="0" err="1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martiPuntos</a:t>
            </a:r>
            <a:r>
              <a:rPr lang="es-ES" sz="18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acumulados el cliente puede canjearlos por un descuento de 10% en el total de su compra. El cliente solo puede acumular un máximo de 40 </a:t>
            </a:r>
            <a:r>
              <a:rPr lang="es-ES" sz="1800" b="1" dirty="0" err="1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martiPuntos</a:t>
            </a:r>
            <a:r>
              <a:rPr lang="es-ES" sz="18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si llega al máximo el debe cambiar sus </a:t>
            </a:r>
            <a:r>
              <a:rPr lang="es-ES" sz="1800" b="1" dirty="0" err="1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martiPuntos</a:t>
            </a:r>
            <a:r>
              <a:rPr lang="es-ES" sz="1800" b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" sz="18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ya que no podrá seguir acumulando. Es necesario que se verifique existencia de las </a:t>
            </a:r>
            <a:r>
              <a:rPr lang="es-ES" sz="1800" b="1" dirty="0" err="1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martiPuntos</a:t>
            </a:r>
            <a:r>
              <a:rPr lang="es-ES" sz="1800" b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s-ES" sz="18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donde  puede canjear la cantidad de sus </a:t>
            </a:r>
            <a:r>
              <a:rPr lang="es-ES" sz="1800" b="1" dirty="0" err="1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martiPuntos</a:t>
            </a:r>
            <a:r>
              <a:rPr lang="es-ES" sz="18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que desee que no sea una cantidad menor a los 10 </a:t>
            </a:r>
            <a:r>
              <a:rPr lang="es-ES" sz="1800" b="1" dirty="0" err="1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martiPuntos</a:t>
            </a:r>
            <a:r>
              <a:rPr lang="es-ES" sz="18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pero solo una vez al día puede aplicarlo. En caso de que no haya existencia, no podrá realizar el canje.</a:t>
            </a:r>
            <a:endParaRPr lang="es-ES" sz="1800" dirty="0"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40239449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380</TotalTime>
  <Words>385</Words>
  <Application>Microsoft Office PowerPoint</Application>
  <PresentationFormat>Panorámica</PresentationFormat>
  <Paragraphs>25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3</vt:lpstr>
      <vt:lpstr>Sector</vt:lpstr>
      <vt:lpstr>Propuesta de proyecto final </vt:lpstr>
      <vt:lpstr>Ferretería “El martillazo”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Propuesta de proyecto final </dc:title>
  <dc:creator>IRVING GEYLER CUPUL UC</dc:creator>
  <cp:lastModifiedBy>irving cupul</cp:lastModifiedBy>
  <cp:revision>34</cp:revision>
  <dcterms:created xsi:type="dcterms:W3CDTF">2021-10-15T01:26:13Z</dcterms:created>
  <dcterms:modified xsi:type="dcterms:W3CDTF">2021-10-30T17:16:57Z</dcterms:modified>
</cp:coreProperties>
</file>