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86"/>
  </p:notesMasterIdLst>
  <p:sldIdLst>
    <p:sldId id="386" r:id="rId2"/>
    <p:sldId id="516" r:id="rId3"/>
    <p:sldId id="455" r:id="rId4"/>
    <p:sldId id="456" r:id="rId5"/>
    <p:sldId id="457" r:id="rId6"/>
    <p:sldId id="458" r:id="rId7"/>
    <p:sldId id="459" r:id="rId8"/>
    <p:sldId id="460" r:id="rId9"/>
    <p:sldId id="461" r:id="rId10"/>
    <p:sldId id="462" r:id="rId11"/>
    <p:sldId id="463" r:id="rId12"/>
    <p:sldId id="464" r:id="rId13"/>
    <p:sldId id="465" r:id="rId14"/>
    <p:sldId id="517" r:id="rId15"/>
    <p:sldId id="466" r:id="rId16"/>
    <p:sldId id="467" r:id="rId17"/>
    <p:sldId id="468" r:id="rId18"/>
    <p:sldId id="538" r:id="rId19"/>
    <p:sldId id="469" r:id="rId20"/>
    <p:sldId id="471" r:id="rId21"/>
    <p:sldId id="472" r:id="rId22"/>
    <p:sldId id="539" r:id="rId23"/>
    <p:sldId id="473" r:id="rId24"/>
    <p:sldId id="518" r:id="rId25"/>
    <p:sldId id="474" r:id="rId26"/>
    <p:sldId id="519" r:id="rId27"/>
    <p:sldId id="475" r:id="rId28"/>
    <p:sldId id="520" r:id="rId29"/>
    <p:sldId id="476" r:id="rId30"/>
    <p:sldId id="521" r:id="rId31"/>
    <p:sldId id="477" r:id="rId32"/>
    <p:sldId id="522" r:id="rId33"/>
    <p:sldId id="478" r:id="rId34"/>
    <p:sldId id="523" r:id="rId35"/>
    <p:sldId id="479" r:id="rId36"/>
    <p:sldId id="524" r:id="rId37"/>
    <p:sldId id="480" r:id="rId38"/>
    <p:sldId id="525" r:id="rId39"/>
    <p:sldId id="481" r:id="rId40"/>
    <p:sldId id="526" r:id="rId41"/>
    <p:sldId id="482" r:id="rId42"/>
    <p:sldId id="527" r:id="rId43"/>
    <p:sldId id="483" r:id="rId44"/>
    <p:sldId id="528" r:id="rId45"/>
    <p:sldId id="484" r:id="rId46"/>
    <p:sldId id="529" r:id="rId47"/>
    <p:sldId id="485" r:id="rId48"/>
    <p:sldId id="486" r:id="rId49"/>
    <p:sldId id="530" r:id="rId50"/>
    <p:sldId id="488" r:id="rId51"/>
    <p:sldId id="531" r:id="rId52"/>
    <p:sldId id="489" r:id="rId53"/>
    <p:sldId id="532" r:id="rId54"/>
    <p:sldId id="490" r:id="rId55"/>
    <p:sldId id="491" r:id="rId56"/>
    <p:sldId id="492" r:id="rId57"/>
    <p:sldId id="493" r:id="rId58"/>
    <p:sldId id="494" r:id="rId59"/>
    <p:sldId id="495" r:id="rId60"/>
    <p:sldId id="496" r:id="rId61"/>
    <p:sldId id="497" r:id="rId62"/>
    <p:sldId id="498" r:id="rId63"/>
    <p:sldId id="533" r:id="rId64"/>
    <p:sldId id="499" r:id="rId65"/>
    <p:sldId id="534" r:id="rId66"/>
    <p:sldId id="500" r:id="rId67"/>
    <p:sldId id="501" r:id="rId68"/>
    <p:sldId id="502" r:id="rId69"/>
    <p:sldId id="535" r:id="rId70"/>
    <p:sldId id="487" r:id="rId71"/>
    <p:sldId id="504" r:id="rId72"/>
    <p:sldId id="505" r:id="rId73"/>
    <p:sldId id="506" r:id="rId74"/>
    <p:sldId id="507" r:id="rId75"/>
    <p:sldId id="536" r:id="rId76"/>
    <p:sldId id="508" r:id="rId77"/>
    <p:sldId id="537" r:id="rId78"/>
    <p:sldId id="509" r:id="rId79"/>
    <p:sldId id="510" r:id="rId80"/>
    <p:sldId id="511" r:id="rId81"/>
    <p:sldId id="512" r:id="rId82"/>
    <p:sldId id="515" r:id="rId83"/>
    <p:sldId id="513" r:id="rId84"/>
    <p:sldId id="514" r:id="rId8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9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Mtz" userId="28b94b4c2cc33072" providerId="LiveId" clId="{F39CAF76-C9D0-4F12-A2D5-7ADBDCFEDC19}"/>
  </pc:docChgLst>
  <pc:docChgLst>
    <pc:chgData name="Ricardo Mtz" userId="28b94b4c2cc33072" providerId="LiveId" clId="{F55812EC-485E-4C1B-AA7D-4755C68E958B}"/>
  </pc:docChgLst>
  <pc:docChgLst>
    <pc:chgData name="Ricardo Mtz" userId="28b94b4c2cc33072" providerId="LiveId" clId="{9DA75A6E-E499-4C8A-8675-1953427B64B2}"/>
    <pc:docChg chg="modSld">
      <pc:chgData name="Ricardo Mtz" userId="28b94b4c2cc33072" providerId="LiveId" clId="{9DA75A6E-E499-4C8A-8675-1953427B64B2}" dt="2019-08-29T01:31:41.681" v="7" actId="6549"/>
      <pc:docMkLst>
        <pc:docMk/>
      </pc:docMkLst>
      <pc:sldChg chg="modSp">
        <pc:chgData name="Ricardo Mtz" userId="28b94b4c2cc33072" providerId="LiveId" clId="{9DA75A6E-E499-4C8A-8675-1953427B64B2}" dt="2019-08-29T01:31:41.681" v="7" actId="6549"/>
        <pc:sldMkLst>
          <pc:docMk/>
          <pc:sldMk cId="0" sldId="515"/>
        </pc:sldMkLst>
        <pc:spChg chg="mod">
          <ac:chgData name="Ricardo Mtz" userId="28b94b4c2cc33072" providerId="LiveId" clId="{9DA75A6E-E499-4C8A-8675-1953427B64B2}" dt="2019-08-29T01:31:41.681" v="7" actId="6549"/>
          <ac:spMkLst>
            <pc:docMk/>
            <pc:sldMk cId="0" sldId="515"/>
            <ac:spMk id="65539" creationId="{5DD61374-5247-41E0-B77E-4D3440CEE4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EE7E-56B3-4B0F-93F0-D3D002AEE947}" type="datetimeFigureOut">
              <a:rPr lang="es-MX" smtClean="0"/>
              <a:t>28/08/2019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8DD09-2E25-4171-AE27-CA2885A4C3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692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1">
            <a:extLst>
              <a:ext uri="{FF2B5EF4-FFF2-40B4-BE49-F238E27FC236}">
                <a16:creationId xmlns:a16="http://schemas.microsoft.com/office/drawing/2014/main" id="{A3DD2BBF-710A-4910-8C77-ADDB7AA7A9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437C8E-BB5C-420E-8B8C-E79C5C62B53F}" type="slidenum">
              <a:rPr lang="en-US" altLang="es-MX" sz="800"/>
              <a:pPr/>
              <a:t>1</a:t>
            </a:fld>
            <a:endParaRPr lang="en-US" altLang="es-MX" sz="8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0D536BD8-A72B-4963-B96B-18CEFEA0AF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350" y="239713"/>
            <a:ext cx="6929438" cy="3898900"/>
          </a:xfrm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6F525277-16FD-4CAD-BAEB-B8CF36E01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6875" y="4278313"/>
            <a:ext cx="598487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1">
            <a:extLst>
              <a:ext uri="{FF2B5EF4-FFF2-40B4-BE49-F238E27FC236}">
                <a16:creationId xmlns:a16="http://schemas.microsoft.com/office/drawing/2014/main" id="{41945EF4-CC16-4312-8A4C-AF2839BE90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B71717-0FA6-440A-87EF-35AFD5C4E304}" type="slidenum">
              <a:rPr lang="en-US" altLang="es-MX" sz="800"/>
              <a:pPr/>
              <a:t>10</a:t>
            </a:fld>
            <a:endParaRPr lang="en-US" altLang="es-MX" sz="8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87C82745-5CFD-4E1D-A4F6-E93A24EE05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A50DD34A-CED7-4EF1-9580-C2BEE4A52C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>
            <a:extLst>
              <a:ext uri="{FF2B5EF4-FFF2-40B4-BE49-F238E27FC236}">
                <a16:creationId xmlns:a16="http://schemas.microsoft.com/office/drawing/2014/main" id="{A693AEF1-9887-444F-BC5A-6FE4BB081F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2F5EBE-4AEB-4025-A30D-2D7F17E5D49C}" type="slidenum">
              <a:rPr lang="en-US" altLang="es-MX" sz="800"/>
              <a:pPr/>
              <a:t>11</a:t>
            </a:fld>
            <a:endParaRPr lang="en-US" altLang="es-MX" sz="8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00AE494C-2193-4F7E-B588-54CFB386F5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F368A0BB-CABD-48D7-9DCE-8092EE28D1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1">
            <a:extLst>
              <a:ext uri="{FF2B5EF4-FFF2-40B4-BE49-F238E27FC236}">
                <a16:creationId xmlns:a16="http://schemas.microsoft.com/office/drawing/2014/main" id="{09888B1F-B23D-4BD3-8638-8105E294B2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410F3F-90BA-40BA-9B10-17920999A940}" type="slidenum">
              <a:rPr lang="en-US" altLang="es-MX" sz="800"/>
              <a:pPr/>
              <a:t>12</a:t>
            </a:fld>
            <a:endParaRPr lang="en-US" altLang="es-MX" sz="8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C7BB261C-A67A-44F5-BA89-CFAF5829FB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F4607F7E-4ED2-4872-BEEF-2C6E69BC0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1">
            <a:extLst>
              <a:ext uri="{FF2B5EF4-FFF2-40B4-BE49-F238E27FC236}">
                <a16:creationId xmlns:a16="http://schemas.microsoft.com/office/drawing/2014/main" id="{2CFE3080-FFAC-4217-A5B2-8A870C5215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91DB22-927B-4B8C-9A85-1DDEC806DCB9}" type="slidenum">
              <a:rPr lang="en-US" altLang="es-MX" sz="800"/>
              <a:pPr/>
              <a:t>13</a:t>
            </a:fld>
            <a:endParaRPr lang="en-US" altLang="es-MX" sz="800"/>
          </a:p>
        </p:txBody>
      </p:sp>
      <p:sp>
        <p:nvSpPr>
          <p:cNvPr id="80899" name="Rectangle 1026">
            <a:extLst>
              <a:ext uri="{FF2B5EF4-FFF2-40B4-BE49-F238E27FC236}">
                <a16:creationId xmlns:a16="http://schemas.microsoft.com/office/drawing/2014/main" id="{E5EE9365-C67D-45EE-A4AD-04199E823F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1027">
            <a:extLst>
              <a:ext uri="{FF2B5EF4-FFF2-40B4-BE49-F238E27FC236}">
                <a16:creationId xmlns:a16="http://schemas.microsoft.com/office/drawing/2014/main" id="{8659F612-06DA-4BB8-BE87-027FE21743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1">
            <a:extLst>
              <a:ext uri="{FF2B5EF4-FFF2-40B4-BE49-F238E27FC236}">
                <a16:creationId xmlns:a16="http://schemas.microsoft.com/office/drawing/2014/main" id="{2CFE3080-FFAC-4217-A5B2-8A870C5215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91DB22-927B-4B8C-9A85-1DDEC806DCB9}" type="slidenum">
              <a:rPr lang="en-US" altLang="es-MX" sz="800"/>
              <a:pPr/>
              <a:t>14</a:t>
            </a:fld>
            <a:endParaRPr lang="en-US" altLang="es-MX" sz="800"/>
          </a:p>
        </p:txBody>
      </p:sp>
      <p:sp>
        <p:nvSpPr>
          <p:cNvPr id="80899" name="Rectangle 1026">
            <a:extLst>
              <a:ext uri="{FF2B5EF4-FFF2-40B4-BE49-F238E27FC236}">
                <a16:creationId xmlns:a16="http://schemas.microsoft.com/office/drawing/2014/main" id="{E5EE9365-C67D-45EE-A4AD-04199E823F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1027">
            <a:extLst>
              <a:ext uri="{FF2B5EF4-FFF2-40B4-BE49-F238E27FC236}">
                <a16:creationId xmlns:a16="http://schemas.microsoft.com/office/drawing/2014/main" id="{8659F612-06DA-4BB8-BE87-027FE21743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235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1">
            <a:extLst>
              <a:ext uri="{FF2B5EF4-FFF2-40B4-BE49-F238E27FC236}">
                <a16:creationId xmlns:a16="http://schemas.microsoft.com/office/drawing/2014/main" id="{72967EAE-2A17-456E-8460-B1B14CB62F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BB10B0-D45D-4F6A-8999-984BB36BF10D}" type="slidenum">
              <a:rPr lang="en-US" altLang="es-MX" sz="800"/>
              <a:pPr/>
              <a:t>15</a:t>
            </a:fld>
            <a:endParaRPr lang="en-US" altLang="es-MX" sz="800"/>
          </a:p>
        </p:txBody>
      </p:sp>
      <p:sp>
        <p:nvSpPr>
          <p:cNvPr id="81923" name="Rectangle 1026">
            <a:extLst>
              <a:ext uri="{FF2B5EF4-FFF2-40B4-BE49-F238E27FC236}">
                <a16:creationId xmlns:a16="http://schemas.microsoft.com/office/drawing/2014/main" id="{0B42576A-0F7E-4032-A9F7-DCD3AE5191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1027">
            <a:extLst>
              <a:ext uri="{FF2B5EF4-FFF2-40B4-BE49-F238E27FC236}">
                <a16:creationId xmlns:a16="http://schemas.microsoft.com/office/drawing/2014/main" id="{E5667C0A-B048-47AE-96CE-F1F37DA601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>
            <a:extLst>
              <a:ext uri="{FF2B5EF4-FFF2-40B4-BE49-F238E27FC236}">
                <a16:creationId xmlns:a16="http://schemas.microsoft.com/office/drawing/2014/main" id="{B5E94893-9EC5-4D32-9E21-C48295B0AF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88549-E51A-41BD-A928-EC442A7849F5}" type="slidenum">
              <a:rPr lang="en-US" altLang="es-MX" sz="800"/>
              <a:pPr/>
              <a:t>16</a:t>
            </a:fld>
            <a:endParaRPr lang="en-US" altLang="es-MX" sz="8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A9D200FC-0AE6-4096-8CE4-2A699CE57F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E0C399D3-51D2-46F1-BF23-1D01C070FE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1">
            <a:extLst>
              <a:ext uri="{FF2B5EF4-FFF2-40B4-BE49-F238E27FC236}">
                <a16:creationId xmlns:a16="http://schemas.microsoft.com/office/drawing/2014/main" id="{1306C545-BDC4-49DC-A13E-A3495D7132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257BD-3A6A-4B0F-B6A1-AD170FDFD5DD}" type="slidenum">
              <a:rPr lang="en-US" altLang="es-MX" sz="800"/>
              <a:pPr/>
              <a:t>17</a:t>
            </a:fld>
            <a:endParaRPr lang="en-US" altLang="es-MX" sz="8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AE8111F8-3092-4784-9576-C515F0BAEB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55A0CA60-A791-4135-B86C-EC1C47F87E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1">
            <a:extLst>
              <a:ext uri="{FF2B5EF4-FFF2-40B4-BE49-F238E27FC236}">
                <a16:creationId xmlns:a16="http://schemas.microsoft.com/office/drawing/2014/main" id="{1306C545-BDC4-49DC-A13E-A3495D7132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257BD-3A6A-4B0F-B6A1-AD170FDFD5DD}" type="slidenum">
              <a:rPr lang="en-US" altLang="es-MX" sz="800"/>
              <a:pPr/>
              <a:t>18</a:t>
            </a:fld>
            <a:endParaRPr lang="en-US" altLang="es-MX" sz="8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AE8111F8-3092-4784-9576-C515F0BAEB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55A0CA60-A791-4135-B86C-EC1C47F87E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3997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>
            <a:extLst>
              <a:ext uri="{FF2B5EF4-FFF2-40B4-BE49-F238E27FC236}">
                <a16:creationId xmlns:a16="http://schemas.microsoft.com/office/drawing/2014/main" id="{5844C2A6-7E92-47B0-8CC8-02DCC0AE96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9DB156-602D-4E8E-ABE1-6A2AC38B9AB3}" type="slidenum">
              <a:rPr lang="en-US" altLang="es-MX" sz="800"/>
              <a:pPr/>
              <a:t>19</a:t>
            </a:fld>
            <a:endParaRPr lang="en-US" altLang="es-MX" sz="8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1CA0A02A-F80D-41B3-A8A7-01DBC31FC8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18BC9F59-96BA-477B-9DD6-69DB4514EF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1">
            <a:extLst>
              <a:ext uri="{FF2B5EF4-FFF2-40B4-BE49-F238E27FC236}">
                <a16:creationId xmlns:a16="http://schemas.microsoft.com/office/drawing/2014/main" id="{257BB04C-39CD-424F-AAB3-C159E58289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A1EDEA-0927-4CB8-99A5-91C969D5E476}" type="slidenum">
              <a:rPr lang="en-US" altLang="es-MX" sz="800"/>
              <a:pPr/>
              <a:t>2</a:t>
            </a:fld>
            <a:endParaRPr lang="en-US" altLang="es-MX" sz="8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A51C7DD5-0F85-42FA-8D4A-8B3B412CB0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07BBAF47-A1B1-4C41-B223-00FEFA635C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>
            <a:extLst>
              <a:ext uri="{FF2B5EF4-FFF2-40B4-BE49-F238E27FC236}">
                <a16:creationId xmlns:a16="http://schemas.microsoft.com/office/drawing/2014/main" id="{202DE7C1-363D-4F9A-BE69-9EA5001E39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67EEE4-13BA-4FC0-A365-F0C41169FC57}" type="slidenum">
              <a:rPr lang="en-US" altLang="es-MX" sz="800"/>
              <a:pPr/>
              <a:t>20</a:t>
            </a:fld>
            <a:endParaRPr lang="en-US" altLang="es-MX" sz="8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C2BEF26A-E3E1-4995-8AB1-29C918141D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80B33800-EB88-4A91-B3E2-D9A55D89DA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1">
            <a:extLst>
              <a:ext uri="{FF2B5EF4-FFF2-40B4-BE49-F238E27FC236}">
                <a16:creationId xmlns:a16="http://schemas.microsoft.com/office/drawing/2014/main" id="{21D0443E-0BDC-4A19-9933-13D3327D71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8235C2-D848-4084-B57B-7FA55E1C7039}" type="slidenum">
              <a:rPr lang="en-US" altLang="es-MX" sz="800"/>
              <a:pPr/>
              <a:t>21</a:t>
            </a:fld>
            <a:endParaRPr lang="en-US" altLang="es-MX" sz="8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3F277928-05AC-40EA-8FA6-58507633E8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451ED688-7FAD-4566-A354-736A2A2D2C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1">
            <a:extLst>
              <a:ext uri="{FF2B5EF4-FFF2-40B4-BE49-F238E27FC236}">
                <a16:creationId xmlns:a16="http://schemas.microsoft.com/office/drawing/2014/main" id="{11121DB1-C8C0-4147-B238-5E8909D267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F9DF76-594B-4FCF-91CA-DE983C0DBC37}" type="slidenum">
              <a:rPr lang="en-US" altLang="es-MX" sz="800"/>
              <a:pPr/>
              <a:t>23</a:t>
            </a:fld>
            <a:endParaRPr lang="en-US" altLang="es-MX" sz="80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7ADB0106-B764-4716-A7BD-067B9E853A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8066AD06-B49F-41C4-A23D-F72C3AA62F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1">
            <a:extLst>
              <a:ext uri="{FF2B5EF4-FFF2-40B4-BE49-F238E27FC236}">
                <a16:creationId xmlns:a16="http://schemas.microsoft.com/office/drawing/2014/main" id="{11121DB1-C8C0-4147-B238-5E8909D267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F9DF76-594B-4FCF-91CA-DE983C0DBC37}" type="slidenum">
              <a:rPr lang="en-US" altLang="es-MX" sz="800"/>
              <a:pPr/>
              <a:t>24</a:t>
            </a:fld>
            <a:endParaRPr lang="en-US" altLang="es-MX" sz="80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7ADB0106-B764-4716-A7BD-067B9E853A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8066AD06-B49F-41C4-A23D-F72C3AA62F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3558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1">
            <a:extLst>
              <a:ext uri="{FF2B5EF4-FFF2-40B4-BE49-F238E27FC236}">
                <a16:creationId xmlns:a16="http://schemas.microsoft.com/office/drawing/2014/main" id="{E519A990-AA81-4AB4-BA1D-A5BACE5F59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05CBA5-9676-4679-81B5-31368FCD4612}" type="slidenum">
              <a:rPr lang="en-US" altLang="es-MX" sz="800"/>
              <a:pPr/>
              <a:t>25</a:t>
            </a:fld>
            <a:endParaRPr lang="en-US" altLang="es-MX" sz="8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C8AD1B9E-DB12-4E77-92F0-E9634548F3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00D809A6-7BB2-4EE0-80B5-F8724A8C9F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1">
            <a:extLst>
              <a:ext uri="{FF2B5EF4-FFF2-40B4-BE49-F238E27FC236}">
                <a16:creationId xmlns:a16="http://schemas.microsoft.com/office/drawing/2014/main" id="{E519A990-AA81-4AB4-BA1D-A5BACE5F59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05CBA5-9676-4679-81B5-31368FCD4612}" type="slidenum">
              <a:rPr lang="en-US" altLang="es-MX" sz="800"/>
              <a:pPr/>
              <a:t>26</a:t>
            </a:fld>
            <a:endParaRPr lang="en-US" altLang="es-MX" sz="8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C8AD1B9E-DB12-4E77-92F0-E9634548F3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00D809A6-7BB2-4EE0-80B5-F8724A8C9F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8461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1">
            <a:extLst>
              <a:ext uri="{FF2B5EF4-FFF2-40B4-BE49-F238E27FC236}">
                <a16:creationId xmlns:a16="http://schemas.microsoft.com/office/drawing/2014/main" id="{ED9C49B6-C03C-4A47-8815-2DCCD7F235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F58CCA-8849-4A1D-8F20-56006FF0BA7D}" type="slidenum">
              <a:rPr lang="en-US" altLang="es-MX" sz="800"/>
              <a:pPr/>
              <a:t>27</a:t>
            </a:fld>
            <a:endParaRPr lang="en-US" altLang="es-MX" sz="8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C6309711-A882-4454-83FF-6E80821F91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91A42501-58D9-4368-B7F3-F1E61B73A9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1">
            <a:extLst>
              <a:ext uri="{FF2B5EF4-FFF2-40B4-BE49-F238E27FC236}">
                <a16:creationId xmlns:a16="http://schemas.microsoft.com/office/drawing/2014/main" id="{ED9C49B6-C03C-4A47-8815-2DCCD7F235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F58CCA-8849-4A1D-8F20-56006FF0BA7D}" type="slidenum">
              <a:rPr lang="en-US" altLang="es-MX" sz="800"/>
              <a:pPr/>
              <a:t>28</a:t>
            </a:fld>
            <a:endParaRPr lang="en-US" altLang="es-MX" sz="8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C6309711-A882-4454-83FF-6E80821F91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91A42501-58D9-4368-B7F3-F1E61B73A9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3875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1">
            <a:extLst>
              <a:ext uri="{FF2B5EF4-FFF2-40B4-BE49-F238E27FC236}">
                <a16:creationId xmlns:a16="http://schemas.microsoft.com/office/drawing/2014/main" id="{30BFBA20-5F0D-4CD4-9AAC-C03A7E9892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7B2E3A-FAF0-4AEF-9C20-34FA00C5478F}" type="slidenum">
              <a:rPr lang="en-US" altLang="es-MX" sz="800"/>
              <a:pPr/>
              <a:t>29</a:t>
            </a:fld>
            <a:endParaRPr lang="en-US" altLang="es-MX" sz="80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A9F35160-6065-4A83-AE1F-78228172FF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0BFC969A-FBD5-411D-BE46-F1C409EAD4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1">
            <a:extLst>
              <a:ext uri="{FF2B5EF4-FFF2-40B4-BE49-F238E27FC236}">
                <a16:creationId xmlns:a16="http://schemas.microsoft.com/office/drawing/2014/main" id="{30BFBA20-5F0D-4CD4-9AAC-C03A7E9892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7B2E3A-FAF0-4AEF-9C20-34FA00C5478F}" type="slidenum">
              <a:rPr lang="en-US" altLang="es-MX" sz="800"/>
              <a:pPr/>
              <a:t>30</a:t>
            </a:fld>
            <a:endParaRPr lang="en-US" altLang="es-MX" sz="80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A9F35160-6065-4A83-AE1F-78228172FF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0BFC969A-FBD5-411D-BE46-F1C409EAD4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441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1">
            <a:extLst>
              <a:ext uri="{FF2B5EF4-FFF2-40B4-BE49-F238E27FC236}">
                <a16:creationId xmlns:a16="http://schemas.microsoft.com/office/drawing/2014/main" id="{0C4EBE46-C905-4BAF-9D5E-567692E15C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EB0FCF-5063-44D6-ACB1-D3A94AD75966}" type="slidenum">
              <a:rPr lang="en-US" altLang="es-MX" sz="800"/>
              <a:pPr/>
              <a:t>3</a:t>
            </a:fld>
            <a:endParaRPr lang="en-US" altLang="es-MX" sz="8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6C2169BF-76D9-4B80-A1AD-18C2B0C68F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EFBEF68B-372E-4FCF-981E-B56DA7C953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1">
            <a:extLst>
              <a:ext uri="{FF2B5EF4-FFF2-40B4-BE49-F238E27FC236}">
                <a16:creationId xmlns:a16="http://schemas.microsoft.com/office/drawing/2014/main" id="{43386266-D75F-4843-AD7B-2F73418F88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A43440-9970-45A7-ADED-0C497D3E4A5E}" type="slidenum">
              <a:rPr lang="en-US" altLang="es-MX" sz="800"/>
              <a:pPr/>
              <a:t>31</a:t>
            </a:fld>
            <a:endParaRPr lang="en-US" altLang="es-MX" sz="800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BCBF0CF4-40BE-4B4F-9AB7-4D9D1AAE59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878EBDF6-9BC4-46B2-9342-DD5973E5C8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1">
            <a:extLst>
              <a:ext uri="{FF2B5EF4-FFF2-40B4-BE49-F238E27FC236}">
                <a16:creationId xmlns:a16="http://schemas.microsoft.com/office/drawing/2014/main" id="{43386266-D75F-4843-AD7B-2F73418F88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A43440-9970-45A7-ADED-0C497D3E4A5E}" type="slidenum">
              <a:rPr lang="en-US" altLang="es-MX" sz="800"/>
              <a:pPr/>
              <a:t>32</a:t>
            </a:fld>
            <a:endParaRPr lang="en-US" altLang="es-MX" sz="800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BCBF0CF4-40BE-4B4F-9AB7-4D9D1AAE59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878EBDF6-9BC4-46B2-9342-DD5973E5C8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5255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1">
            <a:extLst>
              <a:ext uri="{FF2B5EF4-FFF2-40B4-BE49-F238E27FC236}">
                <a16:creationId xmlns:a16="http://schemas.microsoft.com/office/drawing/2014/main" id="{33F975FC-DE0C-4974-805F-5C37D95FC4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3C8991-D7D9-440A-8C4A-44F3DF0B0C7D}" type="slidenum">
              <a:rPr lang="en-US" altLang="es-MX" sz="800"/>
              <a:pPr/>
              <a:t>33</a:t>
            </a:fld>
            <a:endParaRPr lang="en-US" altLang="es-MX" sz="8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F0CF28CC-3A70-40F6-9374-4A42450C3B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2AEABED5-6715-4FBE-B072-A64504E2A8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1">
            <a:extLst>
              <a:ext uri="{FF2B5EF4-FFF2-40B4-BE49-F238E27FC236}">
                <a16:creationId xmlns:a16="http://schemas.microsoft.com/office/drawing/2014/main" id="{33F975FC-DE0C-4974-805F-5C37D95FC4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3C8991-D7D9-440A-8C4A-44F3DF0B0C7D}" type="slidenum">
              <a:rPr lang="en-US" altLang="es-MX" sz="800"/>
              <a:pPr/>
              <a:t>34</a:t>
            </a:fld>
            <a:endParaRPr lang="en-US" altLang="es-MX" sz="8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F0CF28CC-3A70-40F6-9374-4A42450C3B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2AEABED5-6715-4FBE-B072-A64504E2A8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8994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1">
            <a:extLst>
              <a:ext uri="{FF2B5EF4-FFF2-40B4-BE49-F238E27FC236}">
                <a16:creationId xmlns:a16="http://schemas.microsoft.com/office/drawing/2014/main" id="{AE5919C3-F471-41E6-8405-6DEEC7B9CF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EC3C65-9BAA-4A9F-A993-66DB658BD777}" type="slidenum">
              <a:rPr lang="en-US" altLang="es-MX" sz="800"/>
              <a:pPr/>
              <a:t>35</a:t>
            </a:fld>
            <a:endParaRPr lang="en-US" altLang="es-MX" sz="8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44E85912-2D73-4FDA-A04A-73022072A8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EC09D8CE-1D62-4E30-983D-2DB9405DBA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1">
            <a:extLst>
              <a:ext uri="{FF2B5EF4-FFF2-40B4-BE49-F238E27FC236}">
                <a16:creationId xmlns:a16="http://schemas.microsoft.com/office/drawing/2014/main" id="{AE5919C3-F471-41E6-8405-6DEEC7B9CF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EC3C65-9BAA-4A9F-A993-66DB658BD777}" type="slidenum">
              <a:rPr lang="en-US" altLang="es-MX" sz="800"/>
              <a:pPr/>
              <a:t>36</a:t>
            </a:fld>
            <a:endParaRPr lang="en-US" altLang="es-MX" sz="8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44E85912-2D73-4FDA-A04A-73022072A8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EC09D8CE-1D62-4E30-983D-2DB9405DBA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4174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1">
            <a:extLst>
              <a:ext uri="{FF2B5EF4-FFF2-40B4-BE49-F238E27FC236}">
                <a16:creationId xmlns:a16="http://schemas.microsoft.com/office/drawing/2014/main" id="{54DBDF53-E7CF-4F15-8085-F592383089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70F674-5FE7-440F-AE0C-8A127EF3CB8D}" type="slidenum">
              <a:rPr lang="en-US" altLang="es-MX" sz="800"/>
              <a:pPr/>
              <a:t>37</a:t>
            </a:fld>
            <a:endParaRPr lang="en-US" altLang="es-MX" sz="8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0BBA8ABC-EAD6-4A5A-BEA7-F90C22B140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B66F0EBF-0079-4982-A167-7D700AAE50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1">
            <a:extLst>
              <a:ext uri="{FF2B5EF4-FFF2-40B4-BE49-F238E27FC236}">
                <a16:creationId xmlns:a16="http://schemas.microsoft.com/office/drawing/2014/main" id="{54DBDF53-E7CF-4F15-8085-F592383089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70F674-5FE7-440F-AE0C-8A127EF3CB8D}" type="slidenum">
              <a:rPr lang="en-US" altLang="es-MX" sz="800"/>
              <a:pPr/>
              <a:t>38</a:t>
            </a:fld>
            <a:endParaRPr lang="en-US" altLang="es-MX" sz="8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0BBA8ABC-EAD6-4A5A-BEA7-F90C22B140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B66F0EBF-0079-4982-A167-7D700AAE50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6030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>
            <a:extLst>
              <a:ext uri="{FF2B5EF4-FFF2-40B4-BE49-F238E27FC236}">
                <a16:creationId xmlns:a16="http://schemas.microsoft.com/office/drawing/2014/main" id="{190A90CD-37B0-49BD-BCD7-36835BDD64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41F3AB-B623-4906-9289-419A191F669B}" type="slidenum">
              <a:rPr lang="en-US" altLang="es-MX" sz="800"/>
              <a:pPr/>
              <a:t>39</a:t>
            </a:fld>
            <a:endParaRPr lang="en-US" altLang="es-MX" sz="800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B1C5564F-AFE5-4EDC-B485-96CFC0BB1E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26D54D9D-5B53-4504-95A8-A287F5AB0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>
            <a:extLst>
              <a:ext uri="{FF2B5EF4-FFF2-40B4-BE49-F238E27FC236}">
                <a16:creationId xmlns:a16="http://schemas.microsoft.com/office/drawing/2014/main" id="{190A90CD-37B0-49BD-BCD7-36835BDD64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41F3AB-B623-4906-9289-419A191F669B}" type="slidenum">
              <a:rPr lang="en-US" altLang="es-MX" sz="800"/>
              <a:pPr/>
              <a:t>40</a:t>
            </a:fld>
            <a:endParaRPr lang="en-US" altLang="es-MX" sz="800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B1C5564F-AFE5-4EDC-B485-96CFC0BB1E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26D54D9D-5B53-4504-95A8-A287F5AB0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867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1">
            <a:extLst>
              <a:ext uri="{FF2B5EF4-FFF2-40B4-BE49-F238E27FC236}">
                <a16:creationId xmlns:a16="http://schemas.microsoft.com/office/drawing/2014/main" id="{0D5156C4-11E2-4344-9041-C1D150443F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383678-2E26-4F9C-93EF-97AC0FD2CB85}" type="slidenum">
              <a:rPr lang="en-US" altLang="es-MX" sz="800"/>
              <a:pPr/>
              <a:t>4</a:t>
            </a:fld>
            <a:endParaRPr lang="en-US" altLang="es-MX" sz="8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6C0F10AE-8E23-4D55-89DC-DC0B738BB5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DD0B6B6C-9AEC-4520-830D-EDA0907C5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1">
            <a:extLst>
              <a:ext uri="{FF2B5EF4-FFF2-40B4-BE49-F238E27FC236}">
                <a16:creationId xmlns:a16="http://schemas.microsoft.com/office/drawing/2014/main" id="{E35AE4C7-9E72-4EBD-8D17-4072BE1A36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C78FA1-D2E0-4C7D-BF1A-7571F934CE4D}" type="slidenum">
              <a:rPr lang="en-US" altLang="es-MX" sz="800"/>
              <a:pPr/>
              <a:t>41</a:t>
            </a:fld>
            <a:endParaRPr lang="en-US" altLang="es-MX" sz="800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0322A335-047A-4D37-9E2D-8205B9CACA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46361691-E1C6-42EC-90B2-1ECFCB68F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1">
            <a:extLst>
              <a:ext uri="{FF2B5EF4-FFF2-40B4-BE49-F238E27FC236}">
                <a16:creationId xmlns:a16="http://schemas.microsoft.com/office/drawing/2014/main" id="{E35AE4C7-9E72-4EBD-8D17-4072BE1A36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C78FA1-D2E0-4C7D-BF1A-7571F934CE4D}" type="slidenum">
              <a:rPr lang="en-US" altLang="es-MX" sz="800"/>
              <a:pPr/>
              <a:t>42</a:t>
            </a:fld>
            <a:endParaRPr lang="en-US" altLang="es-MX" sz="800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0322A335-047A-4D37-9E2D-8205B9CACA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46361691-E1C6-42EC-90B2-1ECFCB68F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3218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1">
            <a:extLst>
              <a:ext uri="{FF2B5EF4-FFF2-40B4-BE49-F238E27FC236}">
                <a16:creationId xmlns:a16="http://schemas.microsoft.com/office/drawing/2014/main" id="{8CB333DA-4AD0-4A92-9A1E-BF24F2E76F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3B3941-A0C9-41C3-BBB8-B6038E85BDB6}" type="slidenum">
              <a:rPr lang="en-US" altLang="es-MX" sz="800"/>
              <a:pPr/>
              <a:t>43</a:t>
            </a:fld>
            <a:endParaRPr lang="en-US" altLang="es-MX" sz="800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EFA9D106-A56F-4867-95BC-CAA990485F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DB4CD179-DD15-431D-8551-BC373B955D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1">
            <a:extLst>
              <a:ext uri="{FF2B5EF4-FFF2-40B4-BE49-F238E27FC236}">
                <a16:creationId xmlns:a16="http://schemas.microsoft.com/office/drawing/2014/main" id="{8CB333DA-4AD0-4A92-9A1E-BF24F2E76F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3B3941-A0C9-41C3-BBB8-B6038E85BDB6}" type="slidenum">
              <a:rPr lang="en-US" altLang="es-MX" sz="800"/>
              <a:pPr/>
              <a:t>44</a:t>
            </a:fld>
            <a:endParaRPr lang="en-US" altLang="es-MX" sz="800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EFA9D106-A56F-4867-95BC-CAA990485F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DB4CD179-DD15-431D-8551-BC373B955D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0325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1">
            <a:extLst>
              <a:ext uri="{FF2B5EF4-FFF2-40B4-BE49-F238E27FC236}">
                <a16:creationId xmlns:a16="http://schemas.microsoft.com/office/drawing/2014/main" id="{A4AA42E9-2809-470D-A87B-5DC06CF5A8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DB7687-E5E9-4254-8548-9AB729BE695D}" type="slidenum">
              <a:rPr lang="en-US" altLang="es-MX" sz="800"/>
              <a:pPr/>
              <a:t>45</a:t>
            </a:fld>
            <a:endParaRPr lang="en-US" altLang="es-MX" sz="800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674B5168-D844-4C4A-9601-93579DBA95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1A17C926-05AA-464B-87B2-87732F81E9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1">
            <a:extLst>
              <a:ext uri="{FF2B5EF4-FFF2-40B4-BE49-F238E27FC236}">
                <a16:creationId xmlns:a16="http://schemas.microsoft.com/office/drawing/2014/main" id="{A4AA42E9-2809-470D-A87B-5DC06CF5A8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DB7687-E5E9-4254-8548-9AB729BE695D}" type="slidenum">
              <a:rPr lang="en-US" altLang="es-MX" sz="800"/>
              <a:pPr/>
              <a:t>46</a:t>
            </a:fld>
            <a:endParaRPr lang="en-US" altLang="es-MX" sz="800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674B5168-D844-4C4A-9601-93579DBA95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1A17C926-05AA-464B-87B2-87732F81E9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8022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1">
            <a:extLst>
              <a:ext uri="{FF2B5EF4-FFF2-40B4-BE49-F238E27FC236}">
                <a16:creationId xmlns:a16="http://schemas.microsoft.com/office/drawing/2014/main" id="{CBE0AFA1-9605-4429-9E4A-B5952429DB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72D9E0-4946-4625-82EB-E8784FC1FE99}" type="slidenum">
              <a:rPr lang="en-US" altLang="es-MX" sz="800"/>
              <a:pPr/>
              <a:t>47</a:t>
            </a:fld>
            <a:endParaRPr lang="en-US" altLang="es-MX" sz="800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05A14894-F167-47F5-9360-162ADAFC7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E818F802-FD0A-4A24-9988-0A5E36E6B6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1">
            <a:extLst>
              <a:ext uri="{FF2B5EF4-FFF2-40B4-BE49-F238E27FC236}">
                <a16:creationId xmlns:a16="http://schemas.microsoft.com/office/drawing/2014/main" id="{A24EE9AD-2F39-47BD-B00F-9EFD2D131A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42B40-74D4-41D0-A8F3-E69DF09EA113}" type="slidenum">
              <a:rPr lang="en-US" altLang="es-MX" sz="800"/>
              <a:pPr/>
              <a:t>48</a:t>
            </a:fld>
            <a:endParaRPr lang="en-US" altLang="es-MX" sz="800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C9E729FA-2BBA-43D8-8E7B-5FC784CFCB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00DF2E4B-1942-49B0-93CD-F1749DB6BB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1">
            <a:extLst>
              <a:ext uri="{FF2B5EF4-FFF2-40B4-BE49-F238E27FC236}">
                <a16:creationId xmlns:a16="http://schemas.microsoft.com/office/drawing/2014/main" id="{A24EE9AD-2F39-47BD-B00F-9EFD2D131A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42B40-74D4-41D0-A8F3-E69DF09EA113}" type="slidenum">
              <a:rPr lang="en-US" altLang="es-MX" sz="800"/>
              <a:pPr/>
              <a:t>49</a:t>
            </a:fld>
            <a:endParaRPr lang="en-US" altLang="es-MX" sz="800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C9E729FA-2BBA-43D8-8E7B-5FC784CFCB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00DF2E4B-1942-49B0-93CD-F1749DB6BB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6935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1">
            <a:extLst>
              <a:ext uri="{FF2B5EF4-FFF2-40B4-BE49-F238E27FC236}">
                <a16:creationId xmlns:a16="http://schemas.microsoft.com/office/drawing/2014/main" id="{3A7E7EEE-85C8-43AB-9EFE-04A05F219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47276D-5F2E-4F5F-BD3E-541F9CA82B09}" type="slidenum">
              <a:rPr lang="en-US" altLang="es-MX" sz="800"/>
              <a:pPr/>
              <a:t>50</a:t>
            </a:fld>
            <a:endParaRPr lang="en-US" altLang="es-MX" sz="800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C943C8FB-7C40-4C7E-BD8C-80518AB185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D37CF699-3510-4E34-A52B-C27942786E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1">
            <a:extLst>
              <a:ext uri="{FF2B5EF4-FFF2-40B4-BE49-F238E27FC236}">
                <a16:creationId xmlns:a16="http://schemas.microsoft.com/office/drawing/2014/main" id="{89B709BD-EF11-4E04-900B-5AA17F20A6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E91194-CA0D-4777-B988-722639B23B75}" type="slidenum">
              <a:rPr lang="en-US" altLang="es-MX" sz="800"/>
              <a:pPr/>
              <a:t>5</a:t>
            </a:fld>
            <a:endParaRPr lang="en-US" altLang="es-MX" sz="8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B1108F6A-8CC5-4A88-97B5-150FDDF1FE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8152D29F-DAC0-4F9B-9975-38EDB5B85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1">
            <a:extLst>
              <a:ext uri="{FF2B5EF4-FFF2-40B4-BE49-F238E27FC236}">
                <a16:creationId xmlns:a16="http://schemas.microsoft.com/office/drawing/2014/main" id="{3A7E7EEE-85C8-43AB-9EFE-04A05F219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47276D-5F2E-4F5F-BD3E-541F9CA82B09}" type="slidenum">
              <a:rPr lang="en-US" altLang="es-MX" sz="800"/>
              <a:pPr/>
              <a:t>51</a:t>
            </a:fld>
            <a:endParaRPr lang="en-US" altLang="es-MX" sz="800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C943C8FB-7C40-4C7E-BD8C-80518AB185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D37CF699-3510-4E34-A52B-C27942786E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831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1">
            <a:extLst>
              <a:ext uri="{FF2B5EF4-FFF2-40B4-BE49-F238E27FC236}">
                <a16:creationId xmlns:a16="http://schemas.microsoft.com/office/drawing/2014/main" id="{D531DE91-187B-455E-B0D6-A70FF179F0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7F4B8D-9351-4115-AF13-8CC3883D2B82}" type="slidenum">
              <a:rPr lang="en-US" altLang="es-MX" sz="800"/>
              <a:pPr/>
              <a:t>52</a:t>
            </a:fld>
            <a:endParaRPr lang="en-US" altLang="es-MX" sz="800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7D1372D8-707F-47B1-9711-B43712C4F6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9E9F4E02-84FB-4274-B8B5-7EBFAD5FF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1">
            <a:extLst>
              <a:ext uri="{FF2B5EF4-FFF2-40B4-BE49-F238E27FC236}">
                <a16:creationId xmlns:a16="http://schemas.microsoft.com/office/drawing/2014/main" id="{D531DE91-187B-455E-B0D6-A70FF179F0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7F4B8D-9351-4115-AF13-8CC3883D2B82}" type="slidenum">
              <a:rPr lang="en-US" altLang="es-MX" sz="800"/>
              <a:pPr/>
              <a:t>53</a:t>
            </a:fld>
            <a:endParaRPr lang="en-US" altLang="es-MX" sz="800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7D1372D8-707F-47B1-9711-B43712C4F6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9E9F4E02-84FB-4274-B8B5-7EBFAD5FF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9306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1">
            <a:extLst>
              <a:ext uri="{FF2B5EF4-FFF2-40B4-BE49-F238E27FC236}">
                <a16:creationId xmlns:a16="http://schemas.microsoft.com/office/drawing/2014/main" id="{EF50EE31-2B1A-4078-8FE5-8EFC0B0F31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27B438-F157-44DE-AFA4-510BFF42FD09}" type="slidenum">
              <a:rPr lang="en-US" altLang="es-MX" sz="800"/>
              <a:pPr/>
              <a:t>54</a:t>
            </a:fld>
            <a:endParaRPr lang="en-US" altLang="es-MX" sz="8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4F5982A4-5427-45AE-A69E-7104EFDE14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4FC44CA0-322D-42C2-B200-3ECBD63E32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1">
            <a:extLst>
              <a:ext uri="{FF2B5EF4-FFF2-40B4-BE49-F238E27FC236}">
                <a16:creationId xmlns:a16="http://schemas.microsoft.com/office/drawing/2014/main" id="{C414DB4C-C9DC-4E10-9DD9-182D07DA29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D5324F-E485-434B-9D5C-B0C5D004FDC5}" type="slidenum">
              <a:rPr lang="en-US" altLang="es-MX" sz="800"/>
              <a:pPr/>
              <a:t>55</a:t>
            </a:fld>
            <a:endParaRPr lang="en-US" altLang="es-MX" sz="800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A6424DFA-2697-4DD0-B6FE-481E7BBE43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0F185107-5CEE-47F6-B224-04D122BE25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1">
            <a:extLst>
              <a:ext uri="{FF2B5EF4-FFF2-40B4-BE49-F238E27FC236}">
                <a16:creationId xmlns:a16="http://schemas.microsoft.com/office/drawing/2014/main" id="{B1092574-46DF-47C4-8900-E50C120128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73FB2A-6CDB-4DE4-BF9B-9619D0083271}" type="slidenum">
              <a:rPr lang="en-US" altLang="es-MX" sz="800"/>
              <a:pPr/>
              <a:t>56</a:t>
            </a:fld>
            <a:endParaRPr lang="en-US" altLang="es-MX" sz="800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69660270-DABD-46B2-ACE8-7FFE467FF5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8456D031-2DBA-4BCC-9691-A6B29F5AC4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1">
            <a:extLst>
              <a:ext uri="{FF2B5EF4-FFF2-40B4-BE49-F238E27FC236}">
                <a16:creationId xmlns:a16="http://schemas.microsoft.com/office/drawing/2014/main" id="{8CEC4204-9B43-41AC-8941-ED685ECBAE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D3D946-5BE3-4217-80AB-7DC32E8CBBE4}" type="slidenum">
              <a:rPr lang="en-US" altLang="es-MX" sz="800"/>
              <a:pPr/>
              <a:t>57</a:t>
            </a:fld>
            <a:endParaRPr lang="en-US" altLang="es-MX" sz="800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407C1F67-1706-4A18-AE53-57FBE43357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80CBFE60-6FE7-4199-9958-91A1E6820B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1">
            <a:extLst>
              <a:ext uri="{FF2B5EF4-FFF2-40B4-BE49-F238E27FC236}">
                <a16:creationId xmlns:a16="http://schemas.microsoft.com/office/drawing/2014/main" id="{2A31FA05-58E0-4A46-9307-C5CDF73246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DC919C-526A-4575-AC8A-12FD30C57986}" type="slidenum">
              <a:rPr lang="en-US" altLang="es-MX" sz="800"/>
              <a:pPr/>
              <a:t>58</a:t>
            </a:fld>
            <a:endParaRPr lang="en-US" altLang="es-MX" sz="8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109BD260-C86C-47A2-AC2E-8FBD0455D6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DBBBE57E-795C-4352-9C4B-A3110A9074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1">
            <a:extLst>
              <a:ext uri="{FF2B5EF4-FFF2-40B4-BE49-F238E27FC236}">
                <a16:creationId xmlns:a16="http://schemas.microsoft.com/office/drawing/2014/main" id="{FE767CAF-6F8B-45D8-B4F8-5DDB5063F1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9D021D-18F0-4B35-A9D1-6C7032814DF7}" type="slidenum">
              <a:rPr lang="en-US" altLang="es-MX" sz="800"/>
              <a:pPr/>
              <a:t>59</a:t>
            </a:fld>
            <a:endParaRPr lang="en-US" altLang="es-MX" sz="800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072E7FBC-0101-418A-8830-CD8553DFA9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635F30AE-FA95-4F73-8F7E-B81976DCC9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1">
            <a:extLst>
              <a:ext uri="{FF2B5EF4-FFF2-40B4-BE49-F238E27FC236}">
                <a16:creationId xmlns:a16="http://schemas.microsoft.com/office/drawing/2014/main" id="{8BC8A87B-A25E-438C-A5DB-0A183FA02E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339FC5-7077-4E87-B49C-838E1116145A}" type="slidenum">
              <a:rPr lang="en-US" altLang="es-MX" sz="800"/>
              <a:pPr/>
              <a:t>60</a:t>
            </a:fld>
            <a:endParaRPr lang="en-US" altLang="es-MX" sz="800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D3F1056A-F7F2-4AF7-8D48-D0EE1F3BAB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3610A9C1-D851-4C00-A701-2113FCA641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1">
            <a:extLst>
              <a:ext uri="{FF2B5EF4-FFF2-40B4-BE49-F238E27FC236}">
                <a16:creationId xmlns:a16="http://schemas.microsoft.com/office/drawing/2014/main" id="{D020966D-A8A9-4173-B105-360A795E6A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32B8F7-1A5A-487E-BAC1-3786303D24F4}" type="slidenum">
              <a:rPr lang="en-US" altLang="es-MX" sz="800"/>
              <a:pPr/>
              <a:t>6</a:t>
            </a:fld>
            <a:endParaRPr lang="en-US" altLang="es-MX" sz="8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8915E6B0-E4CB-41A4-B10F-F21877D081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2561033B-B541-4CA1-9969-A4B66BF534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>
            <a:extLst>
              <a:ext uri="{FF2B5EF4-FFF2-40B4-BE49-F238E27FC236}">
                <a16:creationId xmlns:a16="http://schemas.microsoft.com/office/drawing/2014/main" id="{DEFF729C-BD3C-47A7-A113-C51624EB66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28BD5B-0DC5-4FE3-80F9-02072E9E76A0}" type="slidenum">
              <a:rPr lang="en-US" altLang="es-MX" sz="800"/>
              <a:pPr/>
              <a:t>61</a:t>
            </a:fld>
            <a:endParaRPr lang="en-US" altLang="es-MX" sz="800"/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21B7AEDD-997D-434F-A7C7-2FFC6AEF9A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2EDB89B4-1A78-4F0A-8074-1344A79457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1">
            <a:extLst>
              <a:ext uri="{FF2B5EF4-FFF2-40B4-BE49-F238E27FC236}">
                <a16:creationId xmlns:a16="http://schemas.microsoft.com/office/drawing/2014/main" id="{6AB4B8DB-3DE6-475C-BE84-FCFC2CC3CE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2C1569-4356-499B-BAF2-E251675DE12B}" type="slidenum">
              <a:rPr lang="en-US" altLang="es-MX" sz="800"/>
              <a:pPr/>
              <a:t>62</a:t>
            </a:fld>
            <a:endParaRPr lang="en-US" altLang="es-MX" sz="8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6E5B1C2A-A13F-4C4A-B97F-68B9374C63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5A41A978-C875-405F-B244-98882AC7D1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1">
            <a:extLst>
              <a:ext uri="{FF2B5EF4-FFF2-40B4-BE49-F238E27FC236}">
                <a16:creationId xmlns:a16="http://schemas.microsoft.com/office/drawing/2014/main" id="{6AB4B8DB-3DE6-475C-BE84-FCFC2CC3CE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2C1569-4356-499B-BAF2-E251675DE12B}" type="slidenum">
              <a:rPr lang="en-US" altLang="es-MX" sz="800"/>
              <a:pPr/>
              <a:t>63</a:t>
            </a:fld>
            <a:endParaRPr lang="en-US" altLang="es-MX" sz="8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6E5B1C2A-A13F-4C4A-B97F-68B9374C63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5A41A978-C875-405F-B244-98882AC7D1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02865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1">
            <a:extLst>
              <a:ext uri="{FF2B5EF4-FFF2-40B4-BE49-F238E27FC236}">
                <a16:creationId xmlns:a16="http://schemas.microsoft.com/office/drawing/2014/main" id="{2B6795C0-1C1E-42FF-BF65-EC2A23E929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0ADDB3-8E32-4666-95FF-DBE5CB1554D0}" type="slidenum">
              <a:rPr lang="en-US" altLang="es-MX" sz="800"/>
              <a:pPr/>
              <a:t>64</a:t>
            </a:fld>
            <a:endParaRPr lang="en-US" altLang="es-MX" sz="800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16C75BB0-E700-4B55-9306-107BFBBB85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4C7527AA-60EB-4B1B-8E51-7455EBC41C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1">
            <a:extLst>
              <a:ext uri="{FF2B5EF4-FFF2-40B4-BE49-F238E27FC236}">
                <a16:creationId xmlns:a16="http://schemas.microsoft.com/office/drawing/2014/main" id="{2B6795C0-1C1E-42FF-BF65-EC2A23E929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0ADDB3-8E32-4666-95FF-DBE5CB1554D0}" type="slidenum">
              <a:rPr lang="en-US" altLang="es-MX" sz="800"/>
              <a:pPr/>
              <a:t>65</a:t>
            </a:fld>
            <a:endParaRPr lang="en-US" altLang="es-MX" sz="800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16C75BB0-E700-4B55-9306-107BFBBB85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4C7527AA-60EB-4B1B-8E51-7455EBC41C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87852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1">
            <a:extLst>
              <a:ext uri="{FF2B5EF4-FFF2-40B4-BE49-F238E27FC236}">
                <a16:creationId xmlns:a16="http://schemas.microsoft.com/office/drawing/2014/main" id="{0C33711D-99C6-4983-A325-463CA05AD9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1D0568-3A94-4253-8642-215DDFFD1BB7}" type="slidenum">
              <a:rPr lang="en-US" altLang="es-MX" sz="800"/>
              <a:pPr/>
              <a:t>66</a:t>
            </a:fld>
            <a:endParaRPr lang="en-US" altLang="es-MX" sz="800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C56B88F9-1E60-4E9D-A09D-12AC5251F0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BC925940-8A4C-4C93-9A4D-556C46734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1">
            <a:extLst>
              <a:ext uri="{FF2B5EF4-FFF2-40B4-BE49-F238E27FC236}">
                <a16:creationId xmlns:a16="http://schemas.microsoft.com/office/drawing/2014/main" id="{DA81A617-6EC4-45DC-BF4A-583E84369A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4DD679-ABA3-4934-8439-9DF4F3CD23EA}" type="slidenum">
              <a:rPr lang="en-US" altLang="es-MX" sz="800"/>
              <a:pPr/>
              <a:t>67</a:t>
            </a:fld>
            <a:endParaRPr lang="en-US" altLang="es-MX" sz="800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D83FEC37-DA54-44A6-8385-2E52FD69AA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AAFDDCDB-AC27-418F-82A5-1DC608F609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1">
            <a:extLst>
              <a:ext uri="{FF2B5EF4-FFF2-40B4-BE49-F238E27FC236}">
                <a16:creationId xmlns:a16="http://schemas.microsoft.com/office/drawing/2014/main" id="{67523D97-6E2B-451C-A343-7DCB70C6A9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E766A5-307E-41BA-BCFD-8A49AF969C24}" type="slidenum">
              <a:rPr lang="en-US" altLang="es-MX" sz="800"/>
              <a:pPr/>
              <a:t>68</a:t>
            </a:fld>
            <a:endParaRPr lang="en-US" altLang="es-MX" sz="800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3DBB94F2-77B4-49D8-B698-B1870428BD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582C749B-FAE9-497E-A2C3-3C0C020339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1">
            <a:extLst>
              <a:ext uri="{FF2B5EF4-FFF2-40B4-BE49-F238E27FC236}">
                <a16:creationId xmlns:a16="http://schemas.microsoft.com/office/drawing/2014/main" id="{67523D97-6E2B-451C-A343-7DCB70C6A9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E766A5-307E-41BA-BCFD-8A49AF969C24}" type="slidenum">
              <a:rPr lang="en-US" altLang="es-MX" sz="800"/>
              <a:pPr/>
              <a:t>69</a:t>
            </a:fld>
            <a:endParaRPr lang="en-US" altLang="es-MX" sz="800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3DBB94F2-77B4-49D8-B698-B1870428BD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582C749B-FAE9-497E-A2C3-3C0C020339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79824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1">
            <a:extLst>
              <a:ext uri="{FF2B5EF4-FFF2-40B4-BE49-F238E27FC236}">
                <a16:creationId xmlns:a16="http://schemas.microsoft.com/office/drawing/2014/main" id="{CB7D6D52-FB84-47BB-821B-ADEAD20A64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5A1214-DA50-4C15-942F-2146CAB861F7}" type="slidenum">
              <a:rPr lang="en-US" altLang="es-MX" sz="800"/>
              <a:pPr/>
              <a:t>70</a:t>
            </a:fld>
            <a:endParaRPr lang="en-US" altLang="es-MX" sz="800"/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B4FC0637-A828-4900-99FE-C7730ECF9A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50685FEB-F89B-4EB8-BA02-BA9AA13B8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1">
            <a:extLst>
              <a:ext uri="{FF2B5EF4-FFF2-40B4-BE49-F238E27FC236}">
                <a16:creationId xmlns:a16="http://schemas.microsoft.com/office/drawing/2014/main" id="{EA7E3655-DE6E-4536-A857-BFA8AAA950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EE53FD-6C55-4315-B61D-B3C36E999102}" type="slidenum">
              <a:rPr lang="en-US" altLang="es-MX" sz="800"/>
              <a:pPr/>
              <a:t>7</a:t>
            </a:fld>
            <a:endParaRPr lang="en-US" altLang="es-MX" sz="8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0CEB150C-9993-4835-B043-A972BF85F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BAFB6DC4-C242-4A13-B795-E364FE51F4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1">
            <a:extLst>
              <a:ext uri="{FF2B5EF4-FFF2-40B4-BE49-F238E27FC236}">
                <a16:creationId xmlns:a16="http://schemas.microsoft.com/office/drawing/2014/main" id="{22E750F8-4241-4757-80E7-26C4A0612D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C0F432-0C54-4A1A-BA38-50E43A8491CE}" type="slidenum">
              <a:rPr lang="en-US" altLang="es-MX" sz="800"/>
              <a:pPr/>
              <a:t>71</a:t>
            </a:fld>
            <a:endParaRPr lang="en-US" altLang="es-MX" sz="800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708F9EFA-C66B-4D30-B90B-7A63174945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4BE243ED-F25F-4E12-8789-4486089EDD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1">
            <a:extLst>
              <a:ext uri="{FF2B5EF4-FFF2-40B4-BE49-F238E27FC236}">
                <a16:creationId xmlns:a16="http://schemas.microsoft.com/office/drawing/2014/main" id="{F1B3C2AE-5E84-4713-B25B-3B5E22749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946AF3-4122-4FBD-9945-E3F3A9992F4C}" type="slidenum">
              <a:rPr lang="en-US" altLang="es-MX" sz="800"/>
              <a:pPr/>
              <a:t>72</a:t>
            </a:fld>
            <a:endParaRPr lang="en-US" altLang="es-MX" sz="800"/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61CE5A1D-8509-46B1-B492-C5D87E4DAD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AB527BCE-FE69-4A90-9957-BAA9F334A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1">
            <a:extLst>
              <a:ext uri="{FF2B5EF4-FFF2-40B4-BE49-F238E27FC236}">
                <a16:creationId xmlns:a16="http://schemas.microsoft.com/office/drawing/2014/main" id="{7DA1742D-0746-434F-9ECD-D5351426DD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E6A078-AA4C-43C5-ABC0-03D9F8950189}" type="slidenum">
              <a:rPr lang="en-US" altLang="es-MX" sz="800"/>
              <a:pPr/>
              <a:t>73</a:t>
            </a:fld>
            <a:endParaRPr lang="en-US" altLang="es-MX" sz="800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ECD5AEA3-AC23-4263-9250-9E4C27B938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D45A8291-A18F-4C27-B0D7-32564F2452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>
            <a:extLst>
              <a:ext uri="{FF2B5EF4-FFF2-40B4-BE49-F238E27FC236}">
                <a16:creationId xmlns:a16="http://schemas.microsoft.com/office/drawing/2014/main" id="{74DB0614-888B-4959-8E71-333F9F7788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FB9409-2FB6-4811-B4C0-05352ADEA4B6}" type="slidenum">
              <a:rPr lang="en-US" altLang="es-MX" sz="800"/>
              <a:pPr/>
              <a:t>74</a:t>
            </a:fld>
            <a:endParaRPr lang="en-US" altLang="es-MX" sz="800"/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BE92F493-9A62-4E8B-AF3C-B362F693C6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CBDDC8CF-0F03-49F4-9829-FCEF90A835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>
            <a:extLst>
              <a:ext uri="{FF2B5EF4-FFF2-40B4-BE49-F238E27FC236}">
                <a16:creationId xmlns:a16="http://schemas.microsoft.com/office/drawing/2014/main" id="{74DB0614-888B-4959-8E71-333F9F7788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FB9409-2FB6-4811-B4C0-05352ADEA4B6}" type="slidenum">
              <a:rPr lang="en-US" altLang="es-MX" sz="800"/>
              <a:pPr/>
              <a:t>75</a:t>
            </a:fld>
            <a:endParaRPr lang="en-US" altLang="es-MX" sz="800"/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BE92F493-9A62-4E8B-AF3C-B362F693C6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CBDDC8CF-0F03-49F4-9829-FCEF90A835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79497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1">
            <a:extLst>
              <a:ext uri="{FF2B5EF4-FFF2-40B4-BE49-F238E27FC236}">
                <a16:creationId xmlns:a16="http://schemas.microsoft.com/office/drawing/2014/main" id="{701E6AAE-D058-4E13-B754-7B328B509D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9BBAC9-DFC8-4FF1-B15D-29415D0ED5D9}" type="slidenum">
              <a:rPr lang="en-US" altLang="es-MX" sz="800"/>
              <a:pPr/>
              <a:t>76</a:t>
            </a:fld>
            <a:endParaRPr lang="en-US" altLang="es-MX" sz="800"/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07A42EB3-2D32-4B36-8F2F-E9631276B4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8541C4B7-644F-418D-A896-92848B1E5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1">
            <a:extLst>
              <a:ext uri="{FF2B5EF4-FFF2-40B4-BE49-F238E27FC236}">
                <a16:creationId xmlns:a16="http://schemas.microsoft.com/office/drawing/2014/main" id="{701E6AAE-D058-4E13-B754-7B328B509D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9BBAC9-DFC8-4FF1-B15D-29415D0ED5D9}" type="slidenum">
              <a:rPr lang="en-US" altLang="es-MX" sz="800"/>
              <a:pPr/>
              <a:t>77</a:t>
            </a:fld>
            <a:endParaRPr lang="en-US" altLang="es-MX" sz="800"/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07A42EB3-2D32-4B36-8F2F-E9631276B4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8541C4B7-644F-418D-A896-92848B1E5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6827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1">
            <a:extLst>
              <a:ext uri="{FF2B5EF4-FFF2-40B4-BE49-F238E27FC236}">
                <a16:creationId xmlns:a16="http://schemas.microsoft.com/office/drawing/2014/main" id="{3E21A17C-089F-4CA2-B11F-D0D3E41DFF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78E0BF-CC72-47F0-A7C3-720020E04C84}" type="slidenum">
              <a:rPr lang="en-US" altLang="es-MX" sz="800"/>
              <a:pPr/>
              <a:t>78</a:t>
            </a:fld>
            <a:endParaRPr lang="en-US" altLang="es-MX" sz="800"/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F568D001-BD73-4F9B-83DA-8016C59AE6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89FF7BC4-BCA5-4683-8F0B-1C9244BEF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1">
            <a:extLst>
              <a:ext uri="{FF2B5EF4-FFF2-40B4-BE49-F238E27FC236}">
                <a16:creationId xmlns:a16="http://schemas.microsoft.com/office/drawing/2014/main" id="{34EBB41D-16B1-4A04-9F29-E420A4A9C2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9C9635-E5E4-44E8-953D-A2C1AA80AEF9}" type="slidenum">
              <a:rPr lang="en-US" altLang="es-MX" sz="800"/>
              <a:pPr/>
              <a:t>79</a:t>
            </a:fld>
            <a:endParaRPr lang="en-US" altLang="es-MX" sz="800"/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3B711ACF-1129-443F-A8F6-1EA055AAD5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5121BD46-6407-44F3-B798-9CF5B958DC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1">
            <a:extLst>
              <a:ext uri="{FF2B5EF4-FFF2-40B4-BE49-F238E27FC236}">
                <a16:creationId xmlns:a16="http://schemas.microsoft.com/office/drawing/2014/main" id="{E5F04EBA-F330-4EC3-8A81-212B1AB5D4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00AD81-E692-4EE3-96BB-81CB85C5B6DF}" type="slidenum">
              <a:rPr lang="en-US" altLang="es-MX" sz="800"/>
              <a:pPr/>
              <a:t>80</a:t>
            </a:fld>
            <a:endParaRPr lang="en-US" altLang="es-MX" sz="800"/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9540110B-20F7-40F9-8974-A4FA4A8637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BE4DB311-7452-4F98-9517-F8A5D4D16D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1">
            <a:extLst>
              <a:ext uri="{FF2B5EF4-FFF2-40B4-BE49-F238E27FC236}">
                <a16:creationId xmlns:a16="http://schemas.microsoft.com/office/drawing/2014/main" id="{C4CBB7C9-CA0B-4529-B3BD-F2FF1FE165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AA133E-EC81-435B-98DE-DFB469547676}" type="slidenum">
              <a:rPr lang="en-US" altLang="es-MX" sz="800"/>
              <a:pPr/>
              <a:t>8</a:t>
            </a:fld>
            <a:endParaRPr lang="en-US" altLang="es-MX" sz="8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C2122165-1B68-445C-A387-63B15637AC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83963DC7-8292-42A9-A90F-ED50CF7D2B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1">
            <a:extLst>
              <a:ext uri="{FF2B5EF4-FFF2-40B4-BE49-F238E27FC236}">
                <a16:creationId xmlns:a16="http://schemas.microsoft.com/office/drawing/2014/main" id="{765C74F6-CE28-4969-B1F9-EDE68A2451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AA8F21-9DD8-43AA-AB2F-DD2D62A12FFE}" type="slidenum">
              <a:rPr lang="en-US" altLang="es-MX" sz="800"/>
              <a:pPr/>
              <a:t>81</a:t>
            </a:fld>
            <a:endParaRPr lang="en-US" altLang="es-MX" sz="800"/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3C5CE49B-0245-4169-B84E-40B5C0EEF3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6A10CAF5-8E91-46CA-8D0E-361FDA3A3E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1">
            <a:extLst>
              <a:ext uri="{FF2B5EF4-FFF2-40B4-BE49-F238E27FC236}">
                <a16:creationId xmlns:a16="http://schemas.microsoft.com/office/drawing/2014/main" id="{F0830954-480A-42AF-B2E9-48D80EF7BD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ABD8F2-17F6-4E09-9E21-73EF656C2512}" type="slidenum">
              <a:rPr lang="en-US" altLang="es-MX" sz="800"/>
              <a:pPr/>
              <a:t>82</a:t>
            </a:fld>
            <a:endParaRPr lang="en-US" altLang="es-MX" sz="800"/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71F6CE38-4FD7-460D-9DFE-09F11DD30D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2CCC7CD4-3B9A-4D3D-8C01-29AE1F9A9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1">
            <a:extLst>
              <a:ext uri="{FF2B5EF4-FFF2-40B4-BE49-F238E27FC236}">
                <a16:creationId xmlns:a16="http://schemas.microsoft.com/office/drawing/2014/main" id="{82B501C0-8E89-48D5-8DBB-BFBD4FE847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85B030-9FCB-4539-B87E-29E3F418A385}" type="slidenum">
              <a:rPr lang="en-US" altLang="es-MX" sz="800"/>
              <a:pPr/>
              <a:t>83</a:t>
            </a:fld>
            <a:endParaRPr lang="en-US" altLang="es-MX" sz="800"/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A5880864-90C0-4675-8F7B-EBC3E5A285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7CF2631B-8590-4B7B-B3E9-791811ADBB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1">
            <a:extLst>
              <a:ext uri="{FF2B5EF4-FFF2-40B4-BE49-F238E27FC236}">
                <a16:creationId xmlns:a16="http://schemas.microsoft.com/office/drawing/2014/main" id="{A9D221ED-ED99-4FC9-93E8-FCC6C0007B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0AAD21-3D10-4FE0-8A4F-A575AF13E5C9}" type="slidenum">
              <a:rPr lang="en-US" altLang="es-MX" sz="800"/>
              <a:pPr/>
              <a:t>84</a:t>
            </a:fld>
            <a:endParaRPr lang="en-US" altLang="es-MX" sz="800"/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BE5CE71A-CC07-4C98-B2FF-D04CF6BAD8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1E033462-0685-4813-AE27-EA7B5FFB3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>
            <a:extLst>
              <a:ext uri="{FF2B5EF4-FFF2-40B4-BE49-F238E27FC236}">
                <a16:creationId xmlns:a16="http://schemas.microsoft.com/office/drawing/2014/main" id="{AB871005-058F-4226-8835-C936F479DD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FA2CDC-F717-4388-A34F-291ECD3CF243}" type="slidenum">
              <a:rPr lang="en-US" altLang="es-MX" sz="800"/>
              <a:pPr/>
              <a:t>9</a:t>
            </a:fld>
            <a:endParaRPr lang="en-US" altLang="es-MX" sz="8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849A7EA6-A117-436A-9879-B9AE76560E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26F9A610-EFC2-466A-9589-C12BA2B010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F683-9EDA-4E1C-A581-8B6EA543D653}" type="datetimeFigureOut">
              <a:rPr lang="es-MX" smtClean="0"/>
              <a:t>28/08/2019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CE94-B383-4625-93D6-5ED821E175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734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F683-9EDA-4E1C-A581-8B6EA543D653}" type="datetimeFigureOut">
              <a:rPr lang="es-MX" smtClean="0"/>
              <a:t>28/08/2019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CE94-B383-4625-93D6-5ED821E175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047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F683-9EDA-4E1C-A581-8B6EA543D653}" type="datetimeFigureOut">
              <a:rPr lang="es-MX" smtClean="0"/>
              <a:t>28/08/2019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CE94-B383-4625-93D6-5ED821E175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8017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F683-9EDA-4E1C-A581-8B6EA543D653}" type="datetimeFigureOut">
              <a:rPr lang="es-MX" smtClean="0"/>
              <a:t>28/08/2019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CE94-B383-4625-93D6-5ED821E175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0390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F683-9EDA-4E1C-A581-8B6EA543D653}" type="datetimeFigureOut">
              <a:rPr lang="es-MX" smtClean="0"/>
              <a:t>28/08/2019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CE94-B383-4625-93D6-5ED821E175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0181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F683-9EDA-4E1C-A581-8B6EA543D653}" type="datetimeFigureOut">
              <a:rPr lang="es-MX" smtClean="0"/>
              <a:t>28/08/2019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CE94-B383-4625-93D6-5ED821E175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968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F683-9EDA-4E1C-A581-8B6EA543D653}" type="datetimeFigureOut">
              <a:rPr lang="es-MX" smtClean="0"/>
              <a:t>28/08/2019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CE94-B383-4625-93D6-5ED821E175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691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F683-9EDA-4E1C-A581-8B6EA543D653}" type="datetimeFigureOut">
              <a:rPr lang="es-MX" smtClean="0"/>
              <a:t>28/08/2019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CE94-B383-4625-93D6-5ED821E175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582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F683-9EDA-4E1C-A581-8B6EA543D653}" type="datetimeFigureOut">
              <a:rPr lang="es-MX" smtClean="0"/>
              <a:t>28/08/2019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CE94-B383-4625-93D6-5ED821E175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900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F683-9EDA-4E1C-A581-8B6EA543D653}" type="datetimeFigureOut">
              <a:rPr lang="es-MX" smtClean="0"/>
              <a:t>28/08/2019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CE94-B383-4625-93D6-5ED821E175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933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F683-9EDA-4E1C-A581-8B6EA543D653}" type="datetimeFigureOut">
              <a:rPr lang="es-MX" smtClean="0"/>
              <a:t>28/08/2019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CE94-B383-4625-93D6-5ED821E175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792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F683-9EDA-4E1C-A581-8B6EA543D653}" type="datetimeFigureOut">
              <a:rPr lang="es-MX" smtClean="0"/>
              <a:t>28/08/2019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CE94-B383-4625-93D6-5ED821E175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207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F683-9EDA-4E1C-A581-8B6EA543D653}" type="datetimeFigureOut">
              <a:rPr lang="es-MX" smtClean="0"/>
              <a:t>28/08/2019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CE94-B383-4625-93D6-5ED821E175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476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163F683-9EDA-4E1C-A581-8B6EA543D653}" type="datetimeFigureOut">
              <a:rPr lang="es-MX" smtClean="0"/>
              <a:t>28/08/2019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A91CE94-B383-4625-93D6-5ED821E175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827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163F683-9EDA-4E1C-A581-8B6EA543D653}" type="datetimeFigureOut">
              <a:rPr lang="es-MX" smtClean="0"/>
              <a:t>28/08/2019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A91CE94-B383-4625-93D6-5ED821E175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702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125213D-0105-4DF6-8C09-0589279AA45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s-MX" dirty="0"/>
              <a:t>EIGRP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FF545F2-4CAB-4F45-9678-C792D55C719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s-MX" dirty="0" err="1"/>
              <a:t>Conceptos</a:t>
            </a:r>
            <a:r>
              <a:rPr lang="en-US" altLang="es-MX" dirty="0"/>
              <a:t> y </a:t>
            </a:r>
            <a:r>
              <a:rPr lang="en-US" altLang="es-MX" dirty="0" err="1"/>
              <a:t>protocolos</a:t>
            </a:r>
            <a:r>
              <a:rPr lang="en-US" altLang="es-MX" dirty="0"/>
              <a:t> de </a:t>
            </a:r>
            <a:r>
              <a:rPr lang="en-US" altLang="es-MX" dirty="0" err="1"/>
              <a:t>enrutamiento</a:t>
            </a:r>
            <a:r>
              <a:rPr lang="en-US" altLang="es-MX" dirty="0"/>
              <a:t>.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DBFA7ED-6DA2-421D-A39C-4080AB58ED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9001" y="365125"/>
            <a:ext cx="8145463" cy="971550"/>
          </a:xfrm>
        </p:spPr>
        <p:txBody>
          <a:bodyPr/>
          <a:lstStyle/>
          <a:p>
            <a:pPr eaLnBrk="1" hangingPunct="1"/>
            <a:r>
              <a:rPr lang="en-US" altLang="es-MX"/>
              <a:t>EIGRP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D8B84C2-28AD-45CA-B9F3-824EAD764C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8548" y="968088"/>
            <a:ext cx="7940675" cy="35718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s-MX" dirty="0"/>
              <a:t>Los 5 </a:t>
            </a:r>
            <a:r>
              <a:rPr lang="en-US" altLang="es-MX" dirty="0" err="1"/>
              <a:t>tipos</a:t>
            </a:r>
            <a:r>
              <a:rPr lang="en-US" altLang="es-MX" dirty="0"/>
              <a:t> de </a:t>
            </a:r>
            <a:r>
              <a:rPr lang="en-US" altLang="es-MX" dirty="0" err="1"/>
              <a:t>paquetes</a:t>
            </a:r>
            <a:r>
              <a:rPr lang="en-US" altLang="es-MX" dirty="0"/>
              <a:t> EIGRP:</a:t>
            </a:r>
          </a:p>
          <a:p>
            <a:pPr eaLnBrk="1" hangingPunct="1"/>
            <a:r>
              <a:rPr lang="en-US" altLang="es-MX" b="1" dirty="0" err="1"/>
              <a:t>Paquetes</a:t>
            </a:r>
            <a:r>
              <a:rPr lang="en-US" altLang="es-MX" b="1" dirty="0"/>
              <a:t> de </a:t>
            </a:r>
            <a:r>
              <a:rPr lang="en-US" altLang="es-MX" b="1" dirty="0" err="1"/>
              <a:t>saludo</a:t>
            </a:r>
            <a:endParaRPr lang="en-US" altLang="es-MX" dirty="0"/>
          </a:p>
          <a:p>
            <a:pPr lvl="1" indent="0"/>
            <a:r>
              <a:rPr lang="en-US" altLang="es-MX" dirty="0"/>
              <a:t> Se </a:t>
            </a:r>
            <a:r>
              <a:rPr lang="en-US" altLang="es-MX" dirty="0" err="1"/>
              <a:t>usan</a:t>
            </a:r>
            <a:r>
              <a:rPr lang="en-US" altLang="es-MX" dirty="0"/>
              <a:t> para </a:t>
            </a:r>
            <a:r>
              <a:rPr lang="en-US" altLang="es-MX" dirty="0" err="1"/>
              <a:t>detectar</a:t>
            </a:r>
            <a:r>
              <a:rPr lang="en-US" altLang="es-MX" dirty="0"/>
              <a:t> </a:t>
            </a:r>
            <a:r>
              <a:rPr lang="en-US" altLang="es-MX" dirty="0" err="1"/>
              <a:t>vecinos</a:t>
            </a:r>
            <a:r>
              <a:rPr lang="en-US" altLang="es-MX" dirty="0"/>
              <a:t> y </a:t>
            </a:r>
            <a:r>
              <a:rPr lang="en-US" altLang="es-MX" dirty="0" err="1"/>
              <a:t>formar</a:t>
            </a:r>
            <a:r>
              <a:rPr lang="en-US" altLang="es-MX" dirty="0"/>
              <a:t> </a:t>
            </a:r>
            <a:r>
              <a:rPr lang="en-US" altLang="es-MX" dirty="0" err="1"/>
              <a:t>adyacencias</a:t>
            </a:r>
            <a:r>
              <a:rPr lang="en-US" altLang="es-MX" dirty="0"/>
              <a:t> con </a:t>
            </a:r>
            <a:r>
              <a:rPr lang="en-US" altLang="es-MX" dirty="0" err="1"/>
              <a:t>ellos</a:t>
            </a:r>
            <a:endParaRPr lang="en-US" altLang="es-MX" dirty="0"/>
          </a:p>
        </p:txBody>
      </p:sp>
      <p:pic>
        <p:nvPicPr>
          <p:cNvPr id="12292" name="Picture 5">
            <a:extLst>
              <a:ext uri="{FF2B5EF4-FFF2-40B4-BE49-F238E27FC236}">
                <a16:creationId xmlns:a16="http://schemas.microsoft.com/office/drawing/2014/main" id="{DC2BA4CD-C055-4428-9F98-BCC19E6FC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52800"/>
            <a:ext cx="543877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1E36747-3675-4DD2-A3AD-4DE2A2628B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EIGRP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C941D07-B6D0-4FDA-9FB6-F9B7227749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3829" y="1802823"/>
            <a:ext cx="4639953" cy="4419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s-MX" sz="2000" b="1" dirty="0" err="1"/>
              <a:t>Paquetes</a:t>
            </a:r>
            <a:r>
              <a:rPr lang="en-US" altLang="es-MX" sz="2000" b="1" dirty="0"/>
              <a:t> de </a:t>
            </a:r>
            <a:r>
              <a:rPr lang="en-US" altLang="es-MX" sz="2000" b="1" dirty="0" err="1"/>
              <a:t>actualización</a:t>
            </a:r>
            <a:endParaRPr lang="en-US" altLang="es-MX" sz="2000" dirty="0"/>
          </a:p>
          <a:p>
            <a:pPr lvl="1" indent="0"/>
            <a:r>
              <a:rPr lang="en-US" altLang="es-MX" sz="2000" dirty="0"/>
              <a:t> Se </a:t>
            </a:r>
            <a:r>
              <a:rPr lang="en-US" altLang="es-MX" sz="2000" dirty="0" err="1"/>
              <a:t>usan</a:t>
            </a:r>
            <a:r>
              <a:rPr lang="en-US" altLang="es-MX" sz="2000" dirty="0"/>
              <a:t> para </a:t>
            </a:r>
            <a:r>
              <a:rPr lang="en-US" altLang="es-MX" sz="2000" dirty="0" err="1"/>
              <a:t>difundir</a:t>
            </a:r>
            <a:r>
              <a:rPr lang="en-US" altLang="es-MX" sz="2000" dirty="0"/>
              <a:t> la </a:t>
            </a:r>
            <a:r>
              <a:rPr lang="en-US" altLang="es-MX" sz="2000" dirty="0" err="1"/>
              <a:t>información</a:t>
            </a:r>
            <a:r>
              <a:rPr lang="en-US" altLang="es-MX" sz="2000" dirty="0"/>
              <a:t> de </a:t>
            </a:r>
            <a:r>
              <a:rPr lang="en-US" altLang="es-MX" sz="2000" dirty="0" err="1"/>
              <a:t>enrutamiento</a:t>
            </a:r>
            <a:endParaRPr lang="en-US" altLang="es-MX" sz="1800" dirty="0"/>
          </a:p>
          <a:p>
            <a:pPr eaLnBrk="1" hangingPunct="1"/>
            <a:r>
              <a:rPr lang="en-US" altLang="es-MX" sz="2000" b="1" dirty="0" err="1"/>
              <a:t>Paquetes</a:t>
            </a:r>
            <a:r>
              <a:rPr lang="en-US" altLang="es-MX" sz="2000" b="1" dirty="0"/>
              <a:t> de </a:t>
            </a:r>
            <a:r>
              <a:rPr lang="en-US" altLang="es-MX" sz="2000" b="1" dirty="0" err="1"/>
              <a:t>reconocimiento</a:t>
            </a:r>
            <a:endParaRPr lang="en-US" altLang="es-MX" sz="2000" dirty="0"/>
          </a:p>
          <a:p>
            <a:pPr lvl="1" indent="0"/>
            <a:r>
              <a:rPr lang="en-US" altLang="es-MX" sz="1800" dirty="0"/>
              <a:t> Se </a:t>
            </a:r>
            <a:r>
              <a:rPr lang="en-US" altLang="es-MX" sz="1800" dirty="0" err="1"/>
              <a:t>usan</a:t>
            </a:r>
            <a:r>
              <a:rPr lang="en-US" altLang="es-MX" sz="1800" dirty="0"/>
              <a:t> para </a:t>
            </a:r>
            <a:r>
              <a:rPr lang="en-US" altLang="es-MX" sz="1800" dirty="0" err="1"/>
              <a:t>reconocer</a:t>
            </a:r>
            <a:r>
              <a:rPr lang="en-US" altLang="es-MX" sz="1800" dirty="0"/>
              <a:t> la </a:t>
            </a:r>
            <a:r>
              <a:rPr lang="en-US" altLang="es-MX" sz="1800" dirty="0" err="1"/>
              <a:t>recepción</a:t>
            </a:r>
            <a:r>
              <a:rPr lang="en-US" altLang="es-MX" sz="1800" dirty="0"/>
              <a:t> de los </a:t>
            </a:r>
            <a:r>
              <a:rPr lang="en-US" altLang="es-MX" sz="1800" dirty="0" err="1"/>
              <a:t>paquetes</a:t>
            </a:r>
            <a:r>
              <a:rPr lang="en-US" altLang="es-MX" sz="1800" dirty="0"/>
              <a:t> de </a:t>
            </a:r>
            <a:r>
              <a:rPr lang="en-US" altLang="es-MX" sz="1800" dirty="0" err="1"/>
              <a:t>actualización</a:t>
            </a:r>
            <a:r>
              <a:rPr lang="en-US" altLang="es-MX" sz="1800" dirty="0"/>
              <a:t>, consulta y </a:t>
            </a:r>
            <a:r>
              <a:rPr lang="en-US" altLang="es-MX" sz="1800" dirty="0" err="1"/>
              <a:t>respuesta</a:t>
            </a:r>
            <a:endParaRPr lang="en-US" altLang="es-MX" sz="2000" dirty="0"/>
          </a:p>
        </p:txBody>
      </p:sp>
      <p:pic>
        <p:nvPicPr>
          <p:cNvPr id="13316" name="Picture 5">
            <a:extLst>
              <a:ext uri="{FF2B5EF4-FFF2-40B4-BE49-F238E27FC236}">
                <a16:creationId xmlns:a16="http://schemas.microsoft.com/office/drawing/2014/main" id="{7B94B027-3B06-4217-A980-377EEB180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783" y="2585172"/>
            <a:ext cx="5237163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0CC6C01-0274-49B2-AC5D-D501634AD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EIGRP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42DD1B3-809F-45D9-9A6B-A30E0BB1C0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1387" y="1619737"/>
            <a:ext cx="4778270" cy="4791075"/>
          </a:xfrm>
        </p:spPr>
        <p:txBody>
          <a:bodyPr/>
          <a:lstStyle/>
          <a:p>
            <a:pPr eaLnBrk="1" hangingPunct="1"/>
            <a:r>
              <a:rPr lang="en-US" altLang="es-MX" b="1" dirty="0" err="1"/>
              <a:t>Paquetes</a:t>
            </a:r>
            <a:r>
              <a:rPr lang="en-US" altLang="es-MX" b="1" dirty="0"/>
              <a:t> de consulta y </a:t>
            </a:r>
            <a:r>
              <a:rPr lang="en-US" altLang="es-MX" b="1" dirty="0" err="1"/>
              <a:t>respuesta</a:t>
            </a:r>
            <a:endParaRPr lang="en-US" altLang="es-MX" dirty="0"/>
          </a:p>
          <a:p>
            <a:pPr lvl="1" indent="0"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n-US" altLang="es-MX" dirty="0"/>
              <a:t> DUAL los </a:t>
            </a:r>
            <a:r>
              <a:rPr lang="en-US" altLang="es-MX" dirty="0" err="1"/>
              <a:t>usa</a:t>
            </a:r>
            <a:r>
              <a:rPr lang="en-US" altLang="es-MX" dirty="0"/>
              <a:t> para </a:t>
            </a:r>
            <a:br>
              <a:rPr lang="cs-CZ" altLang="es-MX" dirty="0"/>
            </a:br>
            <a:r>
              <a:rPr lang="en-US" altLang="es-MX" dirty="0"/>
              <a:t>la </a:t>
            </a:r>
            <a:r>
              <a:rPr lang="en-US" altLang="es-MX" dirty="0" err="1"/>
              <a:t>búsqueda</a:t>
            </a:r>
            <a:r>
              <a:rPr lang="en-US" altLang="es-MX" dirty="0"/>
              <a:t> de redes.</a:t>
            </a:r>
          </a:p>
          <a:p>
            <a:pPr lvl="1" indent="0"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n-US" altLang="es-MX" sz="1800" dirty="0"/>
              <a:t> </a:t>
            </a:r>
            <a:r>
              <a:rPr lang="en-US" altLang="es-MX" sz="1800" dirty="0" err="1"/>
              <a:t>Paquetes</a:t>
            </a:r>
            <a:r>
              <a:rPr lang="en-US" altLang="es-MX" sz="1800" dirty="0"/>
              <a:t> de consulta</a:t>
            </a:r>
            <a:endParaRPr lang="en-US" altLang="es-MX" dirty="0"/>
          </a:p>
          <a:p>
            <a:pPr lvl="2" eaLnBrk="1" hangingPunct="1">
              <a:buFontTx/>
              <a:buNone/>
            </a:pPr>
            <a:r>
              <a:rPr lang="en-US" altLang="es-MX" sz="1800" dirty="0"/>
              <a:t>- </a:t>
            </a:r>
            <a:r>
              <a:rPr lang="en-US" altLang="es-MX" sz="1800" dirty="0" err="1"/>
              <a:t>Pueden</a:t>
            </a:r>
            <a:r>
              <a:rPr lang="en-US" altLang="es-MX" sz="1800" dirty="0"/>
              <a:t> </a:t>
            </a:r>
            <a:r>
              <a:rPr lang="en-US" altLang="es-MX" sz="1800" dirty="0" err="1"/>
              <a:t>usar</a:t>
            </a:r>
            <a:r>
              <a:rPr lang="en-US" altLang="es-MX" sz="1800" dirty="0"/>
              <a:t>: </a:t>
            </a:r>
            <a:endParaRPr lang="en-US" altLang="es-MX" dirty="0"/>
          </a:p>
          <a:p>
            <a:pPr lvl="3" indent="0"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n-US" altLang="es-MX" dirty="0"/>
              <a:t> Unicast</a:t>
            </a:r>
          </a:p>
          <a:p>
            <a:pPr lvl="3" indent="0"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n-US" altLang="es-MX" dirty="0"/>
              <a:t> Multicast</a:t>
            </a:r>
          </a:p>
          <a:p>
            <a:pPr lvl="1" indent="0"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n-US" altLang="es-MX" sz="1800" dirty="0"/>
              <a:t> </a:t>
            </a:r>
            <a:r>
              <a:rPr lang="en-US" altLang="es-MX" sz="1800" dirty="0" err="1"/>
              <a:t>Paquetes</a:t>
            </a:r>
            <a:r>
              <a:rPr lang="en-US" altLang="es-MX" sz="1800" dirty="0"/>
              <a:t> de </a:t>
            </a:r>
            <a:r>
              <a:rPr lang="en-US" altLang="es-MX" sz="1800" dirty="0" err="1"/>
              <a:t>respuesta</a:t>
            </a:r>
            <a:r>
              <a:rPr lang="en-US" altLang="es-MX" sz="1800" dirty="0"/>
              <a:t> </a:t>
            </a:r>
            <a:endParaRPr lang="en-US" altLang="es-MX" dirty="0"/>
          </a:p>
          <a:p>
            <a:pPr lvl="2" eaLnBrk="1" hangingPunct="1">
              <a:buFontTx/>
              <a:buNone/>
            </a:pPr>
            <a:r>
              <a:rPr lang="en-US" altLang="es-MX" sz="1800" dirty="0"/>
              <a:t>- </a:t>
            </a:r>
            <a:r>
              <a:rPr lang="en-US" altLang="es-MX" sz="1800" dirty="0" err="1"/>
              <a:t>Usan</a:t>
            </a:r>
            <a:r>
              <a:rPr lang="en-US" altLang="es-MX" sz="1800" dirty="0"/>
              <a:t> </a:t>
            </a:r>
            <a:r>
              <a:rPr lang="en-US" altLang="es-MX" sz="1800" dirty="0" err="1"/>
              <a:t>solamente</a:t>
            </a:r>
            <a:r>
              <a:rPr lang="en-US" altLang="es-MX" sz="1800" dirty="0"/>
              <a:t>:</a:t>
            </a:r>
            <a:endParaRPr lang="en-US" altLang="es-MX" dirty="0"/>
          </a:p>
          <a:p>
            <a:pPr lvl="3" indent="0"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n-US" altLang="es-MX" dirty="0"/>
              <a:t> Unicast</a:t>
            </a:r>
          </a:p>
        </p:txBody>
      </p:sp>
      <p:pic>
        <p:nvPicPr>
          <p:cNvPr id="14340" name="Picture 5">
            <a:extLst>
              <a:ext uri="{FF2B5EF4-FFF2-40B4-BE49-F238E27FC236}">
                <a16:creationId xmlns:a16="http://schemas.microsoft.com/office/drawing/2014/main" id="{10A10FF6-15CA-4E56-86E6-5AC62596B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510415"/>
            <a:ext cx="512445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6">
            <a:extLst>
              <a:ext uri="{FF2B5EF4-FFF2-40B4-BE49-F238E27FC236}">
                <a16:creationId xmlns:a16="http://schemas.microsoft.com/office/drawing/2014/main" id="{20FFD9CB-1443-4DA6-8AF7-47BD314BD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64" y="4048125"/>
            <a:ext cx="3743325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>
            <a:extLst>
              <a:ext uri="{FF2B5EF4-FFF2-40B4-BE49-F238E27FC236}">
                <a16:creationId xmlns:a16="http://schemas.microsoft.com/office/drawing/2014/main" id="{0842E123-B2C9-4C19-847E-719D5C8030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0426" y="311151"/>
            <a:ext cx="8194675" cy="904875"/>
          </a:xfrm>
        </p:spPr>
        <p:txBody>
          <a:bodyPr/>
          <a:lstStyle/>
          <a:p>
            <a:pPr eaLnBrk="1" hangingPunct="1"/>
            <a:r>
              <a:rPr lang="en-US" altLang="es-MX"/>
              <a:t>EIGRP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C3E8D447-96DB-4A2B-A03F-B9C18CA13D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3791" y="2174729"/>
            <a:ext cx="8001000" cy="2789383"/>
          </a:xfrm>
        </p:spPr>
        <p:txBody>
          <a:bodyPr/>
          <a:lstStyle/>
          <a:p>
            <a:pPr eaLnBrk="1" hangingPunct="1"/>
            <a:r>
              <a:rPr lang="en-US" altLang="es-MX" b="1" dirty="0" err="1"/>
              <a:t>Función</a:t>
            </a:r>
            <a:r>
              <a:rPr lang="en-US" altLang="es-MX" b="1" dirty="0"/>
              <a:t> del </a:t>
            </a:r>
            <a:r>
              <a:rPr lang="en-US" altLang="es-MX" b="1" dirty="0" err="1"/>
              <a:t>protocolo</a:t>
            </a:r>
            <a:r>
              <a:rPr lang="en-US" altLang="es-MX" b="1" dirty="0"/>
              <a:t> de </a:t>
            </a:r>
            <a:r>
              <a:rPr lang="en-US" altLang="es-MX" b="1" dirty="0" err="1"/>
              <a:t>saludo</a:t>
            </a:r>
            <a:r>
              <a:rPr lang="en-US" altLang="es-MX" b="1" dirty="0"/>
              <a:t>: </a:t>
            </a:r>
            <a:endParaRPr lang="en-US" altLang="es-MX" dirty="0"/>
          </a:p>
          <a:p>
            <a:pPr lvl="1" indent="0"/>
            <a:r>
              <a:rPr lang="en-US" altLang="es-MX" dirty="0"/>
              <a:t> </a:t>
            </a:r>
            <a:r>
              <a:rPr lang="en-US" altLang="es-MX" dirty="0" err="1"/>
              <a:t>Detectar</a:t>
            </a:r>
            <a:r>
              <a:rPr lang="en-US" altLang="es-MX" dirty="0"/>
              <a:t> routers </a:t>
            </a:r>
            <a:r>
              <a:rPr lang="en-US" altLang="es-MX" dirty="0" err="1"/>
              <a:t>vecinos</a:t>
            </a:r>
            <a:r>
              <a:rPr lang="en-US" altLang="es-MX" dirty="0"/>
              <a:t> y </a:t>
            </a:r>
            <a:r>
              <a:rPr lang="en-US" altLang="es-MX" dirty="0" err="1"/>
              <a:t>establecer</a:t>
            </a:r>
            <a:r>
              <a:rPr lang="en-US" altLang="es-MX" dirty="0"/>
              <a:t> </a:t>
            </a:r>
            <a:r>
              <a:rPr lang="en-US" altLang="es-MX" dirty="0" err="1"/>
              <a:t>adyacencias</a:t>
            </a:r>
            <a:r>
              <a:rPr lang="en-US" altLang="es-MX" dirty="0"/>
              <a:t> con </a:t>
            </a:r>
            <a:r>
              <a:rPr lang="en-US" altLang="es-MX" dirty="0" err="1"/>
              <a:t>ellos</a:t>
            </a:r>
            <a:endParaRPr lang="en-US" altLang="es-MX" dirty="0"/>
          </a:p>
          <a:p>
            <a:pPr eaLnBrk="1" hangingPunct="1"/>
            <a:r>
              <a:rPr lang="en-US" altLang="es-MX" b="1" dirty="0" err="1"/>
              <a:t>Características</a:t>
            </a:r>
            <a:r>
              <a:rPr lang="en-US" altLang="es-MX" b="1" dirty="0"/>
              <a:t> del </a:t>
            </a:r>
            <a:r>
              <a:rPr lang="en-US" altLang="es-MX" b="1" dirty="0" err="1"/>
              <a:t>protocolo</a:t>
            </a:r>
            <a:r>
              <a:rPr lang="en-US" altLang="es-MX" b="1" dirty="0"/>
              <a:t> de </a:t>
            </a:r>
            <a:r>
              <a:rPr lang="en-US" altLang="es-MX" b="1" dirty="0" err="1"/>
              <a:t>saludo</a:t>
            </a:r>
            <a:r>
              <a:rPr lang="en-US" altLang="es-MX" b="1" dirty="0"/>
              <a:t>:</a:t>
            </a:r>
            <a:endParaRPr lang="en-US" altLang="es-MX" dirty="0"/>
          </a:p>
          <a:p>
            <a:pPr lvl="1" indent="0">
              <a:lnSpc>
                <a:spcPct val="80000"/>
              </a:lnSpc>
            </a:pPr>
            <a:r>
              <a:rPr lang="en-US" altLang="es-MX" sz="1800" dirty="0"/>
              <a:t> </a:t>
            </a:r>
            <a:r>
              <a:rPr lang="en-US" altLang="es-MX" dirty="0" err="1"/>
              <a:t>Intervalo</a:t>
            </a:r>
            <a:r>
              <a:rPr lang="en-US" altLang="es-MX" dirty="0"/>
              <a:t> de </a:t>
            </a:r>
            <a:r>
              <a:rPr lang="en-US" altLang="es-MX" dirty="0" err="1"/>
              <a:t>tiempo</a:t>
            </a:r>
            <a:r>
              <a:rPr lang="en-US" altLang="es-MX" dirty="0"/>
              <a:t> para el </a:t>
            </a:r>
            <a:r>
              <a:rPr lang="en-US" altLang="es-MX" dirty="0" err="1"/>
              <a:t>envío</a:t>
            </a:r>
            <a:r>
              <a:rPr lang="en-US" altLang="es-MX" dirty="0"/>
              <a:t> de </a:t>
            </a:r>
            <a:r>
              <a:rPr lang="en-US" altLang="es-MX" dirty="0" err="1"/>
              <a:t>paquetes</a:t>
            </a:r>
            <a:r>
              <a:rPr lang="en-US" altLang="es-MX" dirty="0"/>
              <a:t> de </a:t>
            </a:r>
            <a:r>
              <a:rPr lang="en-US" altLang="es-MX" dirty="0" err="1"/>
              <a:t>saludo</a:t>
            </a:r>
            <a:r>
              <a:rPr lang="en-US" altLang="es-MX" dirty="0"/>
              <a:t>:</a:t>
            </a:r>
          </a:p>
          <a:p>
            <a:pPr lvl="2" eaLnBrk="1" hangingPunct="1">
              <a:lnSpc>
                <a:spcPct val="80000"/>
              </a:lnSpc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n-US" altLang="es-MX" dirty="0"/>
              <a:t> </a:t>
            </a:r>
            <a:r>
              <a:rPr lang="en-US" altLang="es-MX" dirty="0" err="1"/>
              <a:t>En</a:t>
            </a:r>
            <a:r>
              <a:rPr lang="en-US" altLang="es-MX" dirty="0"/>
              <a:t> la </a:t>
            </a:r>
            <a:r>
              <a:rPr lang="en-US" altLang="es-MX" dirty="0" err="1"/>
              <a:t>mayoría</a:t>
            </a:r>
            <a:r>
              <a:rPr lang="en-US" altLang="es-MX" dirty="0"/>
              <a:t> de las redes, es de 5 </a:t>
            </a:r>
            <a:r>
              <a:rPr lang="en-US" altLang="es-MX" dirty="0" err="1"/>
              <a:t>segundos</a:t>
            </a:r>
            <a:endParaRPr lang="en-US" altLang="es-MX" dirty="0"/>
          </a:p>
          <a:p>
            <a:pPr lvl="2" eaLnBrk="1" hangingPunct="1">
              <a:lnSpc>
                <a:spcPct val="80000"/>
              </a:lnSpc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n-US" altLang="es-MX" dirty="0"/>
              <a:t> Redes de </a:t>
            </a:r>
            <a:r>
              <a:rPr lang="en-US" altLang="es-MX" dirty="0" err="1"/>
              <a:t>accesos</a:t>
            </a:r>
            <a:r>
              <a:rPr lang="en-US" altLang="es-MX" dirty="0"/>
              <a:t> </a:t>
            </a:r>
            <a:r>
              <a:rPr lang="en-US" altLang="es-MX" dirty="0" err="1"/>
              <a:t>múltiples</a:t>
            </a:r>
            <a:r>
              <a:rPr lang="en-US" altLang="es-MX" dirty="0"/>
              <a:t> sin broadcast </a:t>
            </a:r>
            <a:r>
              <a:rPr lang="en-US" altLang="es-MX" dirty="0" err="1"/>
              <a:t>multipunto</a:t>
            </a:r>
            <a:r>
              <a:rPr lang="en-US" altLang="es-MX" dirty="0"/>
              <a:t>:</a:t>
            </a:r>
          </a:p>
          <a:p>
            <a:pPr lvl="3" indent="0">
              <a:lnSpc>
                <a:spcPct val="80000"/>
              </a:lnSpc>
            </a:pPr>
            <a:r>
              <a:rPr lang="en-US" altLang="es-MX" dirty="0"/>
              <a:t> Unicast </a:t>
            </a:r>
            <a:r>
              <a:rPr lang="en-US" altLang="es-MX" dirty="0" err="1"/>
              <a:t>cada</a:t>
            </a:r>
            <a:r>
              <a:rPr lang="en-US" altLang="es-MX" dirty="0"/>
              <a:t> 60 </a:t>
            </a:r>
            <a:r>
              <a:rPr lang="en-US" altLang="es-MX" dirty="0" err="1"/>
              <a:t>segundos</a:t>
            </a:r>
            <a:endParaRPr lang="en-US" altLang="es-MX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6">
            <a:extLst>
              <a:ext uri="{FF2B5EF4-FFF2-40B4-BE49-F238E27FC236}">
                <a16:creationId xmlns:a16="http://schemas.microsoft.com/office/drawing/2014/main" id="{20FFD9CB-1443-4DA6-8AF7-47BD314BD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774" y="546967"/>
            <a:ext cx="3743325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>
            <a:extLst>
              <a:ext uri="{FF2B5EF4-FFF2-40B4-BE49-F238E27FC236}">
                <a16:creationId xmlns:a16="http://schemas.microsoft.com/office/drawing/2014/main" id="{0842E123-B2C9-4C19-847E-719D5C8030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0426" y="311151"/>
            <a:ext cx="8194675" cy="904875"/>
          </a:xfrm>
        </p:spPr>
        <p:txBody>
          <a:bodyPr/>
          <a:lstStyle/>
          <a:p>
            <a:pPr eaLnBrk="1" hangingPunct="1"/>
            <a:r>
              <a:rPr lang="en-US" altLang="es-MX"/>
              <a:t>EIGRP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C6692D77-C0FA-4132-A2DC-CE18E6520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0774" y="883517"/>
            <a:ext cx="4513263" cy="240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>
            <a:lvl1pPr marL="236538" indent="-236538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4125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 algn="l" eaLnBrk="1" hangingPunct="1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Tx/>
              <a:buChar char="–"/>
            </a:pPr>
            <a:endParaRPr lang="en-US" altLang="es-MX" sz="2000" dirty="0">
              <a:solidFill>
                <a:srgbClr val="00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D97375-0AE4-4588-AABC-102F0E5E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es-MX" altLang="es-MX" sz="2000"/>
              <a:t>- Tiempo en hold</a:t>
            </a:r>
          </a:p>
          <a:p>
            <a:pPr lvl="2">
              <a:lnSpc>
                <a:spcPct val="95000"/>
              </a:lnSpc>
              <a:spcBef>
                <a:spcPct val="35000"/>
              </a:spcBef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s-MX" altLang="es-MX" sz="2000"/>
              <a:t> Es el tiempo máximo que </a:t>
            </a:r>
            <a:br>
              <a:rPr lang="es-MX" altLang="es-MX" sz="2000"/>
            </a:br>
            <a:r>
              <a:rPr lang="es-MX" altLang="es-MX" sz="2000"/>
              <a:t>el router debe esperar antes de declarar fuera de servicio a un vecino</a:t>
            </a:r>
          </a:p>
          <a:p>
            <a:pPr lvl="2">
              <a:lnSpc>
                <a:spcPct val="95000"/>
              </a:lnSpc>
              <a:spcBef>
                <a:spcPct val="35000"/>
              </a:spcBef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s-MX" altLang="es-MX" sz="2000"/>
              <a:t> Tiempo en hold por defecto:</a:t>
            </a:r>
          </a:p>
          <a:p>
            <a:pPr lvl="3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Tx/>
              <a:buChar char="–"/>
            </a:pPr>
            <a:r>
              <a:rPr lang="es-MX" altLang="es-MX" sz="2000"/>
              <a:t> Es el triple del intervalo de saludo.</a:t>
            </a:r>
          </a:p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5938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E5C3669-B5FB-4947-B0AC-A40BD2FFF7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76426" y="379413"/>
            <a:ext cx="8145463" cy="838200"/>
          </a:xfrm>
        </p:spPr>
        <p:txBody>
          <a:bodyPr/>
          <a:lstStyle/>
          <a:p>
            <a:pPr eaLnBrk="1" hangingPunct="1"/>
            <a:r>
              <a:rPr lang="en-US" altLang="es-MX" dirty="0"/>
              <a:t>EIGRP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E14A623-3417-4E09-86C9-6AF36BDD0E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0471" y="2093912"/>
            <a:ext cx="10591985" cy="4384675"/>
          </a:xfrm>
        </p:spPr>
        <p:txBody>
          <a:bodyPr>
            <a:normAutofit/>
          </a:bodyPr>
          <a:lstStyle/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es-MX" b="1" dirty="0" err="1"/>
              <a:t>Actualizaciones</a:t>
            </a:r>
            <a:r>
              <a:rPr lang="en-US" altLang="es-MX" b="1" dirty="0"/>
              <a:t> </a:t>
            </a:r>
            <a:r>
              <a:rPr lang="en-US" altLang="es-MX" b="1" dirty="0" err="1"/>
              <a:t>limitadas</a:t>
            </a:r>
            <a:r>
              <a:rPr lang="en-US" altLang="es-MX" b="1" dirty="0"/>
              <a:t> de EIGRP</a:t>
            </a:r>
            <a:endParaRPr lang="en-US" altLang="es-MX" dirty="0"/>
          </a:p>
          <a:p>
            <a:pPr eaLnBrk="1" hangingPunct="1">
              <a:lnSpc>
                <a:spcPct val="85000"/>
              </a:lnSpc>
            </a:pPr>
            <a:r>
              <a:rPr lang="en-US" altLang="es-MX" dirty="0"/>
              <a:t>EIGRP </a:t>
            </a:r>
            <a:r>
              <a:rPr lang="en-US" altLang="es-MX" dirty="0" err="1"/>
              <a:t>sólo</a:t>
            </a:r>
            <a:r>
              <a:rPr lang="en-US" altLang="es-MX" dirty="0"/>
              <a:t> </a:t>
            </a:r>
            <a:r>
              <a:rPr lang="en-US" altLang="es-MX" dirty="0" err="1"/>
              <a:t>envía</a:t>
            </a:r>
            <a:r>
              <a:rPr lang="en-US" altLang="es-MX" dirty="0"/>
              <a:t> </a:t>
            </a:r>
            <a:r>
              <a:rPr lang="en-US" altLang="es-MX" dirty="0" err="1"/>
              <a:t>actualizaciones</a:t>
            </a:r>
            <a:r>
              <a:rPr lang="en-US" altLang="es-MX" dirty="0"/>
              <a:t> </a:t>
            </a:r>
            <a:r>
              <a:rPr lang="en-US" altLang="es-MX" dirty="0" err="1"/>
              <a:t>cuando</a:t>
            </a:r>
            <a:r>
              <a:rPr lang="en-US" altLang="es-MX" dirty="0"/>
              <a:t> hay un </a:t>
            </a:r>
            <a:r>
              <a:rPr lang="en-US" altLang="es-MX" dirty="0" err="1"/>
              <a:t>cambio</a:t>
            </a:r>
            <a:r>
              <a:rPr lang="en-US" altLang="es-MX" dirty="0"/>
              <a:t> </a:t>
            </a:r>
            <a:r>
              <a:rPr lang="en-US" altLang="es-MX" dirty="0" err="1"/>
              <a:t>en</a:t>
            </a:r>
            <a:r>
              <a:rPr lang="en-US" altLang="es-MX" dirty="0"/>
              <a:t> el </a:t>
            </a:r>
            <a:r>
              <a:rPr lang="en-US" altLang="es-MX" dirty="0" err="1"/>
              <a:t>estado</a:t>
            </a:r>
            <a:r>
              <a:rPr lang="en-US" altLang="es-MX" dirty="0"/>
              <a:t> de la </a:t>
            </a:r>
            <a:r>
              <a:rPr lang="en-US" altLang="es-MX" dirty="0" err="1"/>
              <a:t>ruta</a:t>
            </a:r>
            <a:endParaRPr lang="en-US" altLang="es-MX" dirty="0"/>
          </a:p>
          <a:p>
            <a:pPr eaLnBrk="1" hangingPunct="1">
              <a:lnSpc>
                <a:spcPct val="85000"/>
              </a:lnSpc>
            </a:pPr>
            <a:r>
              <a:rPr lang="en-US" altLang="es-MX" dirty="0" err="1"/>
              <a:t>Actualizaciones</a:t>
            </a:r>
            <a:r>
              <a:rPr lang="en-US" altLang="es-MX" dirty="0"/>
              <a:t> </a:t>
            </a:r>
            <a:r>
              <a:rPr lang="en-US" altLang="es-MX" dirty="0" err="1"/>
              <a:t>parciales</a:t>
            </a:r>
            <a:endParaRPr lang="en-US" altLang="es-MX" dirty="0"/>
          </a:p>
          <a:p>
            <a:pPr lvl="1" indent="0">
              <a:lnSpc>
                <a:spcPct val="85000"/>
              </a:lnSpc>
            </a:pPr>
            <a:r>
              <a:rPr lang="en-US" altLang="es-MX" dirty="0"/>
              <a:t> Una </a:t>
            </a:r>
            <a:r>
              <a:rPr lang="en-US" altLang="es-MX" dirty="0" err="1"/>
              <a:t>actualización</a:t>
            </a:r>
            <a:r>
              <a:rPr lang="en-US" altLang="es-MX" dirty="0"/>
              <a:t> </a:t>
            </a:r>
            <a:r>
              <a:rPr lang="en-US" altLang="es-MX" dirty="0" err="1"/>
              <a:t>parcial</a:t>
            </a:r>
            <a:r>
              <a:rPr lang="en-US" altLang="es-MX" dirty="0"/>
              <a:t> </a:t>
            </a:r>
            <a:r>
              <a:rPr lang="en-US" altLang="es-MX" dirty="0" err="1"/>
              <a:t>incluye</a:t>
            </a:r>
            <a:r>
              <a:rPr lang="en-US" altLang="es-MX" dirty="0"/>
              <a:t> </a:t>
            </a:r>
            <a:r>
              <a:rPr lang="en-US" altLang="es-MX" dirty="0" err="1"/>
              <a:t>sólo</a:t>
            </a:r>
            <a:r>
              <a:rPr lang="en-US" altLang="es-MX" dirty="0"/>
              <a:t> la </a:t>
            </a:r>
            <a:r>
              <a:rPr lang="en-US" altLang="es-MX" dirty="0" err="1"/>
              <a:t>información</a:t>
            </a:r>
            <a:r>
              <a:rPr lang="en-US" altLang="es-MX" dirty="0"/>
              <a:t> de la </a:t>
            </a:r>
            <a:r>
              <a:rPr lang="en-US" altLang="es-MX" dirty="0" err="1"/>
              <a:t>ruta</a:t>
            </a:r>
            <a:r>
              <a:rPr lang="en-US" altLang="es-MX" dirty="0"/>
              <a:t> que se ha </a:t>
            </a:r>
            <a:r>
              <a:rPr lang="en-US" altLang="es-MX" dirty="0" err="1"/>
              <a:t>modificado</a:t>
            </a:r>
            <a:r>
              <a:rPr lang="en-US" altLang="es-MX" dirty="0"/>
              <a:t>. NO se </a:t>
            </a:r>
            <a:r>
              <a:rPr lang="en-US" altLang="es-MX" dirty="0" err="1"/>
              <a:t>envía</a:t>
            </a:r>
            <a:r>
              <a:rPr lang="en-US" altLang="es-MX" dirty="0"/>
              <a:t> la </a:t>
            </a:r>
            <a:r>
              <a:rPr lang="en-US" altLang="es-MX" dirty="0" err="1"/>
              <a:t>tabla</a:t>
            </a:r>
            <a:r>
              <a:rPr lang="en-US" altLang="es-MX" dirty="0"/>
              <a:t> de </a:t>
            </a:r>
            <a:r>
              <a:rPr lang="en-US" altLang="es-MX" dirty="0" err="1"/>
              <a:t>enrutamiento</a:t>
            </a:r>
            <a:r>
              <a:rPr lang="en-US" altLang="es-MX" dirty="0"/>
              <a:t> </a:t>
            </a:r>
            <a:r>
              <a:rPr lang="en-US" altLang="es-MX" dirty="0" err="1"/>
              <a:t>completa</a:t>
            </a:r>
            <a:endParaRPr lang="en-US" altLang="es-MX" dirty="0"/>
          </a:p>
          <a:p>
            <a:pPr eaLnBrk="1" hangingPunct="1">
              <a:lnSpc>
                <a:spcPct val="85000"/>
              </a:lnSpc>
            </a:pPr>
            <a:r>
              <a:rPr lang="en-US" altLang="es-MX" dirty="0" err="1"/>
              <a:t>Actualizaciones</a:t>
            </a:r>
            <a:r>
              <a:rPr lang="en-US" altLang="es-MX" dirty="0"/>
              <a:t> </a:t>
            </a:r>
            <a:r>
              <a:rPr lang="en-US" altLang="es-MX" dirty="0" err="1"/>
              <a:t>limitadas</a:t>
            </a:r>
            <a:endParaRPr lang="en-US" altLang="es-MX" dirty="0"/>
          </a:p>
          <a:p>
            <a:pPr lvl="1" indent="0">
              <a:lnSpc>
                <a:spcPct val="85000"/>
              </a:lnSpc>
            </a:pPr>
            <a:r>
              <a:rPr lang="en-US" altLang="es-MX" dirty="0"/>
              <a:t> </a:t>
            </a:r>
            <a:r>
              <a:rPr lang="en-US" altLang="es-MX" dirty="0" err="1"/>
              <a:t>Cuando</a:t>
            </a:r>
            <a:r>
              <a:rPr lang="en-US" altLang="es-MX" dirty="0"/>
              <a:t> una </a:t>
            </a:r>
            <a:r>
              <a:rPr lang="en-US" altLang="es-MX" dirty="0" err="1"/>
              <a:t>ruta</a:t>
            </a:r>
            <a:r>
              <a:rPr lang="en-US" altLang="es-MX" dirty="0"/>
              <a:t> se </a:t>
            </a:r>
            <a:r>
              <a:rPr lang="en-US" altLang="es-MX" dirty="0" err="1"/>
              <a:t>modifica</a:t>
            </a:r>
            <a:r>
              <a:rPr lang="en-US" altLang="es-MX" dirty="0"/>
              <a:t>, </a:t>
            </a:r>
            <a:r>
              <a:rPr lang="en-US" altLang="es-MX" dirty="0" err="1"/>
              <a:t>sólo</a:t>
            </a:r>
            <a:r>
              <a:rPr lang="en-US" altLang="es-MX" dirty="0"/>
              <a:t> se </a:t>
            </a:r>
            <a:r>
              <a:rPr lang="en-US" altLang="es-MX" dirty="0" err="1"/>
              <a:t>notifica</a:t>
            </a:r>
            <a:r>
              <a:rPr lang="en-US" altLang="es-MX" dirty="0"/>
              <a:t> la </a:t>
            </a:r>
            <a:r>
              <a:rPr lang="en-US" altLang="es-MX" dirty="0" err="1"/>
              <a:t>modificación</a:t>
            </a:r>
            <a:r>
              <a:rPr lang="en-US" altLang="es-MX" dirty="0"/>
              <a:t> a los </a:t>
            </a:r>
            <a:r>
              <a:rPr lang="en-US" altLang="es-MX" dirty="0" err="1"/>
              <a:t>dispositivos</a:t>
            </a:r>
            <a:r>
              <a:rPr lang="en-US" altLang="es-MX" dirty="0"/>
              <a:t> </a:t>
            </a:r>
            <a:r>
              <a:rPr lang="en-US" altLang="es-MX" dirty="0" err="1"/>
              <a:t>afectados</a:t>
            </a:r>
            <a:endParaRPr lang="en-US" altLang="es-MX" dirty="0"/>
          </a:p>
          <a:p>
            <a:pPr eaLnBrk="1" hangingPunct="1">
              <a:lnSpc>
                <a:spcPct val="85000"/>
              </a:lnSpc>
            </a:pPr>
            <a:r>
              <a:rPr lang="en-US" altLang="es-MX" dirty="0"/>
              <a:t>La </a:t>
            </a:r>
            <a:r>
              <a:rPr lang="en-US" altLang="es-MX" dirty="0" err="1"/>
              <a:t>utilización</a:t>
            </a:r>
            <a:r>
              <a:rPr lang="en-US" altLang="es-MX" dirty="0"/>
              <a:t> de las </a:t>
            </a:r>
            <a:r>
              <a:rPr lang="en-US" altLang="es-MX" dirty="0" err="1"/>
              <a:t>actualizaciones</a:t>
            </a:r>
            <a:r>
              <a:rPr lang="en-US" altLang="es-MX" dirty="0"/>
              <a:t> </a:t>
            </a:r>
            <a:r>
              <a:rPr lang="en-US" altLang="es-MX" dirty="0" err="1"/>
              <a:t>limitadas</a:t>
            </a:r>
            <a:r>
              <a:rPr lang="en-US" altLang="es-MX" dirty="0"/>
              <a:t> </a:t>
            </a:r>
            <a:r>
              <a:rPr lang="en-US" altLang="es-MX" dirty="0" err="1"/>
              <a:t>parciales</a:t>
            </a:r>
            <a:r>
              <a:rPr lang="en-US" altLang="es-MX" dirty="0"/>
              <a:t> por </a:t>
            </a:r>
            <a:r>
              <a:rPr lang="en-US" altLang="es-MX" dirty="0" err="1"/>
              <a:t>parte</a:t>
            </a:r>
            <a:r>
              <a:rPr lang="en-US" altLang="es-MX" dirty="0"/>
              <a:t> de EIGRP </a:t>
            </a:r>
            <a:r>
              <a:rPr lang="en-US" altLang="es-MX" dirty="0" err="1"/>
              <a:t>minimiza</a:t>
            </a:r>
            <a:r>
              <a:rPr lang="en-US" altLang="es-MX" dirty="0"/>
              <a:t> el </a:t>
            </a:r>
            <a:r>
              <a:rPr lang="en-US" altLang="es-MX" dirty="0" err="1"/>
              <a:t>uso</a:t>
            </a:r>
            <a:r>
              <a:rPr lang="en-US" altLang="es-MX" dirty="0"/>
              <a:t> del ancho de </a:t>
            </a:r>
            <a:r>
              <a:rPr lang="en-US" altLang="es-MX" dirty="0" err="1"/>
              <a:t>banda</a:t>
            </a:r>
            <a:endParaRPr lang="en-US" altLang="es-MX" dirty="0"/>
          </a:p>
        </p:txBody>
      </p:sp>
      <p:pic>
        <p:nvPicPr>
          <p:cNvPr id="16388" name="Picture 5">
            <a:extLst>
              <a:ext uri="{FF2B5EF4-FFF2-40B4-BE49-F238E27FC236}">
                <a16:creationId xmlns:a16="http://schemas.microsoft.com/office/drawing/2014/main" id="{E34F18CB-EAF7-42FC-AF4A-F7AE5A495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670" y="963613"/>
            <a:ext cx="27320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>
            <a:extLst>
              <a:ext uri="{FF2B5EF4-FFF2-40B4-BE49-F238E27FC236}">
                <a16:creationId xmlns:a16="http://schemas.microsoft.com/office/drawing/2014/main" id="{F6FC09FC-9C38-4A35-A4FB-151970192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773" y="803996"/>
            <a:ext cx="408622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>
            <a:extLst>
              <a:ext uri="{FF2B5EF4-FFF2-40B4-BE49-F238E27FC236}">
                <a16:creationId xmlns:a16="http://schemas.microsoft.com/office/drawing/2014/main" id="{F709B0D8-7907-448E-BDE9-EA713B1036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EIGRP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7DB5BE1-488A-47FE-9D68-2DB57E3199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9" y="2248766"/>
            <a:ext cx="9351961" cy="380523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s-MX" altLang="es-MX" sz="2400"/>
              <a:t>Algoritmo de actualización difusa (DUAL)</a:t>
            </a:r>
          </a:p>
          <a:p>
            <a:pPr lvl="1" indent="0"/>
            <a:r>
              <a:rPr lang="es-MX" altLang="es-MX" sz="2000"/>
              <a:t> Objetivo</a:t>
            </a:r>
          </a:p>
          <a:p>
            <a:pPr lvl="2" eaLnBrk="1" hangingPunct="1"/>
            <a:r>
              <a:rPr lang="es-MX" altLang="es-MX" sz="1800"/>
              <a:t> Es el método principal de EIGRP para evitar los bucles de enrutamiento</a:t>
            </a:r>
          </a:p>
          <a:p>
            <a:pPr lvl="1" indent="0"/>
            <a:r>
              <a:rPr lang="es-MX" altLang="es-MX" sz="2000"/>
              <a:t> Ventaja del uso de DUAL:</a:t>
            </a:r>
          </a:p>
          <a:p>
            <a:pPr lvl="2" eaLnBrk="1" hangingPunct="1"/>
            <a:r>
              <a:rPr lang="es-MX" altLang="es-MX" sz="1800"/>
              <a:t> Proporciona convergencia rápida mediante el mantenimiento de una </a:t>
            </a:r>
            <a:br>
              <a:rPr lang="es-MX" altLang="es-MX" sz="1800"/>
            </a:br>
            <a:r>
              <a:rPr lang="es-MX" altLang="es-MX" sz="1800"/>
              <a:t>lista de rutas de respaldo sin bucles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CF9E471-D35A-4718-840E-77BE76905A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EIGRP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D058455-2539-4CC4-A1D6-DBDA91B5B2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9094" y="1417638"/>
            <a:ext cx="7940675" cy="4498975"/>
          </a:xfrm>
        </p:spPr>
        <p:txBody>
          <a:bodyPr/>
          <a:lstStyle/>
          <a:p>
            <a:pPr eaLnBrk="1" hangingPunct="1"/>
            <a:r>
              <a:rPr lang="es-MX" altLang="es-MX"/>
              <a:t>Distancia administrativa (AD)</a:t>
            </a:r>
          </a:p>
          <a:p>
            <a:pPr lvl="1" indent="0"/>
            <a:r>
              <a:rPr lang="es-MX" altLang="es-MX"/>
              <a:t> Se define como la confiabilidad de la ruta de origen</a:t>
            </a:r>
          </a:p>
          <a:p>
            <a:pPr eaLnBrk="1" hangingPunct="1"/>
            <a:r>
              <a:rPr lang="es-MX" altLang="es-MX"/>
              <a:t>Distancias administrativas por defecto de EIGRP:</a:t>
            </a:r>
          </a:p>
          <a:p>
            <a:pPr lvl="1" indent="0"/>
            <a:r>
              <a:rPr lang="es-MX" altLang="es-MX"/>
              <a:t> Rutas sumarizadas = 5</a:t>
            </a:r>
          </a:p>
          <a:p>
            <a:pPr lvl="1" indent="0"/>
            <a:r>
              <a:rPr lang="es-MX" altLang="es-MX"/>
              <a:t> Rutas internas         = 90</a:t>
            </a:r>
          </a:p>
          <a:p>
            <a:pPr lvl="1" indent="0"/>
            <a:r>
              <a:rPr lang="es-MX" altLang="es-MX"/>
              <a:t> Rutas importadas    = 170</a:t>
            </a:r>
          </a:p>
        </p:txBody>
      </p:sp>
      <p:pic>
        <p:nvPicPr>
          <p:cNvPr id="18436" name="Picture 5">
            <a:extLst>
              <a:ext uri="{FF2B5EF4-FFF2-40B4-BE49-F238E27FC236}">
                <a16:creationId xmlns:a16="http://schemas.microsoft.com/office/drawing/2014/main" id="{E0485CD6-3AA0-447E-B703-FE1708A5E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265" y="750887"/>
            <a:ext cx="4360862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5">
            <a:extLst>
              <a:ext uri="{FF2B5EF4-FFF2-40B4-BE49-F238E27FC236}">
                <a16:creationId xmlns:a16="http://schemas.microsoft.com/office/drawing/2014/main" id="{E0485CD6-3AA0-447E-B703-FE1708A5E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708" y="570654"/>
            <a:ext cx="8548584" cy="5716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0004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1EE8FAD-F3CF-4399-AFC6-8746FE182F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EIGRP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468130C-F8C7-4C95-9431-A9EE59B50B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7929" y="2309092"/>
            <a:ext cx="7940675" cy="3744913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altLang="es-MX" sz="2800" b="1" dirty="0" err="1"/>
              <a:t>Autenticación</a:t>
            </a:r>
            <a:endParaRPr lang="en-US" altLang="es-MX" sz="2800" dirty="0"/>
          </a:p>
          <a:p>
            <a:pPr marL="457200" indent="-457200"/>
            <a:r>
              <a:rPr lang="en-US" altLang="es-MX" sz="2800" dirty="0"/>
              <a:t>EIGRP </a:t>
            </a:r>
            <a:r>
              <a:rPr lang="en-US" altLang="es-MX" sz="2800" dirty="0" err="1"/>
              <a:t>puede</a:t>
            </a:r>
            <a:r>
              <a:rPr lang="en-US" altLang="es-MX" sz="2800" dirty="0"/>
              <a:t>:</a:t>
            </a:r>
          </a:p>
          <a:p>
            <a:pPr marL="955675" lvl="1" indent="-381000"/>
            <a:r>
              <a:rPr lang="en-US" altLang="es-MX" sz="2400" dirty="0" err="1"/>
              <a:t>Cifrar</a:t>
            </a:r>
            <a:r>
              <a:rPr lang="en-US" altLang="es-MX" sz="2400" dirty="0"/>
              <a:t> la </a:t>
            </a:r>
            <a:r>
              <a:rPr lang="en-US" altLang="es-MX" sz="2400" dirty="0" err="1"/>
              <a:t>información</a:t>
            </a:r>
            <a:r>
              <a:rPr lang="en-US" altLang="es-MX" sz="2400" dirty="0"/>
              <a:t> de </a:t>
            </a:r>
            <a:r>
              <a:rPr lang="en-US" altLang="es-MX" sz="2400" dirty="0" err="1"/>
              <a:t>enrutamiento</a:t>
            </a:r>
            <a:endParaRPr lang="en-US" altLang="es-MX" sz="2400" dirty="0"/>
          </a:p>
          <a:p>
            <a:pPr marL="955675" lvl="1" indent="-381000"/>
            <a:r>
              <a:rPr lang="en-US" altLang="es-MX" sz="2400" dirty="0" err="1"/>
              <a:t>Autenticar</a:t>
            </a:r>
            <a:r>
              <a:rPr lang="en-US" altLang="es-MX" sz="2400" dirty="0"/>
              <a:t> la </a:t>
            </a:r>
            <a:r>
              <a:rPr lang="en-US" altLang="es-MX" sz="2400" dirty="0" err="1"/>
              <a:t>información</a:t>
            </a:r>
            <a:r>
              <a:rPr lang="en-US" altLang="es-MX" sz="2400" dirty="0"/>
              <a:t> de </a:t>
            </a:r>
            <a:r>
              <a:rPr lang="en-US" altLang="es-MX" sz="2400" dirty="0" err="1"/>
              <a:t>enrutamiento</a:t>
            </a:r>
            <a:endParaRPr lang="en-US" altLang="es-MX" sz="2400" dirty="0"/>
          </a:p>
          <a:p>
            <a:pPr marL="955675" lvl="1" indent="-381000"/>
            <a:endParaRPr lang="en-US" altLang="es-MX" sz="2400" dirty="0"/>
          </a:p>
          <a:p>
            <a:pPr marL="955675" lvl="1" indent="-381000"/>
            <a:endParaRPr lang="en-US" altLang="es-MX" sz="2800" dirty="0"/>
          </a:p>
        </p:txBody>
      </p:sp>
      <p:pic>
        <p:nvPicPr>
          <p:cNvPr id="19460" name="Picture 5">
            <a:extLst>
              <a:ext uri="{FF2B5EF4-FFF2-40B4-BE49-F238E27FC236}">
                <a16:creationId xmlns:a16="http://schemas.microsoft.com/office/drawing/2014/main" id="{8E1945CB-908B-4D4F-A4F1-2359EE08E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219" y="561975"/>
            <a:ext cx="37623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1F6E7FF-A034-419C-9E75-938B1EAE9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Objetivos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01E86F3-9174-49B7-9BB0-EA03F0096E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s-MX" altLang="es-MX"/>
              <a:t>Describir la información básica y la historia del protocolo de enrutamiento de gateway interna mejorada (EIGRP).</a:t>
            </a:r>
          </a:p>
          <a:p>
            <a:pPr marL="457200" indent="-457200"/>
            <a:r>
              <a:rPr lang="es-MX" altLang="es-MX"/>
              <a:t>Analizar los comandos básicos de configuración de EIGRP e identificar sus funciones.</a:t>
            </a:r>
          </a:p>
          <a:p>
            <a:pPr marL="457200" indent="-457200"/>
            <a:r>
              <a:rPr lang="es-MX" altLang="es-MX"/>
              <a:t>Calcular la métrica compuesta que usa EIGRP.</a:t>
            </a:r>
          </a:p>
          <a:p>
            <a:pPr marL="457200" indent="-457200"/>
            <a:r>
              <a:rPr lang="es-MX" altLang="es-MX"/>
              <a:t>Describir los conceptos y el funcionamiento de DUAL.</a:t>
            </a:r>
          </a:p>
          <a:p>
            <a:pPr marL="457200" indent="-457200"/>
            <a:r>
              <a:rPr lang="es-MX" altLang="es-MX"/>
              <a:t>Describir los usos de los comandos de configuración adicionales en EIGRP.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1749C97-CDC5-46C4-9492-91BCA5384F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EIGRP resumirá automáticamente las rutas en los límites classful</a:t>
            </a:r>
          </a:p>
        </p:txBody>
      </p:sp>
      <p:pic>
        <p:nvPicPr>
          <p:cNvPr id="21508" name="Picture 10">
            <a:extLst>
              <a:ext uri="{FF2B5EF4-FFF2-40B4-BE49-F238E27FC236}">
                <a16:creationId xmlns:a16="http://schemas.microsoft.com/office/drawing/2014/main" id="{FDCC9A01-0140-494A-85CA-7A9F186D9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543" y="1417637"/>
            <a:ext cx="6195332" cy="2629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11">
            <a:extLst>
              <a:ext uri="{FF2B5EF4-FFF2-40B4-BE49-F238E27FC236}">
                <a16:creationId xmlns:a16="http://schemas.microsoft.com/office/drawing/2014/main" id="{FD5AA183-E59A-4C8D-AD63-90850A44B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22" y="4210537"/>
            <a:ext cx="25304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12">
            <a:extLst>
              <a:ext uri="{FF2B5EF4-FFF2-40B4-BE49-F238E27FC236}">
                <a16:creationId xmlns:a16="http://schemas.microsoft.com/office/drawing/2014/main" id="{A52D9187-B4A7-4375-A6EB-4E50E2714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628" y="4231967"/>
            <a:ext cx="2436813" cy="215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13">
            <a:extLst>
              <a:ext uri="{FF2B5EF4-FFF2-40B4-BE49-F238E27FC236}">
                <a16:creationId xmlns:a16="http://schemas.microsoft.com/office/drawing/2014/main" id="{C257660A-6F0D-4776-9E68-1009D0362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986" y="4231967"/>
            <a:ext cx="2459037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877555D3-264F-4A3E-AD89-534B6AB96B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Configuración básica de EIGRP 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67BC3F5-522D-4C88-BA96-A8DB63EE50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MX" altLang="es-MX" sz="2000" dirty="0"/>
              <a:t>Identificaciones de procesos y sistema autónomo (AS)</a:t>
            </a:r>
          </a:p>
          <a:p>
            <a:pPr lvl="1" indent="0"/>
            <a:r>
              <a:rPr lang="es-MX" altLang="es-MX" sz="1800" dirty="0"/>
              <a:t> Es un grupo de redes controlado por una autoridad única (referencia RFC 1930)</a:t>
            </a:r>
          </a:p>
          <a:p>
            <a:pPr lvl="1" indent="0"/>
            <a:r>
              <a:rPr lang="es-MX" altLang="es-MX" sz="1800" dirty="0"/>
              <a:t> IANA asigna los números AS</a:t>
            </a:r>
          </a:p>
          <a:p>
            <a:pPr lvl="1" indent="0"/>
            <a:r>
              <a:rPr lang="es-MX" altLang="es-MX" sz="1800" dirty="0"/>
              <a:t> Entidades que necesitan los números AS:</a:t>
            </a:r>
          </a:p>
          <a:p>
            <a:pPr lvl="2" eaLnBrk="1" hangingPunct="1"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s-MX" altLang="es-MX" sz="1600" dirty="0"/>
              <a:t> ISP</a:t>
            </a:r>
          </a:p>
          <a:p>
            <a:pPr lvl="2" eaLnBrk="1" hangingPunct="1"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s-MX" altLang="es-MX" sz="1600" dirty="0"/>
              <a:t> </a:t>
            </a:r>
            <a:r>
              <a:rPr lang="es-MX" altLang="es-MX" sz="1600" dirty="0" err="1"/>
              <a:t>Prodiers</a:t>
            </a:r>
            <a:r>
              <a:rPr lang="es-MX" altLang="es-MX" sz="1600" dirty="0"/>
              <a:t> de </a:t>
            </a:r>
            <a:r>
              <a:rPr lang="es-MX" altLang="es-MX" sz="1600" dirty="0" err="1"/>
              <a:t>backbone</a:t>
            </a:r>
            <a:r>
              <a:rPr lang="es-MX" altLang="es-MX" sz="1600" dirty="0"/>
              <a:t> de Internet:</a:t>
            </a:r>
          </a:p>
          <a:p>
            <a:pPr lvl="2" eaLnBrk="1" hangingPunct="1"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s-MX" altLang="es-MX" sz="1600" dirty="0"/>
              <a:t> Instituciones que se conectan a otras instituciones mediante los números AS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15614F-C711-4808-90B3-80934115E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 sz="4400"/>
              <a:t>Sistemas autónomos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9485CA3A-9D53-4A8E-97D5-76AC2BEEF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472" y="1234569"/>
            <a:ext cx="6268062" cy="421568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170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5">
            <a:extLst>
              <a:ext uri="{FF2B5EF4-FFF2-40B4-BE49-F238E27FC236}">
                <a16:creationId xmlns:a16="http://schemas.microsoft.com/office/drawing/2014/main" id="{95797373-C86A-4D58-81A2-424D0EF7C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280" y="1900237"/>
            <a:ext cx="413067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2">
            <a:extLst>
              <a:ext uri="{FF2B5EF4-FFF2-40B4-BE49-F238E27FC236}">
                <a16:creationId xmlns:a16="http://schemas.microsoft.com/office/drawing/2014/main" id="{93EC60B1-340D-4C30-8295-86ACCA6BA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0113" y="536576"/>
            <a:ext cx="8145462" cy="938213"/>
          </a:xfrm>
        </p:spPr>
        <p:txBody>
          <a:bodyPr/>
          <a:lstStyle/>
          <a:p>
            <a:pPr eaLnBrk="1" hangingPunct="1"/>
            <a:r>
              <a:rPr lang="en-US" altLang="es-MX"/>
              <a:t>Configuración básica de EIGRP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6A09B9F0-C9FD-4F43-82DF-3EB79A4118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26472" y="1498601"/>
            <a:ext cx="6571013" cy="4587875"/>
          </a:xfrm>
        </p:spPr>
        <p:txBody>
          <a:bodyPr>
            <a:normAutofit/>
          </a:bodyPr>
          <a:lstStyle/>
          <a:p>
            <a:pPr eaLnBrk="1" hangingPunct="1"/>
            <a:r>
              <a:rPr lang="es-MX" altLang="es-MX"/>
              <a:t>El número de sistema autónomo EIGRP funciona, en realidad, como una identificación de proceso</a:t>
            </a:r>
          </a:p>
          <a:p>
            <a:pPr eaLnBrk="1" hangingPunct="1"/>
            <a:r>
              <a:rPr lang="es-MX" altLang="es-MX"/>
              <a:t>La identificación de proceso representa un ejemplo del protocolo de enrutamiento que se ejecuta en un router</a:t>
            </a:r>
          </a:p>
          <a:p>
            <a:pPr eaLnBrk="1" hangingPunct="1"/>
            <a:r>
              <a:rPr lang="es-MX" altLang="es-MX"/>
              <a:t>Ejemplo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MX" altLang="es-MX" sz="2000" b="1"/>
              <a:t>Router(config)#router eigrp </a:t>
            </a:r>
            <a:r>
              <a:rPr lang="es-MX" altLang="es-MX" sz="2000" b="1" i="1"/>
              <a:t>autonomous-system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E9E49014-8B79-493B-BE0F-14D9ACDCE4DF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408" y="0"/>
            <a:ext cx="9109364" cy="674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1664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D251908-9EB4-4326-B9E8-B935FAB4A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Comando básico para habilitr EIGRP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2ED0B36-4687-4CD2-BFD4-4576169DDE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3200" y="1412876"/>
            <a:ext cx="10885714" cy="35718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s-MX" altLang="es-MX" sz="2400" b="1" i="1" dirty="0" err="1"/>
              <a:t>router</a:t>
            </a:r>
            <a:r>
              <a:rPr lang="es-MX" altLang="es-MX" sz="2400" b="1" i="1" dirty="0"/>
              <a:t> </a:t>
            </a:r>
            <a:r>
              <a:rPr lang="es-MX" altLang="es-MX" sz="2400" b="1" i="1" dirty="0" err="1"/>
              <a:t>eigrp</a:t>
            </a:r>
            <a:r>
              <a:rPr lang="es-MX" altLang="es-MX" sz="2400" b="1" i="1" dirty="0"/>
              <a:t> </a:t>
            </a:r>
            <a:r>
              <a:rPr lang="es-MX" altLang="es-MX" sz="2400" b="1" i="1" dirty="0" err="1"/>
              <a:t>autonomous-system</a:t>
            </a:r>
            <a:endParaRPr lang="es-MX" altLang="es-MX" sz="2400" b="1" dirty="0"/>
          </a:p>
          <a:p>
            <a:pPr indent="0">
              <a:buNone/>
            </a:pPr>
            <a:r>
              <a:rPr lang="es-MX" altLang="es-MX" dirty="0"/>
              <a:t>- Todos los </a:t>
            </a:r>
            <a:r>
              <a:rPr lang="es-MX" altLang="es-MX" dirty="0" err="1"/>
              <a:t>routers</a:t>
            </a:r>
            <a:r>
              <a:rPr lang="es-MX" altLang="es-MX" dirty="0"/>
              <a:t> en el dominio de enrutamiento EIGRP deben usar el mismo número de identificación de proceso (número de sistema autónomo).</a:t>
            </a:r>
          </a:p>
        </p:txBody>
      </p:sp>
      <p:pic>
        <p:nvPicPr>
          <p:cNvPr id="24580" name="Picture 5">
            <a:extLst>
              <a:ext uri="{FF2B5EF4-FFF2-40B4-BE49-F238E27FC236}">
                <a16:creationId xmlns:a16="http://schemas.microsoft.com/office/drawing/2014/main" id="{1F72A497-4D45-4ACC-B709-521186A63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98" y="4322764"/>
            <a:ext cx="3632200" cy="237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6">
            <a:extLst>
              <a:ext uri="{FF2B5EF4-FFF2-40B4-BE49-F238E27FC236}">
                <a16:creationId xmlns:a16="http://schemas.microsoft.com/office/drawing/2014/main" id="{188DBDDF-3FC1-410E-B79A-5FA4FE825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4409282"/>
            <a:ext cx="44005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D251908-9EB4-4326-B9E8-B935FAB4A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Configuración básica de EIGRP</a:t>
            </a:r>
          </a:p>
        </p:txBody>
      </p:sp>
      <p:pic>
        <p:nvPicPr>
          <p:cNvPr id="24580" name="Picture 5">
            <a:extLst>
              <a:ext uri="{FF2B5EF4-FFF2-40B4-BE49-F238E27FC236}">
                <a16:creationId xmlns:a16="http://schemas.microsoft.com/office/drawing/2014/main" id="{1F72A497-4D45-4ACC-B709-521186A63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11" y="2047080"/>
            <a:ext cx="6982572" cy="4562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6">
            <a:extLst>
              <a:ext uri="{FF2B5EF4-FFF2-40B4-BE49-F238E27FC236}">
                <a16:creationId xmlns:a16="http://schemas.microsoft.com/office/drawing/2014/main" id="{188DBDDF-3FC1-410E-B79A-5FA4FE825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885" y="2094251"/>
            <a:ext cx="5953578" cy="2976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1363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5">
            <a:extLst>
              <a:ext uri="{FF2B5EF4-FFF2-40B4-BE49-F238E27FC236}">
                <a16:creationId xmlns:a16="http://schemas.microsoft.com/office/drawing/2014/main" id="{CB2E2679-C17B-4B06-8693-615DAEB47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250" y="4152164"/>
            <a:ext cx="3590925" cy="212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2">
            <a:extLst>
              <a:ext uri="{FF2B5EF4-FFF2-40B4-BE49-F238E27FC236}">
                <a16:creationId xmlns:a16="http://schemas.microsoft.com/office/drawing/2014/main" id="{058FEA83-8522-4A29-B53A-8552F3481D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0101" y="546100"/>
            <a:ext cx="8145463" cy="838200"/>
          </a:xfrm>
        </p:spPr>
        <p:txBody>
          <a:bodyPr/>
          <a:lstStyle/>
          <a:p>
            <a:pPr eaLnBrk="1" hangingPunct="1"/>
            <a:r>
              <a:rPr lang="es-MX" altLang="es-MX"/>
              <a:t>Comando network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8AC6C621-E0AA-4C92-8827-80DF949FF3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8282" y="1357315"/>
            <a:ext cx="6966289" cy="4825771"/>
          </a:xfrm>
        </p:spPr>
        <p:txBody>
          <a:bodyPr/>
          <a:lstStyle/>
          <a:p>
            <a:pPr eaLnBrk="1" hangingPunct="1"/>
            <a:r>
              <a:rPr lang="es-MX" altLang="es-MX" dirty="0"/>
              <a:t>Funciones del comando </a:t>
            </a:r>
            <a:r>
              <a:rPr lang="es-MX" altLang="es-MX" dirty="0" err="1"/>
              <a:t>network</a:t>
            </a:r>
            <a:r>
              <a:rPr lang="es-MX" altLang="es-MX" dirty="0"/>
              <a:t>:</a:t>
            </a:r>
          </a:p>
          <a:p>
            <a:pPr lvl="1" indent="0"/>
            <a:r>
              <a:rPr lang="es-MX" altLang="es-MX" dirty="0"/>
              <a:t> Habilita las interfaces para transmitir y recibir las actualizaciones EIGRP</a:t>
            </a:r>
          </a:p>
          <a:p>
            <a:pPr lvl="1" indent="0"/>
            <a:r>
              <a:rPr lang="es-MX" altLang="es-MX" dirty="0"/>
              <a:t> Incluye la red o subred en las actualizaciones EIGRP</a:t>
            </a:r>
          </a:p>
          <a:p>
            <a:pPr eaLnBrk="1" hangingPunct="1"/>
            <a:r>
              <a:rPr lang="es-MX" altLang="es-MX" dirty="0"/>
              <a:t>Ejemplo:</a:t>
            </a:r>
          </a:p>
          <a:p>
            <a:pPr lvl="1" indent="0">
              <a:buNone/>
            </a:pPr>
            <a:r>
              <a:rPr lang="es-MX" altLang="es-MX" dirty="0"/>
              <a:t> </a:t>
            </a:r>
            <a:r>
              <a:rPr lang="es-MX" altLang="es-MX" sz="1800" b="1" dirty="0" err="1"/>
              <a:t>Router</a:t>
            </a:r>
            <a:r>
              <a:rPr lang="es-MX" altLang="es-MX" sz="1800" b="1" dirty="0"/>
              <a:t>(</a:t>
            </a:r>
            <a:r>
              <a:rPr lang="es-MX" altLang="es-MX" sz="1800" b="1" dirty="0" err="1"/>
              <a:t>config-router</a:t>
            </a:r>
            <a:r>
              <a:rPr lang="es-MX" altLang="es-MX" sz="1800" b="1" dirty="0"/>
              <a:t>)#</a:t>
            </a:r>
            <a:r>
              <a:rPr lang="es-MX" altLang="es-MX" sz="1800" b="1" dirty="0" err="1"/>
              <a:t>network</a:t>
            </a:r>
            <a:r>
              <a:rPr lang="es-MX" altLang="es-MX" sz="1800" b="1" dirty="0"/>
              <a:t> </a:t>
            </a:r>
            <a:r>
              <a:rPr lang="es-MX" altLang="es-MX" sz="1800" b="1" i="1" dirty="0" err="1"/>
              <a:t>network-address</a:t>
            </a:r>
            <a:endParaRPr lang="es-MX" altLang="es-MX" b="1" dirty="0"/>
          </a:p>
        </p:txBody>
      </p:sp>
      <p:pic>
        <p:nvPicPr>
          <p:cNvPr id="25605" name="Picture 7">
            <a:extLst>
              <a:ext uri="{FF2B5EF4-FFF2-40B4-BE49-F238E27FC236}">
                <a16:creationId xmlns:a16="http://schemas.microsoft.com/office/drawing/2014/main" id="{D8CFDCA7-A6F7-409C-8A86-5950EC3FD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650" y="2052525"/>
            <a:ext cx="4291013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5" name="Picture 7">
            <a:extLst>
              <a:ext uri="{FF2B5EF4-FFF2-40B4-BE49-F238E27FC236}">
                <a16:creationId xmlns:a16="http://schemas.microsoft.com/office/drawing/2014/main" id="{D8CFDCA7-A6F7-409C-8A86-5950EC3FD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04" y="1633935"/>
            <a:ext cx="10551334" cy="422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2" name="Picture 5">
            <a:extLst>
              <a:ext uri="{FF2B5EF4-FFF2-40B4-BE49-F238E27FC236}">
                <a16:creationId xmlns:a16="http://schemas.microsoft.com/office/drawing/2014/main" id="{CB2E2679-C17B-4B06-8693-615DAEB47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653" y="326573"/>
            <a:ext cx="4705882" cy="2785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606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89DBF19-E4C3-4340-A4B9-D5147ED2C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05026" y="495300"/>
            <a:ext cx="8145463" cy="838200"/>
          </a:xfrm>
        </p:spPr>
        <p:txBody>
          <a:bodyPr/>
          <a:lstStyle/>
          <a:p>
            <a:pPr eaLnBrk="1" hangingPunct="1"/>
            <a:r>
              <a:rPr lang="en-US" altLang="es-MX"/>
              <a:t>Configuración básica de EIGRP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96297DA-5841-4F20-BB1E-6DEF92DA4C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7887" y="3429000"/>
            <a:ext cx="10477104" cy="2536825"/>
          </a:xfrm>
        </p:spPr>
        <p:txBody>
          <a:bodyPr/>
          <a:lstStyle/>
          <a:p>
            <a:pPr eaLnBrk="1" hangingPunct="1"/>
            <a:r>
              <a:rPr lang="en-US" altLang="es-MX" dirty="0" err="1"/>
              <a:t>Comando</a:t>
            </a:r>
            <a:r>
              <a:rPr lang="en-US" altLang="es-MX" dirty="0"/>
              <a:t> network con una </a:t>
            </a:r>
            <a:r>
              <a:rPr lang="en-US" altLang="es-MX" dirty="0" err="1"/>
              <a:t>máscara</a:t>
            </a:r>
            <a:r>
              <a:rPr lang="en-US" altLang="es-MX" dirty="0"/>
              <a:t> wildcard</a:t>
            </a:r>
          </a:p>
          <a:p>
            <a:pPr lvl="1" indent="0">
              <a:buNone/>
            </a:pPr>
            <a:r>
              <a:rPr lang="en-US" altLang="es-MX" dirty="0"/>
              <a:t>- </a:t>
            </a:r>
            <a:r>
              <a:rPr lang="en-US" altLang="es-MX" dirty="0" err="1"/>
              <a:t>Esta</a:t>
            </a:r>
            <a:r>
              <a:rPr lang="en-US" altLang="es-MX" dirty="0"/>
              <a:t> </a:t>
            </a:r>
            <a:r>
              <a:rPr lang="en-US" altLang="es-MX" dirty="0" err="1"/>
              <a:t>opción</a:t>
            </a:r>
            <a:r>
              <a:rPr lang="en-US" altLang="es-MX" dirty="0"/>
              <a:t> se </a:t>
            </a:r>
            <a:r>
              <a:rPr lang="en-US" altLang="es-MX" dirty="0" err="1"/>
              <a:t>usa</a:t>
            </a:r>
            <a:r>
              <a:rPr lang="en-US" altLang="es-MX" dirty="0"/>
              <a:t> </a:t>
            </a:r>
            <a:r>
              <a:rPr lang="en-US" altLang="es-MX" dirty="0" err="1"/>
              <a:t>cuando</a:t>
            </a:r>
            <a:r>
              <a:rPr lang="en-US" altLang="es-MX" dirty="0"/>
              <a:t> se </a:t>
            </a:r>
            <a:r>
              <a:rPr lang="en-US" altLang="es-MX" dirty="0" err="1"/>
              <a:t>quiere</a:t>
            </a:r>
            <a:r>
              <a:rPr lang="en-US" altLang="es-MX" dirty="0"/>
              <a:t> </a:t>
            </a:r>
            <a:r>
              <a:rPr lang="en-US" altLang="es-MX" dirty="0" err="1"/>
              <a:t>configurar</a:t>
            </a:r>
            <a:r>
              <a:rPr lang="en-US" altLang="es-MX" dirty="0"/>
              <a:t> EIGRP para </a:t>
            </a:r>
            <a:r>
              <a:rPr lang="en-US" altLang="es-MX" dirty="0" err="1"/>
              <a:t>publicar</a:t>
            </a:r>
            <a:r>
              <a:rPr lang="en-US" altLang="es-MX" dirty="0"/>
              <a:t> </a:t>
            </a:r>
            <a:r>
              <a:rPr lang="en-US" altLang="es-MX" dirty="0" err="1"/>
              <a:t>subredes</a:t>
            </a:r>
            <a:r>
              <a:rPr lang="en-US" altLang="es-MX" dirty="0"/>
              <a:t> </a:t>
            </a:r>
            <a:r>
              <a:rPr lang="en-US" altLang="es-MX" dirty="0" err="1"/>
              <a:t>específicas</a:t>
            </a:r>
            <a:endParaRPr lang="en-US" altLang="es-MX" dirty="0"/>
          </a:p>
          <a:p>
            <a:pPr lvl="1" indent="0">
              <a:buNone/>
            </a:pPr>
            <a:r>
              <a:rPr lang="en-US" altLang="es-MX" dirty="0"/>
              <a:t>- </a:t>
            </a:r>
            <a:r>
              <a:rPr lang="en-US" altLang="es-MX" dirty="0" err="1"/>
              <a:t>Ejemplo</a:t>
            </a:r>
            <a:endParaRPr lang="en-US" altLang="es-MX" dirty="0"/>
          </a:p>
          <a:p>
            <a:pPr lvl="1" indent="0">
              <a:buNone/>
            </a:pPr>
            <a:r>
              <a:rPr lang="en-US" altLang="es-MX" dirty="0"/>
              <a:t> </a:t>
            </a:r>
            <a:r>
              <a:rPr lang="en-US" altLang="es-MX" sz="1800" b="1" dirty="0"/>
              <a:t>Router(config-router)#network network-address [wildcard-mask] </a:t>
            </a:r>
            <a:endParaRPr lang="en-US" altLang="es-MX" b="1" dirty="0"/>
          </a:p>
        </p:txBody>
      </p:sp>
      <p:pic>
        <p:nvPicPr>
          <p:cNvPr id="26628" name="Picture 6">
            <a:extLst>
              <a:ext uri="{FF2B5EF4-FFF2-40B4-BE49-F238E27FC236}">
                <a16:creationId xmlns:a16="http://schemas.microsoft.com/office/drawing/2014/main" id="{6CCE03C4-D15C-4813-BDA5-4BF902A54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89" y="1174411"/>
            <a:ext cx="5129212" cy="295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609530F-8C8E-470E-BDC7-F80D296E7C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Introducción</a:t>
            </a:r>
          </a:p>
        </p:txBody>
      </p:sp>
      <p:pic>
        <p:nvPicPr>
          <p:cNvPr id="5123" name="Picture 6">
            <a:extLst>
              <a:ext uri="{FF2B5EF4-FFF2-40B4-BE49-F238E27FC236}">
                <a16:creationId xmlns:a16="http://schemas.microsoft.com/office/drawing/2014/main" id="{F4B1E10E-1674-4548-825D-C43EDC5E2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1376" y="1690688"/>
            <a:ext cx="13013376" cy="9293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6">
            <a:extLst>
              <a:ext uri="{FF2B5EF4-FFF2-40B4-BE49-F238E27FC236}">
                <a16:creationId xmlns:a16="http://schemas.microsoft.com/office/drawing/2014/main" id="{6CCE03C4-D15C-4813-BDA5-4BF902A54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75" y="884125"/>
            <a:ext cx="8525553" cy="535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4C26E8A2-1E04-4BD0-ADDF-9958F454C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972" y="212952"/>
            <a:ext cx="4159478" cy="2462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3794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">
            <a:extLst>
              <a:ext uri="{FF2B5EF4-FFF2-40B4-BE49-F238E27FC236}">
                <a16:creationId xmlns:a16="http://schemas.microsoft.com/office/drawing/2014/main" id="{156A62D4-D396-43A0-9907-4D3AAC848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973" y="1149577"/>
            <a:ext cx="4667250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2">
            <a:extLst>
              <a:ext uri="{FF2B5EF4-FFF2-40B4-BE49-F238E27FC236}">
                <a16:creationId xmlns:a16="http://schemas.microsoft.com/office/drawing/2014/main" id="{39A6DE84-C71A-448D-9F6C-F3881293F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66296" y="311377"/>
            <a:ext cx="8145463" cy="838200"/>
          </a:xfrm>
        </p:spPr>
        <p:txBody>
          <a:bodyPr/>
          <a:lstStyle/>
          <a:p>
            <a:r>
              <a:rPr lang="es-MX" altLang="es-MX" dirty="0"/>
              <a:t>Verificación de EIGRP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A63C8D2-D1D7-40BF-8724-65AAFCE2C2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0234" y="3446461"/>
            <a:ext cx="8339138" cy="2911476"/>
          </a:xfrm>
        </p:spPr>
        <p:txBody>
          <a:bodyPr/>
          <a:lstStyle/>
          <a:p>
            <a:pPr eaLnBrk="1" hangingPunct="1"/>
            <a:r>
              <a:rPr lang="es-MX" altLang="es-MX" dirty="0"/>
              <a:t>Los </a:t>
            </a:r>
            <a:r>
              <a:rPr lang="es-MX" altLang="es-MX" dirty="0" err="1"/>
              <a:t>routers</a:t>
            </a:r>
            <a:r>
              <a:rPr lang="es-MX" altLang="es-MX" dirty="0"/>
              <a:t> EIGRP deben establecer adyacencias con sus vecinos antes de poder enviar o recibir actualizaciones</a:t>
            </a:r>
          </a:p>
          <a:p>
            <a:pPr eaLnBrk="1" hangingPunct="1"/>
            <a:r>
              <a:rPr lang="es-MX" altLang="es-MX" dirty="0"/>
              <a:t>El comando para ver la tabla vecina y comprobar que EIGRP ha establecido adyacencias con los vecinos es:</a:t>
            </a:r>
          </a:p>
          <a:p>
            <a:pPr lvl="1" indent="0">
              <a:buNone/>
            </a:pPr>
            <a:r>
              <a:rPr lang="es-MX" altLang="es-MX" sz="2400" b="1" dirty="0"/>
              <a:t> </a:t>
            </a:r>
            <a:r>
              <a:rPr lang="es-MX" altLang="es-MX" sz="2000" b="1" i="1" dirty="0"/>
              <a:t>show </a:t>
            </a:r>
            <a:r>
              <a:rPr lang="es-MX" altLang="es-MX" sz="2000" b="1" i="1" dirty="0" err="1"/>
              <a:t>ip</a:t>
            </a:r>
            <a:r>
              <a:rPr lang="es-MX" altLang="es-MX" sz="2000" b="1" i="1" dirty="0"/>
              <a:t> </a:t>
            </a:r>
            <a:r>
              <a:rPr lang="es-MX" altLang="es-MX" sz="2000" b="1" i="1" dirty="0" err="1"/>
              <a:t>eigrp</a:t>
            </a:r>
            <a:r>
              <a:rPr lang="es-MX" altLang="es-MX" sz="2000" b="1" i="1" dirty="0"/>
              <a:t> </a:t>
            </a:r>
            <a:r>
              <a:rPr lang="es-MX" altLang="es-MX" sz="2000" b="1" i="1" dirty="0" err="1"/>
              <a:t>neighbors</a:t>
            </a:r>
            <a:endParaRPr lang="es-MX" altLang="es-MX" sz="2000" b="1" i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">
            <a:extLst>
              <a:ext uri="{FF2B5EF4-FFF2-40B4-BE49-F238E27FC236}">
                <a16:creationId xmlns:a16="http://schemas.microsoft.com/office/drawing/2014/main" id="{156A62D4-D396-43A0-9907-4D3AAC848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704" y="471899"/>
            <a:ext cx="9480782" cy="5914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6702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F63C381-F3CB-45B1-81B9-B698D8FD12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8189" y="649288"/>
            <a:ext cx="4649787" cy="830262"/>
          </a:xfrm>
        </p:spPr>
        <p:txBody>
          <a:bodyPr/>
          <a:lstStyle/>
          <a:p>
            <a:pPr eaLnBrk="1" hangingPunct="1"/>
            <a:r>
              <a:rPr lang="en-US" altLang="es-MX" sz="4000"/>
              <a:t>EIGRP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155E290-3C1D-4992-AA4C-97D148BDC4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1643" y="2466974"/>
            <a:ext cx="4941991" cy="2965449"/>
          </a:xfrm>
        </p:spPr>
        <p:txBody>
          <a:bodyPr/>
          <a:lstStyle/>
          <a:p>
            <a:pPr eaLnBrk="1" hangingPunct="1"/>
            <a:r>
              <a:rPr lang="es-MX" altLang="es-MX" dirty="0"/>
              <a:t>El comando </a:t>
            </a:r>
            <a:r>
              <a:rPr lang="es-MX" altLang="es-MX" sz="2000" b="1" i="1" dirty="0"/>
              <a:t>show </a:t>
            </a:r>
            <a:r>
              <a:rPr lang="es-MX" altLang="es-MX" sz="2000" b="1" i="1" dirty="0" err="1"/>
              <a:t>ip</a:t>
            </a:r>
            <a:r>
              <a:rPr lang="es-MX" altLang="es-MX" sz="2000" b="1" i="1" dirty="0"/>
              <a:t> </a:t>
            </a:r>
            <a:r>
              <a:rPr lang="es-MX" altLang="es-MX" sz="2000" b="1" i="1" dirty="0" err="1"/>
              <a:t>protocols</a:t>
            </a:r>
            <a:r>
              <a:rPr lang="es-MX" altLang="es-MX" sz="2000" dirty="0"/>
              <a:t> </a:t>
            </a:r>
            <a:r>
              <a:rPr lang="es-MX" altLang="es-MX" dirty="0"/>
              <a:t>también se usa para verificar si EIGRP está habilitado</a:t>
            </a:r>
          </a:p>
        </p:txBody>
      </p:sp>
      <p:pic>
        <p:nvPicPr>
          <p:cNvPr id="28676" name="Picture 5">
            <a:extLst>
              <a:ext uri="{FF2B5EF4-FFF2-40B4-BE49-F238E27FC236}">
                <a16:creationId xmlns:a16="http://schemas.microsoft.com/office/drawing/2014/main" id="{D6006B1C-C975-4824-833D-73B96E630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324" y="376239"/>
            <a:ext cx="481012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6">
            <a:extLst>
              <a:ext uri="{FF2B5EF4-FFF2-40B4-BE49-F238E27FC236}">
                <a16:creationId xmlns:a16="http://schemas.microsoft.com/office/drawing/2014/main" id="{2FD5DB1F-7918-4B33-A1CF-CE223223D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618" y="3429000"/>
            <a:ext cx="4776788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7" name="Picture 6">
            <a:extLst>
              <a:ext uri="{FF2B5EF4-FFF2-40B4-BE49-F238E27FC236}">
                <a16:creationId xmlns:a16="http://schemas.microsoft.com/office/drawing/2014/main" id="{2FD5DB1F-7918-4B33-A1CF-CE223223D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9" y="416152"/>
            <a:ext cx="8537349" cy="5300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5">
            <a:extLst>
              <a:ext uri="{FF2B5EF4-FFF2-40B4-BE49-F238E27FC236}">
                <a16:creationId xmlns:a16="http://schemas.microsoft.com/office/drawing/2014/main" id="{D6006B1C-C975-4824-833D-73B96E630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096" y="3429000"/>
            <a:ext cx="481012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7814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652C801-32C8-4D66-8CB3-E013495D4C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7551" y="338138"/>
            <a:ext cx="8145463" cy="1071562"/>
          </a:xfrm>
        </p:spPr>
        <p:txBody>
          <a:bodyPr/>
          <a:lstStyle/>
          <a:p>
            <a:pPr eaLnBrk="1" hangingPunct="1"/>
            <a:r>
              <a:rPr lang="en-US" altLang="es-MX"/>
              <a:t>Configuración básica de EIGRP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E782998-D93B-49DE-AA58-B107665244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3486" y="1501775"/>
            <a:ext cx="5258027" cy="4724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s-MX" altLang="es-MX" b="1"/>
              <a:t>Análisis de la tabla de enrutamiento</a:t>
            </a:r>
            <a:endParaRPr lang="es-MX" altLang="es-MX"/>
          </a:p>
          <a:p>
            <a:pPr eaLnBrk="1" hangingPunct="1"/>
            <a:r>
              <a:rPr lang="es-MX" altLang="es-MX" sz="2000"/>
              <a:t>El comando </a:t>
            </a:r>
            <a:r>
              <a:rPr lang="es-MX" altLang="es-MX" sz="2000" b="1"/>
              <a:t>show ip route</a:t>
            </a:r>
            <a:r>
              <a:rPr lang="es-MX" altLang="es-MX" sz="2000"/>
              <a:t> se utiliza también para verificar EIGRP</a:t>
            </a:r>
          </a:p>
          <a:p>
            <a:pPr eaLnBrk="1" hangingPunct="1"/>
            <a:r>
              <a:rPr lang="es-MX" altLang="es-MX" sz="2000"/>
              <a:t>Las rutas EIGRP se designan en una tabla de enrutamiento con la letra “</a:t>
            </a:r>
            <a:r>
              <a:rPr lang="es-MX" altLang="es-MX" sz="2000" b="1"/>
              <a:t>D</a:t>
            </a:r>
            <a:r>
              <a:rPr lang="es-MX" altLang="es-MX" sz="2000"/>
              <a:t>”</a:t>
            </a:r>
          </a:p>
          <a:p>
            <a:pPr eaLnBrk="1" hangingPunct="1"/>
            <a:r>
              <a:rPr lang="es-MX" altLang="es-MX" sz="2000"/>
              <a:t>Por defecto, EIGRP resume automáticamente las rutas </a:t>
            </a:r>
            <a:br>
              <a:rPr lang="es-MX" altLang="es-MX" sz="2000"/>
            </a:br>
            <a:r>
              <a:rPr lang="es-MX" altLang="es-MX" sz="2000"/>
              <a:t>en el límite de la red principal</a:t>
            </a:r>
          </a:p>
        </p:txBody>
      </p:sp>
      <p:pic>
        <p:nvPicPr>
          <p:cNvPr id="29700" name="Picture 5">
            <a:extLst>
              <a:ext uri="{FF2B5EF4-FFF2-40B4-BE49-F238E27FC236}">
                <a16:creationId xmlns:a16="http://schemas.microsoft.com/office/drawing/2014/main" id="{DC3A7B88-DD2F-4AE2-AAA5-C5CFAA365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638" y="1631951"/>
            <a:ext cx="44958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7">
            <a:extLst>
              <a:ext uri="{FF2B5EF4-FFF2-40B4-BE49-F238E27FC236}">
                <a16:creationId xmlns:a16="http://schemas.microsoft.com/office/drawing/2014/main" id="{FDE653B5-C2C6-4E3F-A41A-9DD6AEE5A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4195763"/>
            <a:ext cx="4865688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1" name="Picture 7">
            <a:extLst>
              <a:ext uri="{FF2B5EF4-FFF2-40B4-BE49-F238E27FC236}">
                <a16:creationId xmlns:a16="http://schemas.microsoft.com/office/drawing/2014/main" id="{FDE653B5-C2C6-4E3F-A41A-9DD6AEE5A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13" y="349903"/>
            <a:ext cx="8454234" cy="415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5">
            <a:extLst>
              <a:ext uri="{FF2B5EF4-FFF2-40B4-BE49-F238E27FC236}">
                <a16:creationId xmlns:a16="http://schemas.microsoft.com/office/drawing/2014/main" id="{DC3A7B88-DD2F-4AE2-AAA5-C5CFAA365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879" y="3429000"/>
            <a:ext cx="4120948" cy="2348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10601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D25F78-72DB-4811-A84F-3B1D59978D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11363" y="414338"/>
            <a:ext cx="8145462" cy="838200"/>
          </a:xfrm>
        </p:spPr>
        <p:txBody>
          <a:bodyPr/>
          <a:lstStyle/>
          <a:p>
            <a:pPr eaLnBrk="1" hangingPunct="1"/>
            <a:r>
              <a:rPr lang="en-US" altLang="es-MX"/>
              <a:t>Configuración básica de EIGRP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FFFE0E1-1734-441B-8F58-072A8871F6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0017" y="2641600"/>
            <a:ext cx="9690326" cy="3775075"/>
          </a:xfrm>
        </p:spPr>
        <p:txBody>
          <a:bodyPr/>
          <a:lstStyle/>
          <a:p>
            <a:pPr eaLnBrk="1" hangingPunct="1"/>
            <a:r>
              <a:rPr lang="es-MX" altLang="es-MX" b="1"/>
              <a:t>Introducción de resumen de rutas Null0</a:t>
            </a:r>
            <a:endParaRPr lang="es-MX" altLang="es-MX"/>
          </a:p>
          <a:p>
            <a:pPr lvl="1" indent="0"/>
            <a:r>
              <a:rPr lang="es-MX" altLang="es-MX" sz="1800"/>
              <a:t> </a:t>
            </a:r>
            <a:r>
              <a:rPr lang="es-MX" altLang="es-MX" sz="1900"/>
              <a:t>Null0 no es una interfaz física</a:t>
            </a:r>
          </a:p>
          <a:p>
            <a:pPr lvl="1" indent="0"/>
            <a:r>
              <a:rPr lang="es-MX" altLang="es-MX" sz="1900"/>
              <a:t> En la tabla de enrutamiento, las rutas sumarizadas se obtienen de Null0</a:t>
            </a:r>
          </a:p>
          <a:p>
            <a:pPr lvl="2" eaLnBrk="1" hangingPunct="1"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s-MX" altLang="es-MX" sz="1900"/>
              <a:t> Motivo: las rutas se usan para publicación</a:t>
            </a:r>
          </a:p>
          <a:p>
            <a:pPr lvl="1" indent="0"/>
            <a:r>
              <a:rPr lang="es-MX" altLang="es-MX" sz="1900"/>
              <a:t> EIGRP incluye automáticamente un resumen de rutas Null0 como ruta secundaria cuando se cumplen 2 condiciones:</a:t>
            </a:r>
          </a:p>
          <a:p>
            <a:pPr lvl="2" eaLnBrk="1" hangingPunct="1"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s-MX" altLang="es-MX" sz="1900"/>
              <a:t> Al menos una subred se conoce a través de EIGRP</a:t>
            </a:r>
          </a:p>
          <a:p>
            <a:pPr lvl="2" eaLnBrk="1" hangingPunct="1"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s-MX" altLang="es-MX" sz="1900"/>
              <a:t> Se habilita la sumarización automática</a:t>
            </a:r>
          </a:p>
        </p:txBody>
      </p:sp>
      <p:pic>
        <p:nvPicPr>
          <p:cNvPr id="30724" name="Picture 5">
            <a:extLst>
              <a:ext uri="{FF2B5EF4-FFF2-40B4-BE49-F238E27FC236}">
                <a16:creationId xmlns:a16="http://schemas.microsoft.com/office/drawing/2014/main" id="{CAA73620-492D-4BE6-86CC-DD9641405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926" y="1154567"/>
            <a:ext cx="4221163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D25F78-72DB-4811-A84F-3B1D59978D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Configuración básica de EIGRP</a:t>
            </a:r>
          </a:p>
        </p:txBody>
      </p:sp>
      <p:pic>
        <p:nvPicPr>
          <p:cNvPr id="30724" name="Picture 5">
            <a:extLst>
              <a:ext uri="{FF2B5EF4-FFF2-40B4-BE49-F238E27FC236}">
                <a16:creationId xmlns:a16="http://schemas.microsoft.com/office/drawing/2014/main" id="{CAA73620-492D-4BE6-86CC-DD9641405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914" y="1968046"/>
            <a:ext cx="8058229" cy="4691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2079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5">
            <a:extLst>
              <a:ext uri="{FF2B5EF4-FFF2-40B4-BE49-F238E27FC236}">
                <a16:creationId xmlns:a16="http://schemas.microsoft.com/office/drawing/2014/main" id="{AFA38992-41D7-44F2-B202-99BA4D064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725" y="1533526"/>
            <a:ext cx="4489450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2">
            <a:extLst>
              <a:ext uri="{FF2B5EF4-FFF2-40B4-BE49-F238E27FC236}">
                <a16:creationId xmlns:a16="http://schemas.microsoft.com/office/drawing/2014/main" id="{61ACCBF5-F015-4F57-ACFC-A9BBF92270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7876" y="627063"/>
            <a:ext cx="8245475" cy="838200"/>
          </a:xfrm>
        </p:spPr>
        <p:txBody>
          <a:bodyPr/>
          <a:lstStyle/>
          <a:p>
            <a:pPr eaLnBrk="1" hangingPunct="1"/>
            <a:r>
              <a:rPr lang="en-US" altLang="es-MX"/>
              <a:t>Configuración básica de EIGRP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280302D1-2D73-43A0-BF93-3D36DAD007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5528" y="1689101"/>
            <a:ext cx="5792212" cy="3076863"/>
          </a:xfrm>
        </p:spPr>
        <p:txBody>
          <a:bodyPr/>
          <a:lstStyle/>
          <a:p>
            <a:pPr eaLnBrk="1" hangingPunct="1"/>
            <a:r>
              <a:rPr lang="es-MX" altLang="es-MX"/>
              <a:t>La tabla de enrutamiento </a:t>
            </a:r>
            <a:br>
              <a:rPr lang="es-MX" altLang="es-MX"/>
            </a:br>
            <a:r>
              <a:rPr lang="es-MX" altLang="es-MX"/>
              <a:t>de R3 muestra que R1 y R3 resumen automáticamente la red 172.16.0.0/16</a:t>
            </a:r>
          </a:p>
        </p:txBody>
      </p:sp>
      <p:pic>
        <p:nvPicPr>
          <p:cNvPr id="31749" name="Picture 6">
            <a:extLst>
              <a:ext uri="{FF2B5EF4-FFF2-40B4-BE49-F238E27FC236}">
                <a16:creationId xmlns:a16="http://schemas.microsoft.com/office/drawing/2014/main" id="{C7271BD2-711F-4233-B771-BF11A8B91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1" y="4113214"/>
            <a:ext cx="5648325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C226523-5D6D-4B0A-8970-1F782043B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3588" y="658813"/>
            <a:ext cx="8145462" cy="838200"/>
          </a:xfrm>
        </p:spPr>
        <p:txBody>
          <a:bodyPr/>
          <a:lstStyle/>
          <a:p>
            <a:pPr eaLnBrk="1" hangingPunct="1"/>
            <a:r>
              <a:rPr lang="en-US" altLang="es-MX"/>
              <a:t>EIGRP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44FFC66-C890-4700-A20B-586FCA4138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8036" y="1760538"/>
            <a:ext cx="6728115" cy="450691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s-MX" dirty="0" err="1"/>
              <a:t>Raíces</a:t>
            </a:r>
            <a:r>
              <a:rPr lang="en-US" altLang="es-MX" dirty="0"/>
              <a:t> de EIGRP: IGRP</a:t>
            </a:r>
          </a:p>
          <a:p>
            <a:pPr lvl="1" indent="0">
              <a:buNone/>
            </a:pPr>
            <a:r>
              <a:rPr lang="en-US" altLang="es-MX" dirty="0"/>
              <a:t>- </a:t>
            </a:r>
            <a:r>
              <a:rPr lang="en-US" altLang="es-MX" dirty="0" err="1"/>
              <a:t>Desarrollado</a:t>
            </a:r>
            <a:r>
              <a:rPr lang="en-US" altLang="es-MX" dirty="0"/>
              <a:t> </a:t>
            </a:r>
            <a:r>
              <a:rPr lang="en-US" altLang="es-MX" dirty="0" err="1"/>
              <a:t>en</a:t>
            </a:r>
            <a:r>
              <a:rPr lang="en-US" altLang="es-MX" dirty="0"/>
              <a:t> 1985 para </a:t>
            </a:r>
            <a:r>
              <a:rPr lang="en-US" altLang="es-MX" dirty="0" err="1"/>
              <a:t>solucionar</a:t>
            </a:r>
            <a:r>
              <a:rPr lang="en-US" altLang="es-MX" dirty="0"/>
              <a:t> el </a:t>
            </a:r>
            <a:r>
              <a:rPr lang="en-US" altLang="es-MX" dirty="0" err="1"/>
              <a:t>conteo</a:t>
            </a:r>
            <a:r>
              <a:rPr lang="en-US" altLang="es-MX" dirty="0"/>
              <a:t> de </a:t>
            </a:r>
            <a:r>
              <a:rPr lang="en-US" altLang="es-MX" dirty="0" err="1"/>
              <a:t>saltos</a:t>
            </a:r>
            <a:r>
              <a:rPr lang="en-US" altLang="es-MX" dirty="0"/>
              <a:t> </a:t>
            </a:r>
            <a:r>
              <a:rPr lang="en-US" altLang="es-MX" dirty="0" err="1"/>
              <a:t>limitado</a:t>
            </a:r>
            <a:r>
              <a:rPr lang="en-US" altLang="es-MX" dirty="0"/>
              <a:t> de RIPv1</a:t>
            </a:r>
          </a:p>
          <a:p>
            <a:pPr lvl="1" indent="0">
              <a:buNone/>
            </a:pPr>
            <a:r>
              <a:rPr lang="en-US" altLang="es-MX" dirty="0"/>
              <a:t>- </a:t>
            </a:r>
            <a:r>
              <a:rPr lang="en-US" altLang="es-MX" dirty="0" err="1"/>
              <a:t>Protocolo</a:t>
            </a:r>
            <a:r>
              <a:rPr lang="en-US" altLang="es-MX" dirty="0"/>
              <a:t> de </a:t>
            </a:r>
            <a:r>
              <a:rPr lang="en-US" altLang="es-MX" dirty="0" err="1"/>
              <a:t>enrutamiento</a:t>
            </a:r>
            <a:r>
              <a:rPr lang="en-US" altLang="es-MX" dirty="0"/>
              <a:t> de vector de </a:t>
            </a:r>
            <a:r>
              <a:rPr lang="en-US" altLang="es-MX" dirty="0" err="1"/>
              <a:t>distancia</a:t>
            </a:r>
            <a:endParaRPr lang="en-US" altLang="es-MX" dirty="0"/>
          </a:p>
          <a:p>
            <a:pPr lvl="1" indent="0">
              <a:buNone/>
            </a:pPr>
            <a:r>
              <a:rPr lang="en-US" altLang="es-MX" dirty="0"/>
              <a:t>- </a:t>
            </a:r>
            <a:r>
              <a:rPr lang="en-US" altLang="es-MX" dirty="0" err="1"/>
              <a:t>Métricas</a:t>
            </a:r>
            <a:r>
              <a:rPr lang="en-US" altLang="es-MX" dirty="0"/>
              <a:t> </a:t>
            </a:r>
            <a:r>
              <a:rPr lang="en-US" altLang="es-MX" dirty="0" err="1"/>
              <a:t>usadas</a:t>
            </a:r>
            <a:r>
              <a:rPr lang="en-US" altLang="es-MX" dirty="0"/>
              <a:t> por IGRP:</a:t>
            </a:r>
          </a:p>
          <a:p>
            <a:pPr lvl="2" eaLnBrk="1" hangingPunct="1"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n-US" altLang="es-MX" dirty="0"/>
              <a:t> Ancho de </a:t>
            </a:r>
            <a:r>
              <a:rPr lang="en-US" altLang="es-MX" dirty="0" err="1"/>
              <a:t>banda</a:t>
            </a:r>
            <a:r>
              <a:rPr lang="en-US" altLang="es-MX" dirty="0"/>
              <a:t> (</a:t>
            </a:r>
            <a:r>
              <a:rPr lang="en-US" altLang="es-MX" dirty="0" err="1"/>
              <a:t>usado</a:t>
            </a:r>
            <a:r>
              <a:rPr lang="en-US" altLang="es-MX" dirty="0"/>
              <a:t> por </a:t>
            </a:r>
            <a:r>
              <a:rPr lang="en-US" altLang="es-MX" dirty="0" err="1"/>
              <a:t>defecto</a:t>
            </a:r>
            <a:r>
              <a:rPr lang="en-US" altLang="es-MX" dirty="0"/>
              <a:t>)</a:t>
            </a:r>
          </a:p>
          <a:p>
            <a:pPr lvl="2" eaLnBrk="1" hangingPunct="1"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n-US" altLang="es-MX" dirty="0"/>
              <a:t> </a:t>
            </a:r>
            <a:r>
              <a:rPr lang="en-US" altLang="es-MX" dirty="0" err="1"/>
              <a:t>Retraso</a:t>
            </a:r>
            <a:r>
              <a:rPr lang="en-US" altLang="es-MX" dirty="0"/>
              <a:t> (</a:t>
            </a:r>
            <a:r>
              <a:rPr lang="en-US" altLang="es-MX" dirty="0" err="1"/>
              <a:t>usado</a:t>
            </a:r>
            <a:r>
              <a:rPr lang="en-US" altLang="es-MX" dirty="0"/>
              <a:t> por </a:t>
            </a:r>
            <a:r>
              <a:rPr lang="en-US" altLang="es-MX" dirty="0" err="1"/>
              <a:t>defecto</a:t>
            </a:r>
            <a:r>
              <a:rPr lang="en-US" altLang="es-MX" dirty="0"/>
              <a:t>)</a:t>
            </a:r>
          </a:p>
          <a:p>
            <a:pPr lvl="2" eaLnBrk="1" hangingPunct="1"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n-US" altLang="es-MX" dirty="0"/>
              <a:t> </a:t>
            </a:r>
            <a:r>
              <a:rPr lang="en-US" altLang="es-MX" dirty="0" err="1"/>
              <a:t>Confiabilidad</a:t>
            </a:r>
            <a:endParaRPr lang="en-US" altLang="es-MX" dirty="0"/>
          </a:p>
          <a:p>
            <a:pPr lvl="2" eaLnBrk="1" hangingPunct="1"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n-US" altLang="es-MX" dirty="0"/>
              <a:t> </a:t>
            </a:r>
            <a:r>
              <a:rPr lang="en-US" altLang="es-MX" dirty="0" err="1"/>
              <a:t>Carga</a:t>
            </a:r>
            <a:endParaRPr lang="en-US" altLang="es-MX" dirty="0"/>
          </a:p>
          <a:p>
            <a:pPr lvl="1" indent="0">
              <a:buNone/>
            </a:pPr>
            <a:r>
              <a:rPr lang="en-US" altLang="es-MX" dirty="0"/>
              <a:t>- </a:t>
            </a:r>
            <a:r>
              <a:rPr lang="en-US" altLang="es-MX" dirty="0" err="1"/>
              <a:t>Soporte</a:t>
            </a:r>
            <a:r>
              <a:rPr lang="en-US" altLang="es-MX" dirty="0"/>
              <a:t> </a:t>
            </a:r>
            <a:r>
              <a:rPr lang="en-US" altLang="es-MX" dirty="0" err="1"/>
              <a:t>cancelado</a:t>
            </a:r>
            <a:r>
              <a:rPr lang="en-US" altLang="es-MX" dirty="0"/>
              <a:t> que </a:t>
            </a:r>
            <a:r>
              <a:rPr lang="en-US" altLang="es-MX" dirty="0" err="1"/>
              <a:t>comienza</a:t>
            </a:r>
            <a:r>
              <a:rPr lang="en-US" altLang="es-MX" dirty="0"/>
              <a:t> por IOS 12.2(13)T y 12.2(R1s4)S</a:t>
            </a:r>
          </a:p>
        </p:txBody>
      </p:sp>
      <p:pic>
        <p:nvPicPr>
          <p:cNvPr id="6148" name="Picture 5">
            <a:extLst>
              <a:ext uri="{FF2B5EF4-FFF2-40B4-BE49-F238E27FC236}">
                <a16:creationId xmlns:a16="http://schemas.microsoft.com/office/drawing/2014/main" id="{95293276-562A-4F32-8F31-FDB9B01AF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241" y="1150797"/>
            <a:ext cx="4371686" cy="455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Line 6">
            <a:extLst>
              <a:ext uri="{FF2B5EF4-FFF2-40B4-BE49-F238E27FC236}">
                <a16:creationId xmlns:a16="http://schemas.microsoft.com/office/drawing/2014/main" id="{AC0448F2-C8FF-403F-8A24-C84513C0197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8100" y="395922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s-MX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>
            <a:extLst>
              <a:ext uri="{FF2B5EF4-FFF2-40B4-BE49-F238E27FC236}">
                <a16:creationId xmlns:a16="http://schemas.microsoft.com/office/drawing/2014/main" id="{61ACCBF5-F015-4F57-ACFC-A9BBF92270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Configuración básica de EIGRP</a:t>
            </a:r>
          </a:p>
        </p:txBody>
      </p:sp>
      <p:pic>
        <p:nvPicPr>
          <p:cNvPr id="31749" name="Picture 6">
            <a:extLst>
              <a:ext uri="{FF2B5EF4-FFF2-40B4-BE49-F238E27FC236}">
                <a16:creationId xmlns:a16="http://schemas.microsoft.com/office/drawing/2014/main" id="{C7271BD2-711F-4233-B771-BF11A8B91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1" y="2216728"/>
            <a:ext cx="9968236" cy="437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6" name="Picture 5">
            <a:extLst>
              <a:ext uri="{FF2B5EF4-FFF2-40B4-BE49-F238E27FC236}">
                <a16:creationId xmlns:a16="http://schemas.microsoft.com/office/drawing/2014/main" id="{AFA38992-41D7-44F2-B202-99BA4D064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1284144"/>
            <a:ext cx="4489450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9470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5">
            <a:extLst>
              <a:ext uri="{FF2B5EF4-FFF2-40B4-BE49-F238E27FC236}">
                <a16:creationId xmlns:a16="http://schemas.microsoft.com/office/drawing/2014/main" id="{D106FA87-2A56-46BD-89FD-D64E9B9F6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012" y="1344614"/>
            <a:ext cx="4619625" cy="250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2">
            <a:extLst>
              <a:ext uri="{FF2B5EF4-FFF2-40B4-BE49-F238E27FC236}">
                <a16:creationId xmlns:a16="http://schemas.microsoft.com/office/drawing/2014/main" id="{4161871B-407A-4617-9646-5E66C7B79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1376" y="469900"/>
            <a:ext cx="8145463" cy="838200"/>
          </a:xfrm>
        </p:spPr>
        <p:txBody>
          <a:bodyPr/>
          <a:lstStyle/>
          <a:p>
            <a:pPr eaLnBrk="1" hangingPunct="1"/>
            <a:r>
              <a:rPr lang="en-US" altLang="es-MX"/>
              <a:t>Cálculo de la métrica de EIGRP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F2C4B84C-C312-4E58-9DC5-6A596B459E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5636" y="2369127"/>
            <a:ext cx="9374477" cy="394912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MX" b="1"/>
              <a:t>Métrica compuesta EIGRP y valores K</a:t>
            </a:r>
            <a:endParaRPr lang="es-MX" altLang="es-MX"/>
          </a:p>
          <a:p>
            <a:pPr eaLnBrk="1" hangingPunct="1">
              <a:lnSpc>
                <a:spcPct val="75000"/>
              </a:lnSpc>
            </a:pPr>
            <a:r>
              <a:rPr lang="es-MX" altLang="es-MX"/>
              <a:t>EIGRP usa los siguientes valores en su métrica compuesta:</a:t>
            </a:r>
          </a:p>
          <a:p>
            <a:pPr lvl="1" indent="0">
              <a:lnSpc>
                <a:spcPct val="75000"/>
              </a:lnSpc>
              <a:buNone/>
            </a:pPr>
            <a:r>
              <a:rPr lang="es-MX" altLang="es-MX"/>
              <a:t>- Ancho de banda, retraso, confiabilidad y carga</a:t>
            </a:r>
          </a:p>
          <a:p>
            <a:pPr eaLnBrk="1" hangingPunct="1">
              <a:lnSpc>
                <a:spcPct val="75000"/>
              </a:lnSpc>
            </a:pPr>
            <a:r>
              <a:rPr lang="es-MX" altLang="es-MX"/>
              <a:t>Métrica compuesta que usa EIGRP:</a:t>
            </a:r>
          </a:p>
          <a:p>
            <a:pPr lvl="1" indent="0">
              <a:lnSpc>
                <a:spcPct val="75000"/>
              </a:lnSpc>
            </a:pPr>
            <a:r>
              <a:rPr lang="es-MX" altLang="es-MX" sz="1800"/>
              <a:t> </a:t>
            </a:r>
            <a:r>
              <a:rPr lang="es-MX" altLang="es-MX"/>
              <a:t>La fórmula tiene valores K1 </a:t>
            </a:r>
            <a:r>
              <a:rPr lang="es-MX" altLang="es-MX">
                <a:latin typeface="Wingdings" panose="05000000000000000000" pitchFamily="2" charset="2"/>
              </a:rPr>
              <a:t>à</a:t>
            </a:r>
            <a:r>
              <a:rPr lang="es-MX" altLang="es-MX"/>
              <a:t> K5</a:t>
            </a:r>
          </a:p>
          <a:p>
            <a:pPr lvl="3" indent="0">
              <a:lnSpc>
                <a:spcPct val="75000"/>
              </a:lnSpc>
              <a:buNone/>
            </a:pPr>
            <a:r>
              <a:rPr lang="es-MX" altLang="es-MX"/>
              <a:t>K1 &amp; K3 = 1</a:t>
            </a:r>
          </a:p>
          <a:p>
            <a:pPr lvl="3" indent="0">
              <a:lnSpc>
                <a:spcPct val="75000"/>
              </a:lnSpc>
              <a:buNone/>
            </a:pPr>
            <a:r>
              <a:rPr lang="es-MX" altLang="es-MX"/>
              <a:t>Los demás valores K = 0</a:t>
            </a:r>
          </a:p>
          <a:p>
            <a:pPr lvl="1" indent="0">
              <a:buNone/>
            </a:pPr>
            <a:r>
              <a:rPr lang="es-MX" altLang="es-MX"/>
              <a:t>	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5">
            <a:extLst>
              <a:ext uri="{FF2B5EF4-FFF2-40B4-BE49-F238E27FC236}">
                <a16:creationId xmlns:a16="http://schemas.microsoft.com/office/drawing/2014/main" id="{D106FA87-2A56-46BD-89FD-D64E9B9F6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19" y="447188"/>
            <a:ext cx="10303759" cy="5590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05514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8E6E573-273D-4BF9-A227-3C51082F9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Cálculo de la métrica de EIGRP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C23D30F-2EA9-45CB-B98D-F4CA55A217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2151" y="1927225"/>
            <a:ext cx="7475537" cy="9207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s-MX" dirty="0"/>
              <a:t>Use el </a:t>
            </a:r>
            <a:r>
              <a:rPr lang="en-US" altLang="es-MX" dirty="0" err="1"/>
              <a:t>comando</a:t>
            </a:r>
            <a:r>
              <a:rPr lang="en-US" altLang="es-MX" dirty="0"/>
              <a:t> </a:t>
            </a:r>
            <a:r>
              <a:rPr lang="en-US" altLang="es-MX" b="1" dirty="0"/>
              <a:t>show </a:t>
            </a:r>
            <a:r>
              <a:rPr lang="en-US" altLang="es-MX" b="1" dirty="0" err="1"/>
              <a:t>ip</a:t>
            </a:r>
            <a:r>
              <a:rPr lang="en-US" altLang="es-MX" b="1" dirty="0"/>
              <a:t> protocols</a:t>
            </a:r>
            <a:r>
              <a:rPr lang="en-US" altLang="es-MX" dirty="0"/>
              <a:t> para </a:t>
            </a:r>
            <a:r>
              <a:rPr lang="en-US" altLang="es-MX" dirty="0" err="1"/>
              <a:t>verificar</a:t>
            </a:r>
            <a:r>
              <a:rPr lang="en-US" altLang="es-MX" dirty="0"/>
              <a:t> los </a:t>
            </a:r>
            <a:r>
              <a:rPr lang="en-US" altLang="es-MX" dirty="0" err="1"/>
              <a:t>valores</a:t>
            </a:r>
            <a:r>
              <a:rPr lang="en-US" altLang="es-MX" dirty="0"/>
              <a:t> K</a:t>
            </a:r>
          </a:p>
        </p:txBody>
      </p:sp>
      <p:pic>
        <p:nvPicPr>
          <p:cNvPr id="33796" name="Picture 5">
            <a:extLst>
              <a:ext uri="{FF2B5EF4-FFF2-40B4-BE49-F238E27FC236}">
                <a16:creationId xmlns:a16="http://schemas.microsoft.com/office/drawing/2014/main" id="{C10D15F0-2B83-4FE6-B49B-89A0999A3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980" y="2678545"/>
            <a:ext cx="491490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5">
            <a:extLst>
              <a:ext uri="{FF2B5EF4-FFF2-40B4-BE49-F238E27FC236}">
                <a16:creationId xmlns:a16="http://schemas.microsoft.com/office/drawing/2014/main" id="{C10D15F0-2B83-4FE6-B49B-89A0999A3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164" y="218176"/>
            <a:ext cx="7852062" cy="6421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7801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2E4BFA97-D8E0-4230-825A-613DAFF1CF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74838" y="555625"/>
            <a:ext cx="8145462" cy="838200"/>
          </a:xfrm>
        </p:spPr>
        <p:txBody>
          <a:bodyPr/>
          <a:lstStyle/>
          <a:p>
            <a:pPr eaLnBrk="1" hangingPunct="1"/>
            <a:r>
              <a:rPr lang="en-US" altLang="es-MX"/>
              <a:t>Cálculo de la métrica de EIGRP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6C95A48-9CC6-400F-854A-E43ACF3793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8873" y="1527175"/>
            <a:ext cx="5134552" cy="513715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s-MX" altLang="es-MX"/>
              <a:t>Métricas de EIGRP</a:t>
            </a:r>
          </a:p>
          <a:p>
            <a:pPr eaLnBrk="1" hangingPunct="1"/>
            <a:r>
              <a:rPr lang="es-MX" altLang="es-MX"/>
              <a:t>Use el comando </a:t>
            </a:r>
            <a:r>
              <a:rPr lang="es-MX" altLang="es-MX" b="1"/>
              <a:t>show interfaces</a:t>
            </a:r>
            <a:r>
              <a:rPr lang="es-MX" altLang="es-MX"/>
              <a:t> para ver las métricas</a:t>
            </a:r>
          </a:p>
          <a:p>
            <a:pPr eaLnBrk="1" hangingPunct="1"/>
            <a:r>
              <a:rPr lang="es-MX" altLang="es-MX"/>
              <a:t>Métricas de EIGRP</a:t>
            </a:r>
          </a:p>
          <a:p>
            <a:pPr lvl="1" indent="0">
              <a:buNone/>
            </a:pPr>
            <a:r>
              <a:rPr lang="es-MX" altLang="es-MX" b="1"/>
              <a:t>Ancho de banda:</a:t>
            </a:r>
            <a:r>
              <a:rPr lang="es-MX" altLang="es-MX"/>
              <a:t> EIGRP usa un ancho de banda estático para calcular </a:t>
            </a:r>
            <a:br>
              <a:rPr lang="es-MX" altLang="es-MX"/>
            </a:br>
            <a:r>
              <a:rPr lang="es-MX" altLang="es-MX"/>
              <a:t>la métrica</a:t>
            </a:r>
          </a:p>
          <a:p>
            <a:pPr lvl="1" indent="0">
              <a:buNone/>
            </a:pPr>
            <a:r>
              <a:rPr lang="es-MX" altLang="es-MX"/>
              <a:t>La mayoría de las interfaces seriales usan un valor de ancho de banda por defecto de 1.544 Mbps (T1)</a:t>
            </a:r>
          </a:p>
        </p:txBody>
      </p:sp>
      <p:pic>
        <p:nvPicPr>
          <p:cNvPr id="34820" name="Picture 5">
            <a:extLst>
              <a:ext uri="{FF2B5EF4-FFF2-40B4-BE49-F238E27FC236}">
                <a16:creationId xmlns:a16="http://schemas.microsoft.com/office/drawing/2014/main" id="{59D01979-C767-479C-BA92-761E698A4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814" y="1411289"/>
            <a:ext cx="454342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6">
            <a:extLst>
              <a:ext uri="{FF2B5EF4-FFF2-40B4-BE49-F238E27FC236}">
                <a16:creationId xmlns:a16="http://schemas.microsoft.com/office/drawing/2014/main" id="{6B183017-1CCE-4132-A251-8B490D114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088" y="3921125"/>
            <a:ext cx="4362450" cy="272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2E4BFA97-D8E0-4230-825A-613DAFF1CF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Cálculo de la métrica de EIGRP</a:t>
            </a:r>
          </a:p>
        </p:txBody>
      </p:sp>
      <p:pic>
        <p:nvPicPr>
          <p:cNvPr id="34821" name="Picture 6">
            <a:extLst>
              <a:ext uri="{FF2B5EF4-FFF2-40B4-BE49-F238E27FC236}">
                <a16:creationId xmlns:a16="http://schemas.microsoft.com/office/drawing/2014/main" id="{6B183017-1CCE-4132-A251-8B490D114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5" y="1526599"/>
            <a:ext cx="8249083" cy="5154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5">
            <a:extLst>
              <a:ext uri="{FF2B5EF4-FFF2-40B4-BE49-F238E27FC236}">
                <a16:creationId xmlns:a16="http://schemas.microsoft.com/office/drawing/2014/main" id="{59D01979-C767-479C-BA92-761E698A4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338" y="1463676"/>
            <a:ext cx="454342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04045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CF0FE58-D897-4377-821F-3DFD94B5A3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00263" y="627063"/>
            <a:ext cx="8145462" cy="838200"/>
          </a:xfrm>
        </p:spPr>
        <p:txBody>
          <a:bodyPr/>
          <a:lstStyle/>
          <a:p>
            <a:pPr eaLnBrk="1" hangingPunct="1"/>
            <a:r>
              <a:rPr lang="en-US" altLang="es-MX"/>
              <a:t>Cálculo de la métrica de EIGRP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16228033-98BE-4F6C-9F29-135F0AC3EE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9913" y="1949451"/>
            <a:ext cx="6786851" cy="4281486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s-MX" dirty="0" err="1"/>
              <a:t>Métricas</a:t>
            </a:r>
            <a:r>
              <a:rPr lang="en-US" altLang="es-MX" dirty="0"/>
              <a:t> de EIGRP</a:t>
            </a:r>
            <a:endParaRPr lang="en-US" altLang="es-MX" b="1" dirty="0"/>
          </a:p>
          <a:p>
            <a:pPr eaLnBrk="1" hangingPunct="1"/>
            <a:r>
              <a:rPr lang="en-US" altLang="es-MX" b="1" dirty="0" err="1"/>
              <a:t>Retraso</a:t>
            </a:r>
            <a:r>
              <a:rPr lang="en-US" altLang="es-MX" b="1" dirty="0"/>
              <a:t>:</a:t>
            </a:r>
            <a:r>
              <a:rPr lang="en-US" altLang="es-MX" dirty="0"/>
              <a:t> se define </a:t>
            </a:r>
            <a:r>
              <a:rPr lang="en-US" altLang="es-MX" dirty="0" err="1"/>
              <a:t>como</a:t>
            </a:r>
            <a:r>
              <a:rPr lang="en-US" altLang="es-MX" dirty="0"/>
              <a:t> la </a:t>
            </a:r>
            <a:r>
              <a:rPr lang="en-US" altLang="es-MX" dirty="0" err="1"/>
              <a:t>medición</a:t>
            </a:r>
            <a:r>
              <a:rPr lang="en-US" altLang="es-MX" dirty="0"/>
              <a:t> del </a:t>
            </a:r>
            <a:r>
              <a:rPr lang="en-US" altLang="es-MX" dirty="0" err="1"/>
              <a:t>tiempo</a:t>
            </a:r>
            <a:r>
              <a:rPr lang="en-US" altLang="es-MX" dirty="0"/>
              <a:t> que </a:t>
            </a:r>
            <a:r>
              <a:rPr lang="en-US" altLang="es-MX" dirty="0" err="1"/>
              <a:t>tarda</a:t>
            </a:r>
            <a:r>
              <a:rPr lang="en-US" altLang="es-MX" dirty="0"/>
              <a:t> un </a:t>
            </a:r>
            <a:r>
              <a:rPr lang="en-US" altLang="es-MX" dirty="0" err="1"/>
              <a:t>paquete</a:t>
            </a:r>
            <a:r>
              <a:rPr lang="en-US" altLang="es-MX" dirty="0"/>
              <a:t> para </a:t>
            </a:r>
            <a:r>
              <a:rPr lang="en-US" altLang="es-MX" dirty="0" err="1"/>
              <a:t>atravesar</a:t>
            </a:r>
            <a:r>
              <a:rPr lang="en-US" altLang="es-MX" dirty="0"/>
              <a:t> una </a:t>
            </a:r>
            <a:r>
              <a:rPr lang="en-US" altLang="es-MX" dirty="0" err="1"/>
              <a:t>ruta</a:t>
            </a:r>
            <a:endParaRPr lang="en-US" altLang="es-MX" dirty="0"/>
          </a:p>
          <a:p>
            <a:pPr lvl="1" indent="0">
              <a:buNone/>
            </a:pPr>
            <a:r>
              <a:rPr lang="en-US" altLang="es-MX" dirty="0"/>
              <a:t>- Es un valor </a:t>
            </a:r>
            <a:r>
              <a:rPr lang="en-US" altLang="es-MX" dirty="0" err="1"/>
              <a:t>estático</a:t>
            </a:r>
            <a:r>
              <a:rPr lang="en-US" altLang="es-MX" dirty="0"/>
              <a:t> </a:t>
            </a:r>
            <a:r>
              <a:rPr lang="en-US" altLang="es-MX" dirty="0" err="1"/>
              <a:t>basado</a:t>
            </a:r>
            <a:r>
              <a:rPr lang="en-US" altLang="es-MX" dirty="0"/>
              <a:t> </a:t>
            </a:r>
            <a:br>
              <a:rPr lang="cs-CZ" altLang="es-MX" dirty="0"/>
            </a:br>
            <a:r>
              <a:rPr lang="en-US" altLang="es-MX" dirty="0" err="1"/>
              <a:t>en</a:t>
            </a:r>
            <a:r>
              <a:rPr lang="en-US" altLang="es-MX" dirty="0"/>
              <a:t> el </a:t>
            </a:r>
            <a:r>
              <a:rPr lang="en-US" altLang="es-MX" dirty="0" err="1"/>
              <a:t>tipo</a:t>
            </a:r>
            <a:r>
              <a:rPr lang="en-US" altLang="es-MX" dirty="0"/>
              <a:t> de enlace al que </a:t>
            </a:r>
            <a:br>
              <a:rPr lang="cs-CZ" altLang="es-MX" dirty="0"/>
            </a:br>
            <a:r>
              <a:rPr lang="en-US" altLang="es-MX" dirty="0" err="1"/>
              <a:t>está</a:t>
            </a:r>
            <a:r>
              <a:rPr lang="en-US" altLang="es-MX" dirty="0"/>
              <a:t> </a:t>
            </a:r>
            <a:r>
              <a:rPr lang="en-US" altLang="es-MX" dirty="0" err="1"/>
              <a:t>conectado</a:t>
            </a:r>
            <a:r>
              <a:rPr lang="en-US" altLang="es-MX" dirty="0"/>
              <a:t> la </a:t>
            </a:r>
            <a:r>
              <a:rPr lang="en-US" altLang="es-MX" dirty="0" err="1"/>
              <a:t>interfaz</a:t>
            </a:r>
            <a:endParaRPr lang="en-US" altLang="es-MX" dirty="0"/>
          </a:p>
          <a:p>
            <a:pPr lvl="1" indent="0">
              <a:buNone/>
            </a:pPr>
            <a:endParaRPr lang="en-US" altLang="es-MX" dirty="0"/>
          </a:p>
        </p:txBody>
      </p:sp>
      <p:pic>
        <p:nvPicPr>
          <p:cNvPr id="35844" name="Picture 5">
            <a:extLst>
              <a:ext uri="{FF2B5EF4-FFF2-40B4-BE49-F238E27FC236}">
                <a16:creationId xmlns:a16="http://schemas.microsoft.com/office/drawing/2014/main" id="{19B718EA-A78E-418C-8C72-D378828C6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74" y="1465263"/>
            <a:ext cx="4042153" cy="3051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EE5B715-A7DB-477F-8BAC-F08F172207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6726" y="541338"/>
            <a:ext cx="8145463" cy="838200"/>
          </a:xfrm>
        </p:spPr>
        <p:txBody>
          <a:bodyPr/>
          <a:lstStyle/>
          <a:p>
            <a:pPr eaLnBrk="1" hangingPunct="1"/>
            <a:r>
              <a:rPr lang="en-US" altLang="es-MX"/>
              <a:t>Cálculo de la métrica de EIGRP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E5BFE76-1821-46DB-B0B5-34B227DFA9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0173" y="1883209"/>
            <a:ext cx="10431172" cy="3571875"/>
          </a:xfrm>
        </p:spPr>
        <p:txBody>
          <a:bodyPr>
            <a:normAutofit/>
          </a:bodyPr>
          <a:lstStyle/>
          <a:p>
            <a:pPr eaLnBrk="1" hangingPunct="1">
              <a:lnSpc>
                <a:spcPct val="85000"/>
              </a:lnSpc>
            </a:pPr>
            <a:r>
              <a:rPr lang="en-US" altLang="es-MX" b="1" dirty="0" err="1"/>
              <a:t>Confiabilidad</a:t>
            </a:r>
            <a:r>
              <a:rPr lang="en-US" altLang="es-MX" dirty="0"/>
              <a:t> (no es una </a:t>
            </a:r>
            <a:r>
              <a:rPr lang="en-US" altLang="es-MX" dirty="0" err="1"/>
              <a:t>métrica</a:t>
            </a:r>
            <a:r>
              <a:rPr lang="en-US" altLang="es-MX" dirty="0"/>
              <a:t> por </a:t>
            </a:r>
            <a:r>
              <a:rPr lang="en-US" altLang="es-MX" dirty="0" err="1"/>
              <a:t>defecto</a:t>
            </a:r>
            <a:r>
              <a:rPr lang="en-US" altLang="es-MX" dirty="0"/>
              <a:t> de EIGRP)</a:t>
            </a:r>
          </a:p>
          <a:p>
            <a:pPr lvl="1" indent="0">
              <a:lnSpc>
                <a:spcPct val="85000"/>
              </a:lnSpc>
              <a:buNone/>
            </a:pPr>
            <a:r>
              <a:rPr lang="en-US" altLang="es-MX" dirty="0"/>
              <a:t>- Una </a:t>
            </a:r>
            <a:r>
              <a:rPr lang="en-US" altLang="es-MX" dirty="0" err="1"/>
              <a:t>medida</a:t>
            </a:r>
            <a:r>
              <a:rPr lang="en-US" altLang="es-MX" dirty="0"/>
              <a:t> de las </a:t>
            </a:r>
            <a:r>
              <a:rPr lang="en-US" altLang="es-MX" dirty="0" err="1"/>
              <a:t>probabilidades</a:t>
            </a:r>
            <a:r>
              <a:rPr lang="en-US" altLang="es-MX" dirty="0"/>
              <a:t> de que un enlace </a:t>
            </a:r>
            <a:r>
              <a:rPr lang="en-US" altLang="es-MX" dirty="0" err="1"/>
              <a:t>falle</a:t>
            </a:r>
            <a:endParaRPr lang="en-US" altLang="es-MX" dirty="0"/>
          </a:p>
          <a:p>
            <a:pPr lvl="1" indent="0">
              <a:lnSpc>
                <a:spcPct val="85000"/>
              </a:lnSpc>
              <a:buNone/>
            </a:pPr>
            <a:r>
              <a:rPr lang="en-US" altLang="es-MX" dirty="0"/>
              <a:t>- Se </a:t>
            </a:r>
            <a:r>
              <a:rPr lang="en-US" altLang="es-MX" dirty="0" err="1"/>
              <a:t>mide</a:t>
            </a:r>
            <a:r>
              <a:rPr lang="en-US" altLang="es-MX" dirty="0"/>
              <a:t> de </a:t>
            </a:r>
            <a:r>
              <a:rPr lang="en-US" altLang="es-MX" dirty="0" err="1"/>
              <a:t>manera</a:t>
            </a:r>
            <a:r>
              <a:rPr lang="en-US" altLang="es-MX" dirty="0"/>
              <a:t> </a:t>
            </a:r>
            <a:r>
              <a:rPr lang="en-US" altLang="es-MX" dirty="0" err="1"/>
              <a:t>dinámica</a:t>
            </a:r>
            <a:r>
              <a:rPr lang="en-US" altLang="es-MX" dirty="0"/>
              <a:t> y se </a:t>
            </a:r>
            <a:r>
              <a:rPr lang="en-US" altLang="es-MX" dirty="0" err="1"/>
              <a:t>expresa</a:t>
            </a:r>
            <a:r>
              <a:rPr lang="en-US" altLang="es-MX" dirty="0"/>
              <a:t> </a:t>
            </a:r>
            <a:r>
              <a:rPr lang="en-US" altLang="es-MX" dirty="0" err="1"/>
              <a:t>como</a:t>
            </a:r>
            <a:r>
              <a:rPr lang="en-US" altLang="es-MX" dirty="0"/>
              <a:t> una </a:t>
            </a:r>
            <a:r>
              <a:rPr lang="en-US" altLang="es-MX" dirty="0" err="1"/>
              <a:t>fracción</a:t>
            </a:r>
            <a:r>
              <a:rPr lang="en-US" altLang="es-MX" dirty="0"/>
              <a:t> de 255</a:t>
            </a:r>
          </a:p>
          <a:p>
            <a:pPr lvl="1" indent="0">
              <a:lnSpc>
                <a:spcPct val="85000"/>
              </a:lnSpc>
              <a:buNone/>
            </a:pPr>
            <a:r>
              <a:rPr lang="en-US" altLang="es-MX" dirty="0"/>
              <a:t>	</a:t>
            </a:r>
            <a:r>
              <a:rPr lang="en-US" altLang="es-MX" dirty="0" err="1"/>
              <a:t>Cuanto</a:t>
            </a:r>
            <a:r>
              <a:rPr lang="en-US" altLang="es-MX" dirty="0"/>
              <a:t> </a:t>
            </a:r>
            <a:r>
              <a:rPr lang="en-US" altLang="es-MX" dirty="0" err="1"/>
              <a:t>más</a:t>
            </a:r>
            <a:r>
              <a:rPr lang="en-US" altLang="es-MX" dirty="0"/>
              <a:t> </a:t>
            </a:r>
            <a:r>
              <a:rPr lang="en-US" altLang="es-MX" dirty="0" err="1"/>
              <a:t>alta</a:t>
            </a:r>
            <a:r>
              <a:rPr lang="en-US" altLang="es-MX" dirty="0"/>
              <a:t> es la </a:t>
            </a:r>
            <a:r>
              <a:rPr lang="en-US" altLang="es-MX" dirty="0" err="1"/>
              <a:t>fracción</a:t>
            </a:r>
            <a:r>
              <a:rPr lang="en-US" altLang="es-MX" dirty="0"/>
              <a:t>, </a:t>
            </a:r>
            <a:r>
              <a:rPr lang="en-US" altLang="es-MX" dirty="0" err="1"/>
              <a:t>mejor</a:t>
            </a:r>
            <a:r>
              <a:rPr lang="en-US" altLang="es-MX" dirty="0"/>
              <a:t> es la </a:t>
            </a:r>
            <a:r>
              <a:rPr lang="en-US" altLang="es-MX" dirty="0" err="1"/>
              <a:t>confiabilidad</a:t>
            </a:r>
            <a:endParaRPr lang="en-US" altLang="es-MX" dirty="0"/>
          </a:p>
          <a:p>
            <a:pPr eaLnBrk="1" hangingPunct="1">
              <a:lnSpc>
                <a:spcPct val="85000"/>
              </a:lnSpc>
            </a:pPr>
            <a:r>
              <a:rPr lang="en-US" altLang="es-MX" b="1" dirty="0" err="1"/>
              <a:t>Carga</a:t>
            </a:r>
            <a:r>
              <a:rPr lang="en-US" altLang="es-MX" dirty="0"/>
              <a:t> (no es una </a:t>
            </a:r>
            <a:r>
              <a:rPr lang="en-US" altLang="es-MX" dirty="0" err="1"/>
              <a:t>métrica</a:t>
            </a:r>
            <a:r>
              <a:rPr lang="en-US" altLang="es-MX" dirty="0"/>
              <a:t> por </a:t>
            </a:r>
            <a:r>
              <a:rPr lang="en-US" altLang="es-MX" dirty="0" err="1"/>
              <a:t>defecto</a:t>
            </a:r>
            <a:r>
              <a:rPr lang="en-US" altLang="es-MX" dirty="0"/>
              <a:t> de EIGRP)</a:t>
            </a:r>
          </a:p>
          <a:p>
            <a:pPr lvl="1" indent="0">
              <a:lnSpc>
                <a:spcPct val="85000"/>
              </a:lnSpc>
            </a:pPr>
            <a:r>
              <a:rPr lang="en-US" altLang="es-MX" dirty="0"/>
              <a:t>	Un </a:t>
            </a:r>
            <a:r>
              <a:rPr lang="en-US" altLang="es-MX" dirty="0" err="1"/>
              <a:t>número</a:t>
            </a:r>
            <a:r>
              <a:rPr lang="en-US" altLang="es-MX" dirty="0"/>
              <a:t> que </a:t>
            </a:r>
            <a:r>
              <a:rPr lang="en-US" altLang="es-MX" dirty="0" err="1"/>
              <a:t>representa</a:t>
            </a:r>
            <a:r>
              <a:rPr lang="en-US" altLang="es-MX" dirty="0"/>
              <a:t> la </a:t>
            </a:r>
            <a:r>
              <a:rPr lang="en-US" altLang="es-MX" dirty="0" err="1"/>
              <a:t>cantidad</a:t>
            </a:r>
            <a:r>
              <a:rPr lang="en-US" altLang="es-MX" dirty="0"/>
              <a:t> de </a:t>
            </a:r>
            <a:r>
              <a:rPr lang="en-US" altLang="es-MX" dirty="0" err="1"/>
              <a:t>tráfico</a:t>
            </a:r>
            <a:r>
              <a:rPr lang="en-US" altLang="es-MX" dirty="0"/>
              <a:t> que </a:t>
            </a:r>
            <a:r>
              <a:rPr lang="en-US" altLang="es-MX" dirty="0" err="1"/>
              <a:t>usa</a:t>
            </a:r>
            <a:r>
              <a:rPr lang="en-US" altLang="es-MX" dirty="0"/>
              <a:t> un enlace</a:t>
            </a:r>
          </a:p>
          <a:p>
            <a:pPr lvl="1" indent="0">
              <a:lnSpc>
                <a:spcPct val="85000"/>
              </a:lnSpc>
            </a:pPr>
            <a:r>
              <a:rPr lang="en-US" altLang="es-MX" dirty="0"/>
              <a:t>	El </a:t>
            </a:r>
            <a:r>
              <a:rPr lang="en-US" altLang="es-MX" dirty="0" err="1"/>
              <a:t>número</a:t>
            </a:r>
            <a:r>
              <a:rPr lang="en-US" altLang="es-MX" dirty="0"/>
              <a:t> se </a:t>
            </a:r>
            <a:r>
              <a:rPr lang="en-US" altLang="es-MX" dirty="0" err="1"/>
              <a:t>determina</a:t>
            </a:r>
            <a:r>
              <a:rPr lang="en-US" altLang="es-MX" dirty="0"/>
              <a:t> de </a:t>
            </a:r>
            <a:r>
              <a:rPr lang="en-US" altLang="es-MX" dirty="0" err="1"/>
              <a:t>manera</a:t>
            </a:r>
            <a:r>
              <a:rPr lang="en-US" altLang="es-MX" dirty="0"/>
              <a:t> </a:t>
            </a:r>
            <a:r>
              <a:rPr lang="en-US" altLang="es-MX" dirty="0" err="1"/>
              <a:t>dinámica</a:t>
            </a:r>
            <a:r>
              <a:rPr lang="en-US" altLang="es-MX" dirty="0"/>
              <a:t> y se </a:t>
            </a:r>
            <a:r>
              <a:rPr lang="en-US" altLang="es-MX" dirty="0" err="1"/>
              <a:t>expresa</a:t>
            </a:r>
            <a:r>
              <a:rPr lang="en-US" altLang="es-MX" dirty="0"/>
              <a:t> </a:t>
            </a:r>
            <a:r>
              <a:rPr lang="en-US" altLang="es-MX" dirty="0" err="1"/>
              <a:t>como</a:t>
            </a:r>
            <a:r>
              <a:rPr lang="en-US" altLang="es-MX" dirty="0"/>
              <a:t> </a:t>
            </a:r>
            <a:r>
              <a:rPr lang="cs-CZ" altLang="es-MX" dirty="0"/>
              <a:t> </a:t>
            </a:r>
            <a:r>
              <a:rPr lang="en-US" altLang="es-MX" dirty="0"/>
              <a:t>una </a:t>
            </a:r>
            <a:r>
              <a:rPr lang="en-US" altLang="es-MX" dirty="0" err="1"/>
              <a:t>fracción</a:t>
            </a:r>
            <a:r>
              <a:rPr lang="en-US" altLang="es-MX" dirty="0"/>
              <a:t> de 255</a:t>
            </a:r>
          </a:p>
          <a:p>
            <a:pPr lvl="2" eaLnBrk="1" hangingPunct="1">
              <a:lnSpc>
                <a:spcPct val="85000"/>
              </a:lnSpc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n-US" altLang="es-MX" dirty="0"/>
              <a:t> </a:t>
            </a:r>
            <a:r>
              <a:rPr lang="en-US" altLang="es-MX" dirty="0" err="1"/>
              <a:t>Cuanto</a:t>
            </a:r>
            <a:r>
              <a:rPr lang="en-US" altLang="es-MX" dirty="0"/>
              <a:t> </a:t>
            </a:r>
            <a:r>
              <a:rPr lang="en-US" altLang="es-MX" dirty="0" err="1"/>
              <a:t>más</a:t>
            </a:r>
            <a:r>
              <a:rPr lang="en-US" altLang="es-MX" dirty="0"/>
              <a:t> </a:t>
            </a:r>
            <a:r>
              <a:rPr lang="en-US" altLang="es-MX" dirty="0" err="1"/>
              <a:t>baja</a:t>
            </a:r>
            <a:r>
              <a:rPr lang="en-US" altLang="es-MX" dirty="0"/>
              <a:t> es la </a:t>
            </a:r>
            <a:r>
              <a:rPr lang="en-US" altLang="es-MX" dirty="0" err="1"/>
              <a:t>fracción</a:t>
            </a:r>
            <a:r>
              <a:rPr lang="en-US" altLang="es-MX" dirty="0"/>
              <a:t>, </a:t>
            </a:r>
            <a:r>
              <a:rPr lang="en-US" altLang="es-MX" dirty="0" err="1"/>
              <a:t>menor</a:t>
            </a:r>
            <a:r>
              <a:rPr lang="en-US" altLang="es-MX" dirty="0"/>
              <a:t> es la </a:t>
            </a:r>
            <a:r>
              <a:rPr lang="en-US" altLang="es-MX" dirty="0" err="1"/>
              <a:t>carga</a:t>
            </a:r>
            <a:r>
              <a:rPr lang="en-US" altLang="es-MX" dirty="0"/>
              <a:t> del enlace</a:t>
            </a:r>
          </a:p>
        </p:txBody>
      </p:sp>
      <p:pic>
        <p:nvPicPr>
          <p:cNvPr id="36868" name="Picture 5">
            <a:extLst>
              <a:ext uri="{FF2B5EF4-FFF2-40B4-BE49-F238E27FC236}">
                <a16:creationId xmlns:a16="http://schemas.microsoft.com/office/drawing/2014/main" id="{91D827A3-5F61-41BA-9A39-2CC5FF571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426" y="4739698"/>
            <a:ext cx="4581525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EE5B715-A7DB-477F-8BAC-F08F172207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Cálculo de la métrica de EIGRP</a:t>
            </a:r>
          </a:p>
        </p:txBody>
      </p:sp>
      <p:pic>
        <p:nvPicPr>
          <p:cNvPr id="36868" name="Picture 5">
            <a:extLst>
              <a:ext uri="{FF2B5EF4-FFF2-40B4-BE49-F238E27FC236}">
                <a16:creationId xmlns:a16="http://schemas.microsoft.com/office/drawing/2014/main" id="{91D827A3-5F61-41BA-9A39-2CC5FF571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299" y="2606097"/>
            <a:ext cx="6997410" cy="284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9459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20E8861-D9A8-4158-BB24-ACD3C5B0D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14538" y="328613"/>
            <a:ext cx="8145462" cy="1054100"/>
          </a:xfrm>
        </p:spPr>
        <p:txBody>
          <a:bodyPr/>
          <a:lstStyle/>
          <a:p>
            <a:pPr eaLnBrk="1" hangingPunct="1"/>
            <a:r>
              <a:rPr lang="en-US" altLang="es-MX"/>
              <a:t>EIGRP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1BA940D-91FF-4B14-940B-1EB31C0A05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7741" y="2142114"/>
            <a:ext cx="11139055" cy="2573771"/>
          </a:xfrm>
        </p:spPr>
        <p:txBody>
          <a:bodyPr>
            <a:normAutofit/>
          </a:bodyPr>
          <a:lstStyle/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es-MX" dirty="0" err="1"/>
              <a:t>Formato</a:t>
            </a:r>
            <a:r>
              <a:rPr lang="en-US" altLang="es-MX" dirty="0"/>
              <a:t> de los </a:t>
            </a:r>
            <a:r>
              <a:rPr lang="en-US" altLang="es-MX" dirty="0" err="1"/>
              <a:t>mensajes</a:t>
            </a:r>
            <a:r>
              <a:rPr lang="en-US" altLang="es-MX" dirty="0"/>
              <a:t> EIGRP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s-MX" dirty="0" err="1"/>
              <a:t>Encabezado</a:t>
            </a:r>
            <a:r>
              <a:rPr lang="en-US" altLang="es-MX" dirty="0"/>
              <a:t> EIGRP</a:t>
            </a:r>
          </a:p>
          <a:p>
            <a:pPr lvl="1" indent="0">
              <a:lnSpc>
                <a:spcPct val="85000"/>
              </a:lnSpc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n-US" altLang="es-MX" dirty="0"/>
              <a:t> </a:t>
            </a:r>
            <a:r>
              <a:rPr lang="en-US" altLang="es-MX" dirty="0" err="1"/>
              <a:t>Encabezado</a:t>
            </a:r>
            <a:r>
              <a:rPr lang="en-US" altLang="es-MX" dirty="0"/>
              <a:t> de </a:t>
            </a:r>
            <a:r>
              <a:rPr lang="en-US" altLang="es-MX" dirty="0" err="1"/>
              <a:t>trama</a:t>
            </a:r>
            <a:r>
              <a:rPr lang="en-US" altLang="es-MX" dirty="0"/>
              <a:t> de enlace de </a:t>
            </a:r>
            <a:r>
              <a:rPr lang="en-US" altLang="es-MX" dirty="0" err="1"/>
              <a:t>datos</a:t>
            </a:r>
            <a:r>
              <a:rPr lang="en-US" altLang="es-MX" dirty="0"/>
              <a:t>: </a:t>
            </a:r>
            <a:r>
              <a:rPr lang="en-US" altLang="es-MX" dirty="0" err="1"/>
              <a:t>contiene</a:t>
            </a:r>
            <a:r>
              <a:rPr lang="en-US" altLang="es-MX" dirty="0"/>
              <a:t> la </a:t>
            </a:r>
            <a:r>
              <a:rPr lang="en-US" altLang="es-MX" dirty="0" err="1"/>
              <a:t>dirección</a:t>
            </a:r>
            <a:r>
              <a:rPr lang="en-US" altLang="es-MX" dirty="0"/>
              <a:t>  MAC de </a:t>
            </a:r>
            <a:r>
              <a:rPr lang="en-US" altLang="es-MX" dirty="0" err="1"/>
              <a:t>origen</a:t>
            </a:r>
            <a:r>
              <a:rPr lang="en-US" altLang="es-MX" dirty="0"/>
              <a:t> y la de </a:t>
            </a:r>
            <a:r>
              <a:rPr lang="en-US" altLang="es-MX" dirty="0" err="1"/>
              <a:t>destino</a:t>
            </a:r>
            <a:endParaRPr lang="en-US" altLang="es-MX" dirty="0"/>
          </a:p>
          <a:p>
            <a:pPr lvl="1" indent="0">
              <a:lnSpc>
                <a:spcPct val="85000"/>
              </a:lnSpc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n-US" altLang="es-MX" dirty="0"/>
              <a:t> </a:t>
            </a:r>
            <a:r>
              <a:rPr lang="en-US" altLang="es-MX" dirty="0" err="1"/>
              <a:t>Encabezado</a:t>
            </a:r>
            <a:r>
              <a:rPr lang="en-US" altLang="es-MX" dirty="0"/>
              <a:t> de </a:t>
            </a:r>
            <a:r>
              <a:rPr lang="en-US" altLang="es-MX" dirty="0" err="1"/>
              <a:t>paquete</a:t>
            </a:r>
            <a:r>
              <a:rPr lang="en-US" altLang="es-MX" dirty="0"/>
              <a:t> IP: </a:t>
            </a:r>
            <a:r>
              <a:rPr lang="en-US" altLang="es-MX" dirty="0" err="1"/>
              <a:t>contiene</a:t>
            </a:r>
            <a:r>
              <a:rPr lang="en-US" altLang="es-MX" dirty="0"/>
              <a:t> la </a:t>
            </a:r>
            <a:r>
              <a:rPr lang="en-US" altLang="es-MX" dirty="0" err="1"/>
              <a:t>dirección</a:t>
            </a:r>
            <a:r>
              <a:rPr lang="en-US" altLang="es-MX" dirty="0"/>
              <a:t> IP de </a:t>
            </a:r>
            <a:r>
              <a:rPr lang="en-US" altLang="es-MX" dirty="0" err="1"/>
              <a:t>origen</a:t>
            </a:r>
            <a:r>
              <a:rPr lang="en-US" altLang="es-MX" dirty="0"/>
              <a:t> </a:t>
            </a:r>
            <a:r>
              <a:rPr lang="cs-CZ" altLang="es-MX" sz="1400" dirty="0"/>
              <a:t> </a:t>
            </a:r>
            <a:r>
              <a:rPr lang="en-US" altLang="es-MX" dirty="0"/>
              <a:t>y la de </a:t>
            </a:r>
            <a:r>
              <a:rPr lang="en-US" altLang="es-MX" dirty="0" err="1"/>
              <a:t>destino</a:t>
            </a:r>
            <a:endParaRPr lang="en-US" altLang="es-MX" dirty="0"/>
          </a:p>
          <a:p>
            <a:pPr lvl="1" indent="0">
              <a:lnSpc>
                <a:spcPct val="85000"/>
              </a:lnSpc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n-US" altLang="es-MX" dirty="0"/>
              <a:t> </a:t>
            </a:r>
            <a:r>
              <a:rPr lang="en-US" altLang="es-MX" dirty="0" err="1"/>
              <a:t>Encabezado</a:t>
            </a:r>
            <a:r>
              <a:rPr lang="en-US" altLang="es-MX" dirty="0"/>
              <a:t> de </a:t>
            </a:r>
            <a:r>
              <a:rPr lang="en-US" altLang="es-MX" dirty="0" err="1"/>
              <a:t>paquete</a:t>
            </a:r>
            <a:r>
              <a:rPr lang="en-US" altLang="es-MX" dirty="0"/>
              <a:t> EIGRP: </a:t>
            </a:r>
            <a:r>
              <a:rPr lang="en-US" altLang="es-MX" dirty="0" err="1"/>
              <a:t>contiene</a:t>
            </a:r>
            <a:r>
              <a:rPr lang="en-US" altLang="es-MX" dirty="0"/>
              <a:t> el </a:t>
            </a:r>
            <a:r>
              <a:rPr lang="en-US" altLang="es-MX" dirty="0" err="1"/>
              <a:t>número</a:t>
            </a:r>
            <a:r>
              <a:rPr lang="en-US" altLang="es-MX" dirty="0"/>
              <a:t> AS</a:t>
            </a:r>
          </a:p>
          <a:p>
            <a:pPr lvl="1" indent="0"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n-US" altLang="es-MX" dirty="0"/>
              <a:t> Tipo/</a:t>
            </a:r>
            <a:r>
              <a:rPr lang="en-US" altLang="es-MX" dirty="0" err="1"/>
              <a:t>longitud</a:t>
            </a:r>
            <a:r>
              <a:rPr lang="en-US" altLang="es-MX" dirty="0"/>
              <a:t>/campo: </a:t>
            </a:r>
            <a:r>
              <a:rPr lang="en-US" altLang="es-MX" dirty="0" err="1"/>
              <a:t>porción</a:t>
            </a:r>
            <a:r>
              <a:rPr lang="en-US" altLang="es-MX" dirty="0"/>
              <a:t> de </a:t>
            </a:r>
            <a:r>
              <a:rPr lang="en-US" altLang="es-MX" dirty="0" err="1"/>
              <a:t>datos</a:t>
            </a:r>
            <a:r>
              <a:rPr lang="en-US" altLang="es-MX" dirty="0"/>
              <a:t> del </a:t>
            </a:r>
            <a:r>
              <a:rPr lang="en-US" altLang="es-MX" dirty="0" err="1"/>
              <a:t>mensaje</a:t>
            </a:r>
            <a:r>
              <a:rPr lang="en-US" altLang="es-MX" dirty="0"/>
              <a:t> EIGRP</a:t>
            </a:r>
          </a:p>
        </p:txBody>
      </p:sp>
      <p:pic>
        <p:nvPicPr>
          <p:cNvPr id="7172" name="Picture 8">
            <a:extLst>
              <a:ext uri="{FF2B5EF4-FFF2-40B4-BE49-F238E27FC236}">
                <a16:creationId xmlns:a16="http://schemas.microsoft.com/office/drawing/2014/main" id="{611DDC71-C477-4515-B877-934D8C418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2" y="5020398"/>
            <a:ext cx="8621712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6">
            <a:extLst>
              <a:ext uri="{FF2B5EF4-FFF2-40B4-BE49-F238E27FC236}">
                <a16:creationId xmlns:a16="http://schemas.microsoft.com/office/drawing/2014/main" id="{7AE480E4-A4A7-4F43-8C78-21061FB5A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820864"/>
            <a:ext cx="3594100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2">
            <a:extLst>
              <a:ext uri="{FF2B5EF4-FFF2-40B4-BE49-F238E27FC236}">
                <a16:creationId xmlns:a16="http://schemas.microsoft.com/office/drawing/2014/main" id="{2AB20F46-C831-4F4A-9AF1-A38D8E9C17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7076" y="493713"/>
            <a:ext cx="8145463" cy="838200"/>
          </a:xfrm>
        </p:spPr>
        <p:txBody>
          <a:bodyPr/>
          <a:lstStyle/>
          <a:p>
            <a:pPr eaLnBrk="1" hangingPunct="1"/>
            <a:r>
              <a:rPr lang="en-US" altLang="es-MX"/>
              <a:t>Cálculo de la métrica de EIGRP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DB71E354-2767-4BC2-BE89-D2B2E700C8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5527" y="1784349"/>
            <a:ext cx="9700637" cy="47355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s-MX" sz="2000" dirty="0" err="1"/>
              <a:t>Uso</a:t>
            </a:r>
            <a:r>
              <a:rPr lang="en-US" altLang="es-MX" sz="2000" dirty="0"/>
              <a:t> del </a:t>
            </a:r>
            <a:r>
              <a:rPr lang="en-US" altLang="es-MX" sz="2000" dirty="0" err="1"/>
              <a:t>comando</a:t>
            </a:r>
            <a:r>
              <a:rPr lang="en-US" altLang="es-MX" sz="2000" dirty="0"/>
              <a:t> bandwidth (ancho de </a:t>
            </a:r>
            <a:r>
              <a:rPr lang="en-US" altLang="es-MX" sz="2000" dirty="0" err="1"/>
              <a:t>banda</a:t>
            </a:r>
            <a:r>
              <a:rPr lang="en-US" altLang="es-MX" sz="2000" dirty="0"/>
              <a:t>)</a:t>
            </a:r>
          </a:p>
          <a:p>
            <a:pPr eaLnBrk="1" hangingPunct="1"/>
            <a:r>
              <a:rPr lang="en-US" altLang="es-MX" sz="2000" dirty="0" err="1"/>
              <a:t>Modificación</a:t>
            </a:r>
            <a:r>
              <a:rPr lang="en-US" altLang="es-MX" sz="2000" dirty="0"/>
              <a:t> del ancho de </a:t>
            </a:r>
            <a:r>
              <a:rPr lang="en-US" altLang="es-MX" sz="2000" dirty="0" err="1"/>
              <a:t>banda</a:t>
            </a:r>
            <a:r>
              <a:rPr lang="en-US" altLang="es-MX" sz="2000" dirty="0"/>
              <a:t> de la </a:t>
            </a:r>
            <a:r>
              <a:rPr lang="en-US" altLang="es-MX" sz="2000" dirty="0" err="1"/>
              <a:t>interfaz</a:t>
            </a:r>
            <a:r>
              <a:rPr lang="en-US" altLang="es-MX" sz="2000" dirty="0"/>
              <a:t>:</a:t>
            </a:r>
          </a:p>
          <a:p>
            <a:pPr lvl="1" indent="0">
              <a:buNone/>
            </a:pPr>
            <a:r>
              <a:rPr lang="en-US" altLang="es-MX" dirty="0"/>
              <a:t>- Use el </a:t>
            </a:r>
            <a:r>
              <a:rPr lang="en-US" altLang="es-MX" dirty="0" err="1"/>
              <a:t>comando</a:t>
            </a:r>
            <a:r>
              <a:rPr lang="en-US" altLang="es-MX" dirty="0"/>
              <a:t> </a:t>
            </a:r>
            <a:r>
              <a:rPr lang="en-US" altLang="es-MX" b="1" i="1" dirty="0"/>
              <a:t>bandwidth</a:t>
            </a:r>
            <a:endParaRPr lang="en-US" altLang="es-MX" dirty="0"/>
          </a:p>
          <a:p>
            <a:pPr lvl="1" indent="0">
              <a:buNone/>
            </a:pPr>
            <a:r>
              <a:rPr lang="en-US" altLang="es-MX" dirty="0"/>
              <a:t>- </a:t>
            </a:r>
            <a:r>
              <a:rPr lang="en-US" altLang="es-MX" dirty="0" err="1"/>
              <a:t>Ejemplo</a:t>
            </a:r>
            <a:r>
              <a:rPr lang="en-US" altLang="es-MX" dirty="0"/>
              <a:t>:</a:t>
            </a:r>
          </a:p>
          <a:p>
            <a:pPr lvl="1" indent="0">
              <a:buNone/>
            </a:pPr>
            <a:r>
              <a:rPr lang="en-US" altLang="es-MX" dirty="0"/>
              <a:t>	Router(config-if)#</a:t>
            </a:r>
            <a:r>
              <a:rPr lang="en-US" altLang="es-MX" i="1" dirty="0"/>
              <a:t>bandwidth</a:t>
            </a:r>
            <a:r>
              <a:rPr lang="en-US" altLang="es-MX" dirty="0"/>
              <a:t> kilobits</a:t>
            </a:r>
          </a:p>
          <a:p>
            <a:pPr eaLnBrk="1" hangingPunct="1"/>
            <a:r>
              <a:rPr lang="en-US" altLang="es-MX" sz="2000" dirty="0" err="1"/>
              <a:t>Verificación</a:t>
            </a:r>
            <a:r>
              <a:rPr lang="en-US" altLang="es-MX" sz="2000" dirty="0"/>
              <a:t> del ancho de </a:t>
            </a:r>
            <a:r>
              <a:rPr lang="en-US" altLang="es-MX" sz="2000" dirty="0" err="1"/>
              <a:t>banda</a:t>
            </a:r>
            <a:r>
              <a:rPr lang="en-US" altLang="es-MX" sz="2000" dirty="0"/>
              <a:t>: </a:t>
            </a:r>
          </a:p>
          <a:p>
            <a:pPr lvl="1" indent="0"/>
            <a:r>
              <a:rPr lang="en-US" altLang="es-MX" dirty="0"/>
              <a:t> Use el </a:t>
            </a:r>
            <a:r>
              <a:rPr lang="en-US" altLang="es-MX" dirty="0" err="1"/>
              <a:t>comando</a:t>
            </a:r>
            <a:r>
              <a:rPr lang="en-US" altLang="es-MX" dirty="0"/>
              <a:t> </a:t>
            </a:r>
            <a:r>
              <a:rPr lang="en-US" altLang="es-MX" b="1" i="1" dirty="0"/>
              <a:t>show interface</a:t>
            </a:r>
            <a:endParaRPr lang="en-US" altLang="es-MX" dirty="0"/>
          </a:p>
          <a:p>
            <a:pPr eaLnBrk="1" hangingPunct="1">
              <a:lnSpc>
                <a:spcPct val="75000"/>
              </a:lnSpc>
            </a:pPr>
            <a:r>
              <a:rPr lang="en-US" altLang="es-MX" sz="2000" dirty="0"/>
              <a:t>Nota: </a:t>
            </a:r>
            <a:r>
              <a:rPr lang="cs-CZ" altLang="es-MX" sz="2000" dirty="0"/>
              <a:t>e</a:t>
            </a:r>
            <a:r>
              <a:rPr lang="en-US" altLang="es-MX" sz="2000" dirty="0"/>
              <a:t>l </a:t>
            </a:r>
            <a:r>
              <a:rPr lang="en-US" altLang="es-MX" sz="2000" dirty="0" err="1"/>
              <a:t>comando</a:t>
            </a:r>
            <a:r>
              <a:rPr lang="en-US" altLang="es-MX" sz="2000" dirty="0"/>
              <a:t> bandwidth 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es-MX" sz="2000" dirty="0"/>
              <a:t> </a:t>
            </a:r>
            <a:r>
              <a:rPr lang="cs-CZ" altLang="es-MX" sz="2000" dirty="0"/>
              <a:t>  </a:t>
            </a:r>
            <a:r>
              <a:rPr lang="en-US" altLang="es-MX" sz="2000" b="1" dirty="0"/>
              <a:t>no cambia</a:t>
            </a:r>
            <a:r>
              <a:rPr lang="en-US" altLang="es-MX" sz="2000" dirty="0"/>
              <a:t> el</a:t>
            </a:r>
            <a:r>
              <a:rPr lang="cs-CZ" altLang="es-MX" sz="2000" dirty="0"/>
              <a:t> </a:t>
            </a:r>
            <a:r>
              <a:rPr lang="en-US" altLang="es-MX" sz="2000" dirty="0"/>
              <a:t>ancho de </a:t>
            </a:r>
            <a:r>
              <a:rPr lang="en-US" altLang="es-MX" sz="2000" dirty="0" err="1"/>
              <a:t>banda</a:t>
            </a:r>
            <a:r>
              <a:rPr lang="en-US" altLang="es-MX" sz="2000" dirty="0"/>
              <a:t> </a:t>
            </a:r>
            <a:endParaRPr lang="cs-CZ" altLang="es-MX" sz="2000" dirty="0"/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cs-CZ" altLang="es-MX" sz="2000" dirty="0"/>
              <a:t>   </a:t>
            </a:r>
            <a:r>
              <a:rPr lang="en-US" altLang="es-MX" sz="2000" dirty="0" err="1"/>
              <a:t>físico</a:t>
            </a:r>
            <a:r>
              <a:rPr lang="en-US" altLang="es-MX" sz="2000" dirty="0"/>
              <a:t> de la </a:t>
            </a:r>
            <a:r>
              <a:rPr lang="en-US" altLang="es-MX" sz="2000" dirty="0" err="1"/>
              <a:t>conexión</a:t>
            </a:r>
            <a:endParaRPr lang="en-US" altLang="es-MX" sz="2000" dirty="0"/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endParaRPr lang="en-US" altLang="es-MX" sz="2000" dirty="0">
              <a:solidFill>
                <a:srgbClr val="000000"/>
              </a:solidFill>
            </a:endParaRPr>
          </a:p>
        </p:txBody>
      </p:sp>
      <p:pic>
        <p:nvPicPr>
          <p:cNvPr id="37893" name="Picture 7">
            <a:extLst>
              <a:ext uri="{FF2B5EF4-FFF2-40B4-BE49-F238E27FC236}">
                <a16:creationId xmlns:a16="http://schemas.microsoft.com/office/drawing/2014/main" id="{6B9CDF57-DAAD-4CB3-B43F-BDBFC6E39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76" y="4276726"/>
            <a:ext cx="289242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8">
            <a:extLst>
              <a:ext uri="{FF2B5EF4-FFF2-40B4-BE49-F238E27FC236}">
                <a16:creationId xmlns:a16="http://schemas.microsoft.com/office/drawing/2014/main" id="{01D2BB85-95D7-4879-A0F7-DBAE048AA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151" y="4268789"/>
            <a:ext cx="2716213" cy="198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6">
            <a:extLst>
              <a:ext uri="{FF2B5EF4-FFF2-40B4-BE49-F238E27FC236}">
                <a16:creationId xmlns:a16="http://schemas.microsoft.com/office/drawing/2014/main" id="{7AE480E4-A4A7-4F43-8C78-21061FB5A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1250949"/>
            <a:ext cx="3594100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2">
            <a:extLst>
              <a:ext uri="{FF2B5EF4-FFF2-40B4-BE49-F238E27FC236}">
                <a16:creationId xmlns:a16="http://schemas.microsoft.com/office/drawing/2014/main" id="{2AB20F46-C831-4F4A-9AF1-A38D8E9C17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Cálculo de la métrica de EIGRP</a:t>
            </a:r>
          </a:p>
        </p:txBody>
      </p:sp>
      <p:pic>
        <p:nvPicPr>
          <p:cNvPr id="37893" name="Picture 7">
            <a:extLst>
              <a:ext uri="{FF2B5EF4-FFF2-40B4-BE49-F238E27FC236}">
                <a16:creationId xmlns:a16="http://schemas.microsoft.com/office/drawing/2014/main" id="{6B9CDF57-DAAD-4CB3-B43F-BDBFC6E39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94" y="2252662"/>
            <a:ext cx="4208606" cy="3423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8">
            <a:extLst>
              <a:ext uri="{FF2B5EF4-FFF2-40B4-BE49-F238E27FC236}">
                <a16:creationId xmlns:a16="http://schemas.microsoft.com/office/drawing/2014/main" id="{01D2BB85-95D7-4879-A0F7-DBAE048AA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299" y="3530408"/>
            <a:ext cx="4208606" cy="3072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1802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146547D1-9B84-4D33-A439-3C8F5CDEE0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Cálculo de la métrica de EIGRP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3E1FD004-879E-4D1D-9028-790E79D1DD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eaLnBrk="1" hangingPunct="1">
              <a:lnSpc>
                <a:spcPct val="85000"/>
              </a:lnSpc>
              <a:buNone/>
            </a:pPr>
            <a:r>
              <a:rPr lang="es-MX" altLang="es-MX" sz="3200" dirty="0"/>
              <a:t>La métrica de EIGRP puede determinarse mediante el análisis del retraso de ancho de banda.</a:t>
            </a:r>
          </a:p>
          <a:p>
            <a:pPr>
              <a:lnSpc>
                <a:spcPct val="85000"/>
              </a:lnSpc>
            </a:pPr>
            <a:endParaRPr lang="es-MX" altLang="es-MX" sz="32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5">
            <a:extLst>
              <a:ext uri="{FF2B5EF4-FFF2-40B4-BE49-F238E27FC236}">
                <a16:creationId xmlns:a16="http://schemas.microsoft.com/office/drawing/2014/main" id="{036D3A41-9AD8-45FC-B884-F442130C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679" y="453230"/>
            <a:ext cx="7729830" cy="5951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6802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2435409-DF2C-42E0-A0C9-B50B5A079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Cálculo de la métrica de EIGRP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384F82D-6525-4355-9637-E2F3AC8745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78038" y="1781176"/>
            <a:ext cx="8589962" cy="4424363"/>
          </a:xfrm>
        </p:spPr>
        <p:txBody>
          <a:bodyPr/>
          <a:lstStyle/>
          <a:p>
            <a:pPr eaLnBrk="1" hangingPunct="1"/>
            <a:r>
              <a:rPr lang="en-US" altLang="es-MX"/>
              <a:t>EIGRP usa el ancho de banda (BW) más bajo en el cálculo de la métrica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s-MX"/>
              <a:t> </a:t>
            </a:r>
            <a:r>
              <a:rPr lang="cs-CZ" altLang="es-MX"/>
              <a:t>		</a:t>
            </a:r>
            <a:r>
              <a:rPr lang="en-US" altLang="es-MX"/>
              <a:t>BW calculado = BW de referencia/BW más bajo (kbps)</a:t>
            </a:r>
          </a:p>
          <a:p>
            <a:pPr eaLnBrk="1" hangingPunct="1"/>
            <a:r>
              <a:rPr lang="en-US" altLang="es-MX"/>
              <a:t>Retraso: EIGRP usa la suma acumulativa de todas las interfaces salientes</a:t>
            </a:r>
          </a:p>
          <a:p>
            <a:pPr lvl="1" indent="0">
              <a:buNone/>
            </a:pPr>
            <a:r>
              <a:rPr lang="en-US" altLang="es-MX"/>
              <a:t>Retraso calculado = la suma de todos los retrasos de </a:t>
            </a:r>
            <a:br>
              <a:rPr lang="cs-CZ" altLang="es-MX"/>
            </a:br>
            <a:r>
              <a:rPr lang="en-US" altLang="es-MX"/>
              <a:t>las interfaces salientes</a:t>
            </a:r>
          </a:p>
          <a:p>
            <a:pPr eaLnBrk="1" hangingPunct="1"/>
            <a:r>
              <a:rPr lang="en-US" altLang="es-MX"/>
              <a:t>Métrica de EIGRP = BW calculado + retraso calculado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7">
            <a:extLst>
              <a:ext uri="{FF2B5EF4-FFF2-40B4-BE49-F238E27FC236}">
                <a16:creationId xmlns:a16="http://schemas.microsoft.com/office/drawing/2014/main" id="{62BD14A9-93F8-4638-8D47-6D898CF21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35" y="573375"/>
            <a:ext cx="5151152" cy="297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8">
            <a:extLst>
              <a:ext uri="{FF2B5EF4-FFF2-40B4-BE49-F238E27FC236}">
                <a16:creationId xmlns:a16="http://schemas.microsoft.com/office/drawing/2014/main" id="{4AAFB5C7-8159-4908-A811-D25E08372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794" y="573374"/>
            <a:ext cx="5232240" cy="297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9">
            <a:extLst>
              <a:ext uri="{FF2B5EF4-FFF2-40B4-BE49-F238E27FC236}">
                <a16:creationId xmlns:a16="http://schemas.microsoft.com/office/drawing/2014/main" id="{0C2655C1-D4BE-49B6-97A7-E793729EA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962" y="3686318"/>
            <a:ext cx="5260113" cy="297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859B40C-3DA7-4BAA-BC8F-4507FC894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Conceptos de DUAL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8F433CB-EB54-4307-A1C8-EE827F8858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8712" y="2222288"/>
            <a:ext cx="10554574" cy="970450"/>
          </a:xfrm>
        </p:spPr>
        <p:txBody>
          <a:bodyPr/>
          <a:lstStyle/>
          <a:p>
            <a:pPr eaLnBrk="1" hangingPunct="1"/>
            <a:r>
              <a:rPr lang="en-US" altLang="es-MX" dirty="0"/>
              <a:t>El </a:t>
            </a:r>
            <a:r>
              <a:rPr lang="en-US" altLang="es-MX" dirty="0" err="1"/>
              <a:t>algoritmo</a:t>
            </a:r>
            <a:r>
              <a:rPr lang="en-US" altLang="es-MX" dirty="0"/>
              <a:t> de </a:t>
            </a:r>
            <a:r>
              <a:rPr lang="en-US" altLang="es-MX" dirty="0" err="1"/>
              <a:t>actualización</a:t>
            </a:r>
            <a:r>
              <a:rPr lang="en-US" altLang="es-MX" dirty="0"/>
              <a:t> </a:t>
            </a:r>
            <a:r>
              <a:rPr lang="en-US" altLang="es-MX" dirty="0" err="1"/>
              <a:t>difusa</a:t>
            </a:r>
            <a:r>
              <a:rPr lang="en-US" altLang="es-MX" dirty="0"/>
              <a:t> (</a:t>
            </a:r>
            <a:r>
              <a:rPr lang="en-US" altLang="es-MX" b="1" dirty="0"/>
              <a:t>DUAL</a:t>
            </a:r>
            <a:r>
              <a:rPr lang="en-US" altLang="es-MX" dirty="0"/>
              <a:t>) se </a:t>
            </a:r>
            <a:r>
              <a:rPr lang="en-US" altLang="es-MX" dirty="0" err="1"/>
              <a:t>usa</a:t>
            </a:r>
            <a:r>
              <a:rPr lang="en-US" altLang="es-MX" dirty="0"/>
              <a:t> para </a:t>
            </a:r>
            <a:r>
              <a:rPr lang="en-US" altLang="es-MX" dirty="0" err="1"/>
              <a:t>evitar</a:t>
            </a:r>
            <a:r>
              <a:rPr lang="en-US" altLang="es-MX" dirty="0"/>
              <a:t> los </a:t>
            </a:r>
            <a:r>
              <a:rPr lang="en-US" altLang="es-MX" dirty="0" err="1"/>
              <a:t>bucles</a:t>
            </a:r>
            <a:endParaRPr lang="en-US" altLang="es-MX" dirty="0"/>
          </a:p>
        </p:txBody>
      </p:sp>
      <p:pic>
        <p:nvPicPr>
          <p:cNvPr id="41988" name="Picture 5">
            <a:extLst>
              <a:ext uri="{FF2B5EF4-FFF2-40B4-BE49-F238E27FC236}">
                <a16:creationId xmlns:a16="http://schemas.microsoft.com/office/drawing/2014/main" id="{F75AB8F4-777A-463A-8912-39AF7A1FD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362" y="3192738"/>
            <a:ext cx="6225273" cy="3188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18AAC61-F93B-4624-B9B3-5617A3984D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9138" y="301625"/>
            <a:ext cx="8145462" cy="1087438"/>
          </a:xfrm>
        </p:spPr>
        <p:txBody>
          <a:bodyPr/>
          <a:lstStyle/>
          <a:p>
            <a:pPr eaLnBrk="1" hangingPunct="1"/>
            <a:r>
              <a:rPr lang="en-US" altLang="es-MX"/>
              <a:t>Conceptos de DUAL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840EDF0A-9954-40B1-8DFB-76104B7160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5636" y="1389063"/>
            <a:ext cx="4597257" cy="5032375"/>
          </a:xfrm>
        </p:spPr>
        <p:txBody>
          <a:bodyPr/>
          <a:lstStyle/>
          <a:p>
            <a:pPr eaLnBrk="1" hangingPunct="1"/>
            <a:r>
              <a:rPr lang="en-US" altLang="es-MX" dirty="0" err="1"/>
              <a:t>Sucesor</a:t>
            </a:r>
            <a:r>
              <a:rPr lang="en-US" altLang="es-MX" dirty="0"/>
              <a:t>	</a:t>
            </a:r>
          </a:p>
          <a:p>
            <a:pPr lvl="1" indent="0">
              <a:buNone/>
            </a:pPr>
            <a:r>
              <a:rPr lang="en-US" altLang="es-MX" sz="2200" dirty="0"/>
              <a:t>La </a:t>
            </a:r>
            <a:r>
              <a:rPr lang="en-US" altLang="es-MX" sz="2200" dirty="0" err="1"/>
              <a:t>mejor</a:t>
            </a:r>
            <a:r>
              <a:rPr lang="en-US" altLang="es-MX" sz="2200" dirty="0"/>
              <a:t> </a:t>
            </a:r>
            <a:r>
              <a:rPr lang="en-US" altLang="es-MX" sz="2200" dirty="0" err="1"/>
              <a:t>ruta</a:t>
            </a:r>
            <a:r>
              <a:rPr lang="en-US" altLang="es-MX" sz="2200" dirty="0"/>
              <a:t> con </a:t>
            </a:r>
            <a:r>
              <a:rPr lang="en-US" altLang="es-MX" sz="2200" dirty="0" err="1"/>
              <a:t>menor</a:t>
            </a:r>
            <a:r>
              <a:rPr lang="en-US" altLang="es-MX" sz="2200" dirty="0"/>
              <a:t> </a:t>
            </a:r>
            <a:r>
              <a:rPr lang="en-US" altLang="es-MX" sz="2200" dirty="0" err="1"/>
              <a:t>costo</a:t>
            </a:r>
            <a:r>
              <a:rPr lang="en-US" altLang="es-MX" sz="2200" dirty="0"/>
              <a:t> a un </a:t>
            </a:r>
            <a:r>
              <a:rPr lang="en-US" altLang="es-MX" sz="2200" dirty="0" err="1"/>
              <a:t>destino</a:t>
            </a:r>
            <a:r>
              <a:rPr lang="en-US" altLang="es-MX" sz="2200" dirty="0"/>
              <a:t> que se </a:t>
            </a:r>
            <a:r>
              <a:rPr lang="en-US" altLang="es-MX" sz="2200" dirty="0" err="1"/>
              <a:t>encuentra</a:t>
            </a:r>
            <a:r>
              <a:rPr lang="en-US" altLang="es-MX" sz="2200" dirty="0"/>
              <a:t> </a:t>
            </a:r>
            <a:r>
              <a:rPr lang="en-US" altLang="es-MX" sz="2200" dirty="0" err="1"/>
              <a:t>en</a:t>
            </a:r>
            <a:r>
              <a:rPr lang="en-US" altLang="es-MX" sz="2200" dirty="0"/>
              <a:t> la </a:t>
            </a:r>
            <a:r>
              <a:rPr lang="en-US" altLang="es-MX" sz="2200" dirty="0" err="1"/>
              <a:t>tabla</a:t>
            </a:r>
            <a:r>
              <a:rPr lang="en-US" altLang="es-MX" sz="2200" dirty="0"/>
              <a:t> de </a:t>
            </a:r>
            <a:r>
              <a:rPr lang="en-US" altLang="es-MX" sz="2200" dirty="0" err="1"/>
              <a:t>enrutamiento</a:t>
            </a:r>
            <a:endParaRPr lang="en-US" altLang="es-MX" sz="2200" dirty="0"/>
          </a:p>
          <a:p>
            <a:pPr eaLnBrk="1" hangingPunct="1"/>
            <a:r>
              <a:rPr lang="en-US" altLang="es-MX" dirty="0"/>
              <a:t> </a:t>
            </a:r>
            <a:r>
              <a:rPr lang="en-US" altLang="es-MX" dirty="0" err="1"/>
              <a:t>Distancia</a:t>
            </a:r>
            <a:r>
              <a:rPr lang="en-US" altLang="es-MX" dirty="0"/>
              <a:t> </a:t>
            </a:r>
            <a:r>
              <a:rPr lang="en-US" altLang="es-MX" dirty="0" err="1"/>
              <a:t>factible</a:t>
            </a:r>
            <a:r>
              <a:rPr lang="en-US" altLang="es-MX" dirty="0"/>
              <a:t>:</a:t>
            </a:r>
          </a:p>
          <a:p>
            <a:pPr lvl="1" indent="0">
              <a:buNone/>
            </a:pPr>
            <a:r>
              <a:rPr lang="en-US" altLang="es-MX" sz="2200" dirty="0"/>
              <a:t>La </a:t>
            </a:r>
            <a:r>
              <a:rPr lang="en-US" altLang="es-MX" sz="2200" dirty="0" err="1"/>
              <a:t>métrica</a:t>
            </a:r>
            <a:r>
              <a:rPr lang="en-US" altLang="es-MX" sz="2200" dirty="0"/>
              <a:t> </a:t>
            </a:r>
            <a:r>
              <a:rPr lang="en-US" altLang="es-MX" sz="2200" dirty="0" err="1"/>
              <a:t>calculada</a:t>
            </a:r>
            <a:r>
              <a:rPr lang="en-US" altLang="es-MX" sz="2200" dirty="0"/>
              <a:t> </a:t>
            </a:r>
            <a:r>
              <a:rPr lang="en-US" altLang="es-MX" sz="2200" dirty="0" err="1"/>
              <a:t>más</a:t>
            </a:r>
            <a:r>
              <a:rPr lang="en-US" altLang="es-MX" sz="2200" dirty="0"/>
              <a:t> </a:t>
            </a:r>
            <a:r>
              <a:rPr lang="en-US" altLang="es-MX" sz="2200" dirty="0" err="1"/>
              <a:t>baja</a:t>
            </a:r>
            <a:r>
              <a:rPr lang="en-US" altLang="es-MX" sz="2200" dirty="0"/>
              <a:t> a lo largo de una </a:t>
            </a:r>
            <a:r>
              <a:rPr lang="en-US" altLang="es-MX" sz="2200" dirty="0" err="1"/>
              <a:t>ruta</a:t>
            </a:r>
            <a:r>
              <a:rPr lang="en-US" altLang="es-MX" sz="2200" dirty="0"/>
              <a:t> a la red de </a:t>
            </a:r>
            <a:r>
              <a:rPr lang="en-US" altLang="es-MX" sz="2200" dirty="0" err="1"/>
              <a:t>destino</a:t>
            </a:r>
            <a:endParaRPr lang="en-US" altLang="es-MX" sz="2200" dirty="0"/>
          </a:p>
        </p:txBody>
      </p:sp>
      <p:pic>
        <p:nvPicPr>
          <p:cNvPr id="43012" name="Picture 5">
            <a:extLst>
              <a:ext uri="{FF2B5EF4-FFF2-40B4-BE49-F238E27FC236}">
                <a16:creationId xmlns:a16="http://schemas.microsoft.com/office/drawing/2014/main" id="{3D802EF6-1D12-4C06-8024-CA3C3D44E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388" y="1828801"/>
            <a:ext cx="6546994" cy="465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F79ABB37-6118-41A9-9206-2F444D5656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22476" y="522289"/>
            <a:ext cx="8296275" cy="879475"/>
          </a:xfrm>
        </p:spPr>
        <p:txBody>
          <a:bodyPr/>
          <a:lstStyle/>
          <a:p>
            <a:pPr eaLnBrk="1" hangingPunct="1"/>
            <a:r>
              <a:rPr lang="en-US" altLang="es-MX"/>
              <a:t>Conceptos de DUAL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5315B11-AF02-471D-8864-E57EC449C1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19300" y="1497014"/>
            <a:ext cx="8269288" cy="782637"/>
          </a:xfrm>
        </p:spPr>
        <p:txBody>
          <a:bodyPr>
            <a:normAutofit/>
          </a:bodyPr>
          <a:lstStyle/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es-MX"/>
              <a:t>Sucesores factibles, condición factible y distancia notificada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endParaRPr lang="en-US" altLang="es-MX"/>
          </a:p>
        </p:txBody>
      </p:sp>
      <p:sp>
        <p:nvSpPr>
          <p:cNvPr id="44036" name="Rectangle 5">
            <a:extLst>
              <a:ext uri="{FF2B5EF4-FFF2-40B4-BE49-F238E27FC236}">
                <a16:creationId xmlns:a16="http://schemas.microsoft.com/office/drawing/2014/main" id="{091D24EE-1BA5-444C-9D37-4E75BE214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" y="2419350"/>
            <a:ext cx="4143376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>
            <a:lvl1pPr marL="236538" indent="-236538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4675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50000"/>
              </a:spcBef>
              <a:buClr>
                <a:srgbClr val="708CA1"/>
              </a:buClr>
              <a:buFont typeface="Wingdings" panose="05000000000000000000" pitchFamily="2" charset="2"/>
              <a:buChar char="§"/>
            </a:pPr>
            <a:r>
              <a:rPr lang="en-US" altLang="es-MX" dirty="0" err="1"/>
              <a:t>Sucesor</a:t>
            </a:r>
            <a:r>
              <a:rPr lang="en-US" altLang="es-MX" dirty="0"/>
              <a:t> </a:t>
            </a:r>
            <a:r>
              <a:rPr lang="en-US" altLang="es-MX" dirty="0" err="1"/>
              <a:t>factible</a:t>
            </a:r>
            <a:endParaRPr lang="en-US" altLang="es-MX" dirty="0"/>
          </a:p>
          <a:p>
            <a:pPr lvl="1" algn="l" eaLnBrk="1" hangingPunct="1">
              <a:spcBef>
                <a:spcPct val="35000"/>
              </a:spcBef>
              <a:buClr>
                <a:srgbClr val="708CA1"/>
              </a:buClr>
            </a:pPr>
            <a:r>
              <a:rPr lang="en-US" altLang="es-MX" sz="2000" dirty="0"/>
              <a:t>- </a:t>
            </a:r>
            <a:r>
              <a:rPr lang="en-US" altLang="es-MX" sz="2200" dirty="0"/>
              <a:t>Es una </a:t>
            </a:r>
            <a:r>
              <a:rPr lang="en-US" altLang="es-MX" sz="2200" dirty="0" err="1"/>
              <a:t>ruta</a:t>
            </a:r>
            <a:r>
              <a:rPr lang="en-US" altLang="es-MX" sz="2200" dirty="0"/>
              <a:t> </a:t>
            </a:r>
            <a:br>
              <a:rPr lang="cs-CZ" altLang="es-MX" sz="2200" dirty="0"/>
            </a:br>
            <a:r>
              <a:rPr lang="en-US" altLang="es-MX" sz="2200" dirty="0"/>
              <a:t>de </a:t>
            </a:r>
            <a:r>
              <a:rPr lang="en-US" altLang="es-MX" sz="2200" dirty="0" err="1"/>
              <a:t>respaldo</a:t>
            </a:r>
            <a:r>
              <a:rPr lang="en-US" altLang="es-MX" sz="2200" dirty="0"/>
              <a:t> sin </a:t>
            </a:r>
            <a:r>
              <a:rPr lang="en-US" altLang="es-MX" sz="2200" dirty="0" err="1"/>
              <a:t>bucles</a:t>
            </a:r>
            <a:r>
              <a:rPr lang="en-US" altLang="es-MX" sz="2200" dirty="0"/>
              <a:t> al </a:t>
            </a:r>
            <a:r>
              <a:rPr lang="en-US" altLang="es-MX" sz="2200" dirty="0" err="1"/>
              <a:t>mismo</a:t>
            </a:r>
            <a:r>
              <a:rPr lang="en-US" altLang="es-MX" sz="2200" dirty="0"/>
              <a:t> </a:t>
            </a:r>
            <a:r>
              <a:rPr lang="en-US" altLang="es-MX" sz="2200" dirty="0" err="1"/>
              <a:t>destino</a:t>
            </a:r>
            <a:r>
              <a:rPr lang="en-US" altLang="es-MX" sz="2200" dirty="0"/>
              <a:t> que la </a:t>
            </a:r>
            <a:r>
              <a:rPr lang="en-US" altLang="es-MX" sz="2200" dirty="0" err="1"/>
              <a:t>ruta</a:t>
            </a:r>
            <a:r>
              <a:rPr lang="en-US" altLang="es-MX" sz="2200" dirty="0"/>
              <a:t> del </a:t>
            </a:r>
            <a:r>
              <a:rPr lang="en-US" altLang="es-MX" sz="2200" dirty="0" err="1"/>
              <a:t>sucesor</a:t>
            </a:r>
            <a:endParaRPr lang="en-US" altLang="es-MX" sz="2200" dirty="0"/>
          </a:p>
        </p:txBody>
      </p:sp>
      <p:pic>
        <p:nvPicPr>
          <p:cNvPr id="44037" name="Picture 6">
            <a:extLst>
              <a:ext uri="{FF2B5EF4-FFF2-40B4-BE49-F238E27FC236}">
                <a16:creationId xmlns:a16="http://schemas.microsoft.com/office/drawing/2014/main" id="{6129FE8C-197F-4B2A-8012-F7AECD2FD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762" y="2225676"/>
            <a:ext cx="6781655" cy="4062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7">
            <a:extLst>
              <a:ext uri="{FF2B5EF4-FFF2-40B4-BE49-F238E27FC236}">
                <a16:creationId xmlns:a16="http://schemas.microsoft.com/office/drawing/2014/main" id="{AABDF302-698B-4E58-924C-B0CCB7FEE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706" y="2192339"/>
            <a:ext cx="6700730" cy="4067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2">
            <a:extLst>
              <a:ext uri="{FF2B5EF4-FFF2-40B4-BE49-F238E27FC236}">
                <a16:creationId xmlns:a16="http://schemas.microsoft.com/office/drawing/2014/main" id="{E6130495-4069-4B45-BCE4-4EEC5D9A5E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3426" y="555626"/>
            <a:ext cx="8145463" cy="828675"/>
          </a:xfrm>
        </p:spPr>
        <p:txBody>
          <a:bodyPr/>
          <a:lstStyle/>
          <a:p>
            <a:pPr eaLnBrk="1" hangingPunct="1"/>
            <a:r>
              <a:rPr lang="en-US" altLang="es-MX"/>
              <a:t>Conceptos de DUAL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61E9673F-0B04-4030-AC0C-9D70717538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5527" y="2192339"/>
            <a:ext cx="4634924" cy="3571875"/>
          </a:xfrm>
        </p:spPr>
        <p:txBody>
          <a:bodyPr/>
          <a:lstStyle/>
          <a:p>
            <a:pPr eaLnBrk="1" hangingPunct="1"/>
            <a:r>
              <a:rPr lang="en-US" altLang="es-MX" dirty="0" err="1"/>
              <a:t>Distancia</a:t>
            </a:r>
            <a:r>
              <a:rPr lang="en-US" altLang="es-MX" dirty="0"/>
              <a:t> </a:t>
            </a:r>
            <a:r>
              <a:rPr lang="en-US" altLang="es-MX" dirty="0" err="1"/>
              <a:t>notificada</a:t>
            </a:r>
            <a:r>
              <a:rPr lang="en-US" altLang="es-MX" dirty="0"/>
              <a:t> (RD)</a:t>
            </a:r>
          </a:p>
          <a:p>
            <a:pPr lvl="1" indent="0">
              <a:buNone/>
            </a:pPr>
            <a:r>
              <a:rPr lang="en-US" altLang="es-MX" dirty="0"/>
              <a:t>- </a:t>
            </a:r>
            <a:r>
              <a:rPr lang="en-US" altLang="es-MX" sz="2200" dirty="0"/>
              <a:t>La </a:t>
            </a:r>
            <a:r>
              <a:rPr lang="en-US" altLang="es-MX" sz="2200" dirty="0" err="1"/>
              <a:t>métrica</a:t>
            </a:r>
            <a:r>
              <a:rPr lang="en-US" altLang="es-MX" sz="2200" dirty="0"/>
              <a:t> que un router </a:t>
            </a:r>
            <a:r>
              <a:rPr lang="en-US" altLang="es-MX" sz="2200" dirty="0" err="1"/>
              <a:t>utiliza</a:t>
            </a:r>
            <a:r>
              <a:rPr lang="en-US" altLang="es-MX" sz="2200" dirty="0"/>
              <a:t> para </a:t>
            </a:r>
            <a:r>
              <a:rPr lang="en-US" altLang="es-MX" sz="2200" dirty="0" err="1"/>
              <a:t>notificar</a:t>
            </a:r>
            <a:r>
              <a:rPr lang="en-US" altLang="es-MX" sz="2200" dirty="0"/>
              <a:t> a un </a:t>
            </a:r>
            <a:r>
              <a:rPr lang="en-US" altLang="es-MX" sz="2200" dirty="0" err="1"/>
              <a:t>vecino</a:t>
            </a:r>
            <a:r>
              <a:rPr lang="en-US" altLang="es-MX" sz="2200" dirty="0"/>
              <a:t> </a:t>
            </a:r>
            <a:r>
              <a:rPr lang="en-US" altLang="es-MX" sz="2200" dirty="0" err="1"/>
              <a:t>sobre</a:t>
            </a:r>
            <a:r>
              <a:rPr lang="en-US" altLang="es-MX" sz="2200" dirty="0"/>
              <a:t> </a:t>
            </a:r>
            <a:r>
              <a:rPr lang="en-US" altLang="es-MX" sz="2200" dirty="0" err="1"/>
              <a:t>su</a:t>
            </a:r>
            <a:r>
              <a:rPr lang="en-US" altLang="es-MX" sz="2200" dirty="0"/>
              <a:t> </a:t>
            </a:r>
            <a:r>
              <a:rPr lang="en-US" altLang="es-MX" sz="2200" dirty="0" err="1"/>
              <a:t>propio</a:t>
            </a:r>
            <a:r>
              <a:rPr lang="en-US" altLang="es-MX" sz="2200" dirty="0"/>
              <a:t> </a:t>
            </a:r>
            <a:r>
              <a:rPr lang="en-US" altLang="es-MX" sz="2200" dirty="0" err="1"/>
              <a:t>costo</a:t>
            </a:r>
            <a:r>
              <a:rPr lang="en-US" altLang="es-MX" sz="2200" dirty="0"/>
              <a:t> </a:t>
            </a:r>
            <a:br>
              <a:rPr lang="cs-CZ" altLang="es-MX" sz="2200" dirty="0"/>
            </a:br>
            <a:r>
              <a:rPr lang="en-US" altLang="es-MX" sz="2200" dirty="0" err="1"/>
              <a:t>en</a:t>
            </a:r>
            <a:r>
              <a:rPr lang="en-US" altLang="es-MX" sz="2200" dirty="0"/>
              <a:t> </a:t>
            </a:r>
            <a:r>
              <a:rPr lang="en-US" altLang="es-MX" sz="2200" dirty="0" err="1"/>
              <a:t>esa</a:t>
            </a:r>
            <a:r>
              <a:rPr lang="en-US" altLang="es-MX" sz="2200" dirty="0"/>
              <a:t> red</a:t>
            </a:r>
          </a:p>
          <a:p>
            <a:pPr lvl="1" indent="0">
              <a:buNone/>
            </a:pPr>
            <a:endParaRPr lang="en-US" altLang="es-MX" sz="2200" dirty="0"/>
          </a:p>
        </p:txBody>
      </p:sp>
      <p:sp>
        <p:nvSpPr>
          <p:cNvPr id="45061" name="Rectangle 6">
            <a:extLst>
              <a:ext uri="{FF2B5EF4-FFF2-40B4-BE49-F238E27FC236}">
                <a16:creationId xmlns:a16="http://schemas.microsoft.com/office/drawing/2014/main" id="{8D6E96DD-8542-466D-9242-A6DA722FC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425" y="1433514"/>
            <a:ext cx="8269288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>
            <a:lvl1pPr marL="236538" indent="-236538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50000"/>
              </a:spcBef>
              <a:buClr>
                <a:srgbClr val="708CA1"/>
              </a:buClr>
              <a:buFont typeface="Wingdings" panose="05000000000000000000" pitchFamily="2" charset="2"/>
              <a:buNone/>
            </a:pPr>
            <a:r>
              <a:rPr lang="en-US" altLang="es-MX"/>
              <a:t>Sucesores factibles, condición factible y distancia notificada</a:t>
            </a:r>
          </a:p>
          <a:p>
            <a:pPr algn="l" eaLnBrk="1" hangingPunct="1">
              <a:lnSpc>
                <a:spcPct val="85000"/>
              </a:lnSpc>
              <a:spcBef>
                <a:spcPct val="50000"/>
              </a:spcBef>
              <a:buClr>
                <a:srgbClr val="708CA1"/>
              </a:buClr>
              <a:buFont typeface="Wingdings" panose="05000000000000000000" pitchFamily="2" charset="2"/>
              <a:buNone/>
            </a:pPr>
            <a:endParaRPr lang="en-US" altLang="es-MX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9">
            <a:extLst>
              <a:ext uri="{FF2B5EF4-FFF2-40B4-BE49-F238E27FC236}">
                <a16:creationId xmlns:a16="http://schemas.microsoft.com/office/drawing/2014/main" id="{5B69C851-9BDC-49E0-8AE7-1F0B0BA0E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938" y="4418012"/>
            <a:ext cx="58388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8">
            <a:extLst>
              <a:ext uri="{FF2B5EF4-FFF2-40B4-BE49-F238E27FC236}">
                <a16:creationId xmlns:a16="http://schemas.microsoft.com/office/drawing/2014/main" id="{5694B7E3-27C9-4A4F-B551-9834CE6D8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663" y="1876425"/>
            <a:ext cx="4367212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>
            <a:extLst>
              <a:ext uri="{FF2B5EF4-FFF2-40B4-BE49-F238E27FC236}">
                <a16:creationId xmlns:a16="http://schemas.microsoft.com/office/drawing/2014/main" id="{01BCEF98-6937-46CE-846E-616AC5D2C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90714" y="676276"/>
            <a:ext cx="3552825" cy="6762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s-MX"/>
              <a:t>EIGRP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5F832487-D0B3-4656-8E1A-BDA06F8394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5001" y="2208213"/>
            <a:ext cx="5838825" cy="4049712"/>
          </a:xfrm>
        </p:spPr>
        <p:txBody>
          <a:bodyPr/>
          <a:lstStyle/>
          <a:p>
            <a:pPr eaLnBrk="1" hangingPunct="1"/>
            <a:r>
              <a:rPr lang="en-US" altLang="es-MX" b="1" dirty="0"/>
              <a:t>El </a:t>
            </a:r>
            <a:r>
              <a:rPr lang="en-US" altLang="es-MX" b="1" dirty="0" err="1"/>
              <a:t>encabezado</a:t>
            </a:r>
            <a:r>
              <a:rPr lang="en-US" altLang="es-MX" b="1" dirty="0"/>
              <a:t> de </a:t>
            </a:r>
            <a:r>
              <a:rPr lang="en-US" altLang="es-MX" b="1" dirty="0" err="1"/>
              <a:t>paquete</a:t>
            </a:r>
            <a:r>
              <a:rPr lang="en-US" altLang="es-MX" b="1" dirty="0"/>
              <a:t> EIGRP</a:t>
            </a:r>
            <a:r>
              <a:rPr lang="en-US" altLang="es-MX" dirty="0"/>
              <a:t> </a:t>
            </a:r>
            <a:r>
              <a:rPr lang="en-US" altLang="es-MX" dirty="0" err="1"/>
              <a:t>contiene</a:t>
            </a:r>
            <a:r>
              <a:rPr lang="en-US" altLang="es-MX" dirty="0"/>
              <a:t>:</a:t>
            </a:r>
          </a:p>
          <a:p>
            <a:pPr lvl="1" indent="0"/>
            <a:r>
              <a:rPr lang="en-US" altLang="es-MX" sz="1800" b="1" dirty="0"/>
              <a:t> </a:t>
            </a:r>
            <a:r>
              <a:rPr lang="en-US" altLang="es-MX" b="1" dirty="0"/>
              <a:t>Campo de </a:t>
            </a:r>
            <a:r>
              <a:rPr lang="en-US" altLang="es-MX" b="1" dirty="0" err="1"/>
              <a:t>código</a:t>
            </a:r>
            <a:r>
              <a:rPr lang="en-US" altLang="es-MX" b="1" dirty="0"/>
              <a:t> </a:t>
            </a:r>
            <a:br>
              <a:rPr lang="cs-CZ" altLang="es-MX" b="1" dirty="0"/>
            </a:br>
            <a:r>
              <a:rPr lang="cs-CZ" altLang="es-MX" b="1" dirty="0"/>
              <a:t>   </a:t>
            </a:r>
            <a:r>
              <a:rPr lang="en-US" altLang="es-MX" b="1" dirty="0"/>
              <a:t>de </a:t>
            </a:r>
            <a:r>
              <a:rPr lang="en-US" altLang="es-MX" b="1" dirty="0" err="1"/>
              <a:t>operación</a:t>
            </a:r>
            <a:endParaRPr lang="en-US" altLang="es-MX" dirty="0"/>
          </a:p>
          <a:p>
            <a:pPr lvl="1" indent="0"/>
            <a:r>
              <a:rPr lang="en-US" altLang="es-MX" dirty="0"/>
              <a:t> </a:t>
            </a:r>
            <a:r>
              <a:rPr lang="en-US" altLang="es-MX" dirty="0" err="1"/>
              <a:t>Número</a:t>
            </a:r>
            <a:r>
              <a:rPr lang="en-US" altLang="es-MX" dirty="0"/>
              <a:t> de </a:t>
            </a:r>
            <a:r>
              <a:rPr lang="en-US" altLang="es-MX" b="1" dirty="0" err="1"/>
              <a:t>sistema</a:t>
            </a:r>
            <a:r>
              <a:rPr lang="en-US" altLang="es-MX" b="1" dirty="0"/>
              <a:t> </a:t>
            </a:r>
            <a:r>
              <a:rPr lang="en-US" altLang="es-MX" b="1" dirty="0" err="1"/>
              <a:t>autónomo</a:t>
            </a:r>
            <a:endParaRPr lang="en-US" altLang="es-MX" dirty="0"/>
          </a:p>
          <a:p>
            <a:pPr eaLnBrk="1" hangingPunct="1"/>
            <a:r>
              <a:rPr lang="en-US" altLang="es-MX" dirty="0"/>
              <a:t>Los </a:t>
            </a:r>
            <a:r>
              <a:rPr lang="en-US" altLang="es-MX" b="1" dirty="0" err="1"/>
              <a:t>parámetros</a:t>
            </a:r>
            <a:r>
              <a:rPr lang="en-US" altLang="es-MX" b="1" dirty="0"/>
              <a:t> EIGRP</a:t>
            </a:r>
            <a:r>
              <a:rPr lang="en-US" altLang="es-MX" dirty="0"/>
              <a:t> </a:t>
            </a:r>
            <a:r>
              <a:rPr lang="en-US" altLang="es-MX" dirty="0" err="1"/>
              <a:t>contienen</a:t>
            </a:r>
            <a:r>
              <a:rPr lang="en-US" altLang="es-MX" dirty="0"/>
              <a:t>:</a:t>
            </a:r>
          </a:p>
          <a:p>
            <a:pPr lvl="1" indent="0"/>
            <a:r>
              <a:rPr lang="en-US" altLang="es-MX" sz="1800" b="1" dirty="0"/>
              <a:t> </a:t>
            </a:r>
            <a:r>
              <a:rPr lang="en-US" altLang="es-MX" b="1" dirty="0"/>
              <a:t>Pesos</a:t>
            </a:r>
            <a:r>
              <a:rPr lang="en-US" altLang="es-MX" dirty="0"/>
              <a:t> </a:t>
            </a:r>
          </a:p>
          <a:p>
            <a:pPr lvl="1" indent="0"/>
            <a:r>
              <a:rPr lang="en-US" altLang="es-MX" b="1" dirty="0"/>
              <a:t> </a:t>
            </a:r>
            <a:r>
              <a:rPr lang="en-US" altLang="es-MX" b="1" dirty="0" err="1"/>
              <a:t>Tiempo</a:t>
            </a:r>
            <a:r>
              <a:rPr lang="en-US" altLang="es-MX" b="1" dirty="0"/>
              <a:t> </a:t>
            </a:r>
            <a:r>
              <a:rPr lang="en-US" altLang="es-MX" b="1" dirty="0" err="1"/>
              <a:t>en</a:t>
            </a:r>
            <a:r>
              <a:rPr lang="en-US" altLang="es-MX" b="1" dirty="0"/>
              <a:t> hold</a:t>
            </a:r>
          </a:p>
          <a:p>
            <a:pPr lvl="1" indent="0"/>
            <a:endParaRPr lang="en-US" altLang="es-MX" sz="1800" b="1" dirty="0">
              <a:solidFill>
                <a:srgbClr val="000000"/>
              </a:solidFill>
            </a:endParaRPr>
          </a:p>
        </p:txBody>
      </p:sp>
      <p:pic>
        <p:nvPicPr>
          <p:cNvPr id="8198" name="Picture 7">
            <a:extLst>
              <a:ext uri="{FF2B5EF4-FFF2-40B4-BE49-F238E27FC236}">
                <a16:creationId xmlns:a16="http://schemas.microsoft.com/office/drawing/2014/main" id="{05940F9A-64A9-4BAF-A8D3-75D69F4F5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232" y="765176"/>
            <a:ext cx="55943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5">
            <a:extLst>
              <a:ext uri="{FF2B5EF4-FFF2-40B4-BE49-F238E27FC236}">
                <a16:creationId xmlns:a16="http://schemas.microsoft.com/office/drawing/2014/main" id="{EF0E55B5-CF6A-40F7-AFE0-2613FC463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1979614"/>
            <a:ext cx="6270813" cy="385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Rectangle 2">
            <a:extLst>
              <a:ext uri="{FF2B5EF4-FFF2-40B4-BE49-F238E27FC236}">
                <a16:creationId xmlns:a16="http://schemas.microsoft.com/office/drawing/2014/main" id="{C46C2B14-CB68-44A8-BE92-2D33114E8E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Conceptos de DUAL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AE094E11-CE69-4A55-92E1-B2BAE0ED3E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8545" y="1801813"/>
            <a:ext cx="4831918" cy="4140200"/>
          </a:xfrm>
        </p:spPr>
        <p:txBody>
          <a:bodyPr/>
          <a:lstStyle/>
          <a:p>
            <a:pPr eaLnBrk="1" hangingPunct="1"/>
            <a:r>
              <a:rPr lang="en-US" altLang="es-MX" dirty="0" err="1"/>
              <a:t>Condición</a:t>
            </a:r>
            <a:r>
              <a:rPr lang="en-US" altLang="es-MX" dirty="0"/>
              <a:t> de </a:t>
            </a:r>
            <a:r>
              <a:rPr lang="en-US" altLang="es-MX" dirty="0" err="1"/>
              <a:t>factibilidad</a:t>
            </a:r>
            <a:r>
              <a:rPr lang="en-US" altLang="es-MX" dirty="0"/>
              <a:t> (FC)</a:t>
            </a:r>
          </a:p>
          <a:p>
            <a:pPr lvl="1" indent="0">
              <a:buNone/>
            </a:pPr>
            <a:r>
              <a:rPr lang="en-US" altLang="es-MX" dirty="0"/>
              <a:t>- Se </a:t>
            </a:r>
            <a:r>
              <a:rPr lang="en-US" altLang="es-MX" dirty="0" err="1"/>
              <a:t>cumple</a:t>
            </a:r>
            <a:r>
              <a:rPr lang="en-US" altLang="es-MX" dirty="0"/>
              <a:t> </a:t>
            </a:r>
            <a:r>
              <a:rPr lang="en-US" altLang="es-MX" dirty="0" err="1"/>
              <a:t>cuando</a:t>
            </a:r>
            <a:r>
              <a:rPr lang="en-US" altLang="es-MX" dirty="0"/>
              <a:t> la RD </a:t>
            </a:r>
            <a:br>
              <a:rPr lang="cs-CZ" altLang="es-MX" dirty="0"/>
            </a:br>
            <a:r>
              <a:rPr lang="en-US" altLang="es-MX" dirty="0"/>
              <a:t>de un </a:t>
            </a:r>
            <a:r>
              <a:rPr lang="en-US" altLang="es-MX" dirty="0" err="1"/>
              <a:t>vecino</a:t>
            </a:r>
            <a:r>
              <a:rPr lang="en-US" altLang="es-MX" dirty="0"/>
              <a:t> es </a:t>
            </a:r>
            <a:r>
              <a:rPr lang="en-US" altLang="es-MX" dirty="0" err="1"/>
              <a:t>menos</a:t>
            </a:r>
            <a:r>
              <a:rPr lang="en-US" altLang="es-MX" dirty="0"/>
              <a:t> que la FD del router local </a:t>
            </a:r>
            <a:r>
              <a:rPr lang="en-US" altLang="es-MX" dirty="0" err="1"/>
              <a:t>en</a:t>
            </a:r>
            <a:r>
              <a:rPr lang="en-US" altLang="es-MX" dirty="0"/>
              <a:t> la </a:t>
            </a:r>
            <a:r>
              <a:rPr lang="en-US" altLang="es-MX" dirty="0" err="1"/>
              <a:t>misma</a:t>
            </a:r>
            <a:r>
              <a:rPr lang="en-US" altLang="es-MX" dirty="0"/>
              <a:t> red de </a:t>
            </a:r>
            <a:r>
              <a:rPr lang="en-US" altLang="es-MX" dirty="0" err="1"/>
              <a:t>destino</a:t>
            </a:r>
            <a:endParaRPr lang="en-US" altLang="es-MX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5">
            <a:extLst>
              <a:ext uri="{FF2B5EF4-FFF2-40B4-BE49-F238E27FC236}">
                <a16:creationId xmlns:a16="http://schemas.microsoft.com/office/drawing/2014/main" id="{CA734D80-3FB5-4EAC-A148-27FF01493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714" y="1493839"/>
            <a:ext cx="5655097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Rectangle 2">
            <a:extLst>
              <a:ext uri="{FF2B5EF4-FFF2-40B4-BE49-F238E27FC236}">
                <a16:creationId xmlns:a16="http://schemas.microsoft.com/office/drawing/2014/main" id="{857DDDD5-7768-4D01-9E81-27F1FCDBB9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06613" y="539750"/>
            <a:ext cx="8145462" cy="890588"/>
          </a:xfrm>
        </p:spPr>
        <p:txBody>
          <a:bodyPr/>
          <a:lstStyle/>
          <a:p>
            <a:pPr eaLnBrk="1" hangingPunct="1"/>
            <a:r>
              <a:rPr lang="en-US" altLang="es-MX"/>
              <a:t>Conceptos de DUAL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B5864B09-D90B-482A-A175-12B42B755B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8764" y="1476376"/>
            <a:ext cx="5455950" cy="4994275"/>
          </a:xfrm>
        </p:spPr>
        <p:txBody>
          <a:bodyPr/>
          <a:lstStyle/>
          <a:p>
            <a:pPr eaLnBrk="1" hangingPunct="1"/>
            <a:r>
              <a:rPr lang="en-US" altLang="es-MX" dirty="0" err="1"/>
              <a:t>Tabla</a:t>
            </a:r>
            <a:r>
              <a:rPr lang="en-US" altLang="es-MX" dirty="0"/>
              <a:t> de </a:t>
            </a:r>
            <a:r>
              <a:rPr lang="en-US" altLang="es-MX" dirty="0" err="1"/>
              <a:t>topología</a:t>
            </a:r>
            <a:r>
              <a:rPr lang="en-US" altLang="es-MX" dirty="0"/>
              <a:t>: </a:t>
            </a:r>
            <a:r>
              <a:rPr lang="en-US" altLang="es-MX" dirty="0" err="1"/>
              <a:t>Sucesor</a:t>
            </a:r>
            <a:r>
              <a:rPr lang="en-US" altLang="es-MX" dirty="0"/>
              <a:t> </a:t>
            </a:r>
            <a:br>
              <a:rPr lang="cs-CZ" altLang="es-MX" dirty="0"/>
            </a:br>
            <a:r>
              <a:rPr lang="en-US" altLang="es-MX" dirty="0"/>
              <a:t>y </a:t>
            </a:r>
            <a:r>
              <a:rPr lang="en-US" altLang="es-MX" dirty="0" err="1"/>
              <a:t>sucesor</a:t>
            </a:r>
            <a:r>
              <a:rPr lang="en-US" altLang="es-MX" dirty="0"/>
              <a:t> </a:t>
            </a:r>
            <a:r>
              <a:rPr lang="en-US" altLang="es-MX" dirty="0" err="1"/>
              <a:t>factible</a:t>
            </a:r>
            <a:endParaRPr lang="en-US" altLang="es-MX" dirty="0"/>
          </a:p>
          <a:p>
            <a:pPr eaLnBrk="1" hangingPunct="1"/>
            <a:r>
              <a:rPr lang="en-US" altLang="es-MX" dirty="0" err="1"/>
              <a:t>Tabla</a:t>
            </a:r>
            <a:r>
              <a:rPr lang="en-US" altLang="es-MX" dirty="0"/>
              <a:t> de </a:t>
            </a:r>
            <a:r>
              <a:rPr lang="en-US" altLang="es-MX" dirty="0" err="1"/>
              <a:t>topología</a:t>
            </a:r>
            <a:r>
              <a:rPr lang="en-US" altLang="es-MX" dirty="0"/>
              <a:t> de EIGRP</a:t>
            </a:r>
          </a:p>
          <a:p>
            <a:pPr lvl="1" indent="0"/>
            <a:r>
              <a:rPr lang="en-US" altLang="es-MX" sz="1800" dirty="0"/>
              <a:t> </a:t>
            </a:r>
            <a:r>
              <a:rPr lang="en-US" altLang="es-MX" dirty="0"/>
              <a:t>Se </a:t>
            </a:r>
            <a:r>
              <a:rPr lang="en-US" altLang="es-MX" dirty="0" err="1"/>
              <a:t>puede</a:t>
            </a:r>
            <a:r>
              <a:rPr lang="en-US" altLang="es-MX" dirty="0"/>
              <a:t> </a:t>
            </a:r>
            <a:r>
              <a:rPr lang="en-US" altLang="es-MX" dirty="0" err="1"/>
              <a:t>ver</a:t>
            </a:r>
            <a:r>
              <a:rPr lang="en-US" altLang="es-MX" dirty="0"/>
              <a:t> </a:t>
            </a:r>
            <a:r>
              <a:rPr lang="en-US" altLang="es-MX" dirty="0" err="1"/>
              <a:t>mediante</a:t>
            </a:r>
            <a:r>
              <a:rPr lang="en-US" altLang="es-MX" dirty="0"/>
              <a:t> el </a:t>
            </a:r>
            <a:r>
              <a:rPr lang="en-US" altLang="es-MX" dirty="0" err="1"/>
              <a:t>comando</a:t>
            </a:r>
            <a:r>
              <a:rPr lang="en-US" altLang="es-MX" dirty="0"/>
              <a:t> </a:t>
            </a:r>
            <a:r>
              <a:rPr lang="en-US" altLang="es-MX" i="1" dirty="0"/>
              <a:t>show </a:t>
            </a:r>
            <a:r>
              <a:rPr lang="en-US" altLang="es-MX" i="1" dirty="0" err="1"/>
              <a:t>ip</a:t>
            </a:r>
            <a:r>
              <a:rPr lang="en-US" altLang="es-MX" i="1" dirty="0"/>
              <a:t> </a:t>
            </a:r>
            <a:r>
              <a:rPr lang="en-US" altLang="es-MX" i="1" dirty="0" err="1"/>
              <a:t>eigrp</a:t>
            </a:r>
            <a:r>
              <a:rPr lang="en-US" altLang="es-MX" i="1" dirty="0"/>
              <a:t> topology</a:t>
            </a:r>
            <a:endParaRPr lang="en-US" altLang="es-MX" dirty="0"/>
          </a:p>
          <a:p>
            <a:pPr lvl="2" eaLnBrk="1" hangingPunct="1"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n-US" altLang="es-MX" dirty="0"/>
              <a:t> Los </a:t>
            </a:r>
            <a:r>
              <a:rPr lang="en-US" altLang="es-MX" dirty="0" err="1"/>
              <a:t>contenidos</a:t>
            </a:r>
            <a:r>
              <a:rPr lang="en-US" altLang="es-MX" dirty="0"/>
              <a:t> de la </a:t>
            </a:r>
            <a:br>
              <a:rPr lang="cs-CZ" altLang="es-MX" dirty="0"/>
            </a:br>
            <a:r>
              <a:rPr lang="en-US" altLang="es-MX" dirty="0" err="1"/>
              <a:t>tabla</a:t>
            </a:r>
            <a:r>
              <a:rPr lang="en-US" altLang="es-MX" dirty="0"/>
              <a:t> </a:t>
            </a:r>
            <a:r>
              <a:rPr lang="en-US" altLang="es-MX" dirty="0" err="1"/>
              <a:t>incluyen</a:t>
            </a:r>
            <a:r>
              <a:rPr lang="en-US" altLang="es-MX" dirty="0"/>
              <a:t>:</a:t>
            </a:r>
          </a:p>
          <a:p>
            <a:pPr lvl="3" indent="0"/>
            <a:r>
              <a:rPr lang="en-US" altLang="es-MX" dirty="0"/>
              <a:t>	</a:t>
            </a:r>
            <a:r>
              <a:rPr lang="en-US" altLang="es-MX" dirty="0" err="1"/>
              <a:t>Todas</a:t>
            </a:r>
            <a:r>
              <a:rPr lang="en-US" altLang="es-MX" dirty="0"/>
              <a:t> las </a:t>
            </a:r>
            <a:r>
              <a:rPr lang="en-US" altLang="es-MX" dirty="0" err="1"/>
              <a:t>rutas</a:t>
            </a:r>
            <a:r>
              <a:rPr lang="en-US" altLang="es-MX" dirty="0"/>
              <a:t> </a:t>
            </a:r>
            <a:br>
              <a:rPr lang="cs-CZ" altLang="es-MX" dirty="0"/>
            </a:br>
            <a:r>
              <a:rPr lang="en-US" altLang="es-MX" dirty="0"/>
              <a:t>del </a:t>
            </a:r>
            <a:r>
              <a:rPr lang="en-US" altLang="es-MX" dirty="0" err="1"/>
              <a:t>sucesor</a:t>
            </a:r>
            <a:endParaRPr lang="en-US" altLang="es-MX" dirty="0"/>
          </a:p>
          <a:p>
            <a:pPr lvl="3" indent="0"/>
            <a:r>
              <a:rPr lang="en-US" altLang="es-MX" dirty="0"/>
              <a:t>	</a:t>
            </a:r>
            <a:r>
              <a:rPr lang="en-US" altLang="es-MX" dirty="0" err="1"/>
              <a:t>Todas</a:t>
            </a:r>
            <a:r>
              <a:rPr lang="en-US" altLang="es-MX" dirty="0"/>
              <a:t> las </a:t>
            </a:r>
            <a:r>
              <a:rPr lang="en-US" altLang="es-MX" dirty="0" err="1"/>
              <a:t>rutas</a:t>
            </a:r>
            <a:r>
              <a:rPr lang="en-US" altLang="es-MX" dirty="0"/>
              <a:t> </a:t>
            </a:r>
            <a:br>
              <a:rPr lang="cs-CZ" altLang="es-MX" dirty="0"/>
            </a:br>
            <a:r>
              <a:rPr lang="en-US" altLang="es-MX" dirty="0"/>
              <a:t>del </a:t>
            </a:r>
            <a:r>
              <a:rPr lang="en-US" altLang="es-MX" dirty="0" err="1"/>
              <a:t>sucesor</a:t>
            </a:r>
            <a:r>
              <a:rPr lang="en-US" altLang="es-MX" dirty="0"/>
              <a:t> </a:t>
            </a:r>
            <a:r>
              <a:rPr lang="en-US" altLang="es-MX" dirty="0" err="1"/>
              <a:t>factible</a:t>
            </a:r>
            <a:endParaRPr lang="en-US" altLang="es-MX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13CE53E0-439D-4933-BE11-016E4A3A5D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1538" y="714376"/>
            <a:ext cx="8145462" cy="6635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s-MX"/>
              <a:t>Conceptos de DUAL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1272A188-0DCB-4315-AE45-E1B98B4A9C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5283" y="2332037"/>
            <a:ext cx="2501900" cy="3571875"/>
          </a:xfrm>
        </p:spPr>
        <p:txBody>
          <a:bodyPr/>
          <a:lstStyle/>
          <a:p>
            <a:pPr eaLnBrk="1" hangingPunct="1"/>
            <a:r>
              <a:rPr lang="en-US" altLang="es-MX" dirty="0" err="1"/>
              <a:t>Desglose</a:t>
            </a:r>
            <a:r>
              <a:rPr lang="en-US" altLang="es-MX" dirty="0"/>
              <a:t> de la </a:t>
            </a:r>
            <a:r>
              <a:rPr lang="en-US" altLang="es-MX" dirty="0" err="1"/>
              <a:t>tabla</a:t>
            </a:r>
            <a:r>
              <a:rPr lang="en-US" altLang="es-MX" dirty="0"/>
              <a:t> de </a:t>
            </a:r>
            <a:r>
              <a:rPr lang="en-US" altLang="es-MX" dirty="0" err="1"/>
              <a:t>topología</a:t>
            </a:r>
            <a:r>
              <a:rPr lang="en-US" altLang="es-MX" dirty="0"/>
              <a:t> </a:t>
            </a:r>
            <a:br>
              <a:rPr lang="cs-CZ" altLang="es-MX" dirty="0"/>
            </a:br>
            <a:r>
              <a:rPr lang="en-US" altLang="es-MX" dirty="0"/>
              <a:t>de EIGRP:</a:t>
            </a:r>
          </a:p>
          <a:p>
            <a:pPr eaLnBrk="1" hangingPunct="1"/>
            <a:endParaRPr lang="en-US" altLang="es-MX" dirty="0"/>
          </a:p>
        </p:txBody>
      </p:sp>
      <p:pic>
        <p:nvPicPr>
          <p:cNvPr id="48132" name="Picture 8">
            <a:extLst>
              <a:ext uri="{FF2B5EF4-FFF2-40B4-BE49-F238E27FC236}">
                <a16:creationId xmlns:a16="http://schemas.microsoft.com/office/drawing/2014/main" id="{A7DE8DD0-EA23-4EF1-91DC-B8C8A622D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089" y="1517649"/>
            <a:ext cx="5729864" cy="1447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10">
            <a:extLst>
              <a:ext uri="{FF2B5EF4-FFF2-40B4-BE49-F238E27FC236}">
                <a16:creationId xmlns:a16="http://schemas.microsoft.com/office/drawing/2014/main" id="{581AED80-BC61-4F11-BA9D-514CE50B9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14" y="3417888"/>
            <a:ext cx="631507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Line 11">
            <a:extLst>
              <a:ext uri="{FF2B5EF4-FFF2-40B4-BE49-F238E27FC236}">
                <a16:creationId xmlns:a16="http://schemas.microsoft.com/office/drawing/2014/main" id="{30B03B66-9F22-4B5B-A80A-626508FB91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7150" y="4589464"/>
            <a:ext cx="0" cy="249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s-MX"/>
          </a:p>
        </p:txBody>
      </p:sp>
      <p:sp>
        <p:nvSpPr>
          <p:cNvPr id="48135" name="Line 13">
            <a:extLst>
              <a:ext uri="{FF2B5EF4-FFF2-40B4-BE49-F238E27FC236}">
                <a16:creationId xmlns:a16="http://schemas.microsoft.com/office/drawing/2014/main" id="{D8416405-20CA-4F1B-9516-4DCCEBDBA8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4225" y="3986214"/>
            <a:ext cx="0" cy="1038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s-MX"/>
          </a:p>
        </p:txBody>
      </p:sp>
      <p:sp>
        <p:nvSpPr>
          <p:cNvPr id="48136" name="Line 16">
            <a:extLst>
              <a:ext uri="{FF2B5EF4-FFF2-40B4-BE49-F238E27FC236}">
                <a16:creationId xmlns:a16="http://schemas.microsoft.com/office/drawing/2014/main" id="{6E07A360-B52E-4793-A5F0-1AAA2F7A96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1600" y="5095876"/>
            <a:ext cx="0" cy="684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s-MX"/>
          </a:p>
        </p:txBody>
      </p:sp>
      <p:sp>
        <p:nvSpPr>
          <p:cNvPr id="48137" name="Line 17">
            <a:extLst>
              <a:ext uri="{FF2B5EF4-FFF2-40B4-BE49-F238E27FC236}">
                <a16:creationId xmlns:a16="http://schemas.microsoft.com/office/drawing/2014/main" id="{05ECD7B8-0012-4EE6-B282-107276BC1C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3664" y="5095875"/>
            <a:ext cx="1171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s-MX"/>
          </a:p>
        </p:txBody>
      </p:sp>
      <p:sp>
        <p:nvSpPr>
          <p:cNvPr id="48138" name="Line 18">
            <a:extLst>
              <a:ext uri="{FF2B5EF4-FFF2-40B4-BE49-F238E27FC236}">
                <a16:creationId xmlns:a16="http://schemas.microsoft.com/office/drawing/2014/main" id="{BAFA58EC-848E-4253-935E-7C62628B2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138" y="5353051"/>
            <a:ext cx="0" cy="773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s-MX"/>
          </a:p>
        </p:txBody>
      </p:sp>
      <p:sp>
        <p:nvSpPr>
          <p:cNvPr id="48139" name="Line 19">
            <a:extLst>
              <a:ext uri="{FF2B5EF4-FFF2-40B4-BE49-F238E27FC236}">
                <a16:creationId xmlns:a16="http://schemas.microsoft.com/office/drawing/2014/main" id="{2FB68CF8-7E36-4D5C-87F3-07FBDD843E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40500" y="5318125"/>
            <a:ext cx="0" cy="407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s-MX"/>
          </a:p>
        </p:txBody>
      </p:sp>
      <p:sp>
        <p:nvSpPr>
          <p:cNvPr id="48140" name="Line 20">
            <a:extLst>
              <a:ext uri="{FF2B5EF4-FFF2-40B4-BE49-F238E27FC236}">
                <a16:creationId xmlns:a16="http://schemas.microsoft.com/office/drawing/2014/main" id="{C71C6319-E20A-4D81-8BF2-1AB0E90BB5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59639" y="5308600"/>
            <a:ext cx="549275" cy="674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s-MX"/>
          </a:p>
        </p:txBody>
      </p:sp>
      <p:pic>
        <p:nvPicPr>
          <p:cNvPr id="48141" name="Picture 21">
            <a:extLst>
              <a:ext uri="{FF2B5EF4-FFF2-40B4-BE49-F238E27FC236}">
                <a16:creationId xmlns:a16="http://schemas.microsoft.com/office/drawing/2014/main" id="{9C9D5877-36E3-4166-89B2-BFFD77BD3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151" y="4117975"/>
            <a:ext cx="10572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2" name="Line 22">
            <a:extLst>
              <a:ext uri="{FF2B5EF4-FFF2-40B4-BE49-F238E27FC236}">
                <a16:creationId xmlns:a16="http://schemas.microsoft.com/office/drawing/2014/main" id="{4FB17F41-0951-4A58-9735-C82BB47448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7289" y="4483100"/>
            <a:ext cx="231775" cy="3635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s-MX"/>
          </a:p>
        </p:txBody>
      </p:sp>
      <p:sp>
        <p:nvSpPr>
          <p:cNvPr id="48143" name="Line 23">
            <a:extLst>
              <a:ext uri="{FF2B5EF4-FFF2-40B4-BE49-F238E27FC236}">
                <a16:creationId xmlns:a16="http://schemas.microsoft.com/office/drawing/2014/main" id="{96466181-0A5F-454E-899D-E8E4366B39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24663" y="4278313"/>
            <a:ext cx="0" cy="728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s-MX"/>
          </a:p>
        </p:txBody>
      </p:sp>
      <p:sp>
        <p:nvSpPr>
          <p:cNvPr id="48144" name="Line 24">
            <a:extLst>
              <a:ext uri="{FF2B5EF4-FFF2-40B4-BE49-F238E27FC236}">
                <a16:creationId xmlns:a16="http://schemas.microsoft.com/office/drawing/2014/main" id="{270F2C29-A43F-496B-B710-5B4C9FD5CD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2600" y="4287838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s-MX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8">
            <a:extLst>
              <a:ext uri="{FF2B5EF4-FFF2-40B4-BE49-F238E27FC236}">
                <a16:creationId xmlns:a16="http://schemas.microsoft.com/office/drawing/2014/main" id="{A7DE8DD0-EA23-4EF1-91DC-B8C8A622D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347" y="278602"/>
            <a:ext cx="8384331" cy="211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10">
            <a:extLst>
              <a:ext uri="{FF2B5EF4-FFF2-40B4-BE49-F238E27FC236}">
                <a16:creationId xmlns:a16="http://schemas.microsoft.com/office/drawing/2014/main" id="{581AED80-BC61-4F11-BA9D-514CE50B9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347" y="2532433"/>
            <a:ext cx="8384331" cy="389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Line 11">
            <a:extLst>
              <a:ext uri="{FF2B5EF4-FFF2-40B4-BE49-F238E27FC236}">
                <a16:creationId xmlns:a16="http://schemas.microsoft.com/office/drawing/2014/main" id="{30B03B66-9F22-4B5B-A80A-626508FB91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7150" y="4589464"/>
            <a:ext cx="0" cy="249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s-MX"/>
          </a:p>
        </p:txBody>
      </p:sp>
      <p:sp>
        <p:nvSpPr>
          <p:cNvPr id="48135" name="Line 13">
            <a:extLst>
              <a:ext uri="{FF2B5EF4-FFF2-40B4-BE49-F238E27FC236}">
                <a16:creationId xmlns:a16="http://schemas.microsoft.com/office/drawing/2014/main" id="{D8416405-20CA-4F1B-9516-4DCCEBDBA8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4225" y="3986214"/>
            <a:ext cx="0" cy="1038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s-MX"/>
          </a:p>
        </p:txBody>
      </p:sp>
      <p:sp>
        <p:nvSpPr>
          <p:cNvPr id="48136" name="Line 16">
            <a:extLst>
              <a:ext uri="{FF2B5EF4-FFF2-40B4-BE49-F238E27FC236}">
                <a16:creationId xmlns:a16="http://schemas.microsoft.com/office/drawing/2014/main" id="{6E07A360-B52E-4793-A5F0-1AAA2F7A96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1600" y="5095876"/>
            <a:ext cx="0" cy="684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s-MX"/>
          </a:p>
        </p:txBody>
      </p:sp>
      <p:sp>
        <p:nvSpPr>
          <p:cNvPr id="48137" name="Line 17">
            <a:extLst>
              <a:ext uri="{FF2B5EF4-FFF2-40B4-BE49-F238E27FC236}">
                <a16:creationId xmlns:a16="http://schemas.microsoft.com/office/drawing/2014/main" id="{05ECD7B8-0012-4EE6-B282-107276BC1C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3664" y="5095875"/>
            <a:ext cx="1171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s-MX"/>
          </a:p>
        </p:txBody>
      </p:sp>
      <p:sp>
        <p:nvSpPr>
          <p:cNvPr id="48138" name="Line 18">
            <a:extLst>
              <a:ext uri="{FF2B5EF4-FFF2-40B4-BE49-F238E27FC236}">
                <a16:creationId xmlns:a16="http://schemas.microsoft.com/office/drawing/2014/main" id="{BAFA58EC-848E-4253-935E-7C62628B2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138" y="5353051"/>
            <a:ext cx="0" cy="773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s-MX"/>
          </a:p>
        </p:txBody>
      </p:sp>
      <p:sp>
        <p:nvSpPr>
          <p:cNvPr id="48139" name="Line 19">
            <a:extLst>
              <a:ext uri="{FF2B5EF4-FFF2-40B4-BE49-F238E27FC236}">
                <a16:creationId xmlns:a16="http://schemas.microsoft.com/office/drawing/2014/main" id="{2FB68CF8-7E36-4D5C-87F3-07FBDD843E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40500" y="5318125"/>
            <a:ext cx="0" cy="407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s-MX"/>
          </a:p>
        </p:txBody>
      </p:sp>
      <p:sp>
        <p:nvSpPr>
          <p:cNvPr id="48140" name="Line 20">
            <a:extLst>
              <a:ext uri="{FF2B5EF4-FFF2-40B4-BE49-F238E27FC236}">
                <a16:creationId xmlns:a16="http://schemas.microsoft.com/office/drawing/2014/main" id="{C71C6319-E20A-4D81-8BF2-1AB0E90BB5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59639" y="5308600"/>
            <a:ext cx="549275" cy="674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s-MX"/>
          </a:p>
        </p:txBody>
      </p:sp>
      <p:pic>
        <p:nvPicPr>
          <p:cNvPr id="48141" name="Picture 21">
            <a:extLst>
              <a:ext uri="{FF2B5EF4-FFF2-40B4-BE49-F238E27FC236}">
                <a16:creationId xmlns:a16="http://schemas.microsoft.com/office/drawing/2014/main" id="{9C9D5877-36E3-4166-89B2-BFFD77BD3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151" y="4117975"/>
            <a:ext cx="10572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2" name="Line 22">
            <a:extLst>
              <a:ext uri="{FF2B5EF4-FFF2-40B4-BE49-F238E27FC236}">
                <a16:creationId xmlns:a16="http://schemas.microsoft.com/office/drawing/2014/main" id="{4FB17F41-0951-4A58-9735-C82BB47448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7289" y="4483100"/>
            <a:ext cx="231775" cy="3635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s-MX"/>
          </a:p>
        </p:txBody>
      </p:sp>
      <p:sp>
        <p:nvSpPr>
          <p:cNvPr id="48143" name="Line 23">
            <a:extLst>
              <a:ext uri="{FF2B5EF4-FFF2-40B4-BE49-F238E27FC236}">
                <a16:creationId xmlns:a16="http://schemas.microsoft.com/office/drawing/2014/main" id="{96466181-0A5F-454E-899D-E8E4366B39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24663" y="4278313"/>
            <a:ext cx="0" cy="728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s-MX"/>
          </a:p>
        </p:txBody>
      </p:sp>
      <p:sp>
        <p:nvSpPr>
          <p:cNvPr id="48144" name="Line 24">
            <a:extLst>
              <a:ext uri="{FF2B5EF4-FFF2-40B4-BE49-F238E27FC236}">
                <a16:creationId xmlns:a16="http://schemas.microsoft.com/office/drawing/2014/main" id="{270F2C29-A43F-496B-B710-5B4C9FD5CD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2600" y="4287838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82450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5">
            <a:extLst>
              <a:ext uri="{FF2B5EF4-FFF2-40B4-BE49-F238E27FC236}">
                <a16:creationId xmlns:a16="http://schemas.microsoft.com/office/drawing/2014/main" id="{C2B0A2BA-9892-4EFA-9766-EB244F28E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838201"/>
            <a:ext cx="45339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2">
            <a:extLst>
              <a:ext uri="{FF2B5EF4-FFF2-40B4-BE49-F238E27FC236}">
                <a16:creationId xmlns:a16="http://schemas.microsoft.com/office/drawing/2014/main" id="{7765B2B4-A703-4A1C-A6DC-E50A556DA2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16126" y="344489"/>
            <a:ext cx="8145463" cy="987425"/>
          </a:xfrm>
        </p:spPr>
        <p:txBody>
          <a:bodyPr/>
          <a:lstStyle/>
          <a:p>
            <a:pPr eaLnBrk="1" hangingPunct="1"/>
            <a:r>
              <a:rPr lang="en-US" altLang="es-MX"/>
              <a:t>Conceptos de DUAL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9606BD00-3EE3-4047-9242-FB850FE8EC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9382" y="1292225"/>
            <a:ext cx="5359256" cy="515778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s-MX" dirty="0" err="1"/>
              <a:t>Tabla</a:t>
            </a:r>
            <a:r>
              <a:rPr lang="en-US" altLang="es-MX" dirty="0"/>
              <a:t> de </a:t>
            </a:r>
            <a:r>
              <a:rPr lang="en-US" altLang="es-MX" dirty="0" err="1"/>
              <a:t>topología</a:t>
            </a:r>
            <a:r>
              <a:rPr lang="en-US" altLang="es-MX" dirty="0"/>
              <a:t>: </a:t>
            </a:r>
            <a:r>
              <a:rPr lang="en-US" altLang="es-MX" b="1" dirty="0" err="1"/>
              <a:t>sucesor</a:t>
            </a:r>
            <a:r>
              <a:rPr lang="en-US" altLang="es-MX" b="1" dirty="0"/>
              <a:t> no </a:t>
            </a:r>
            <a:r>
              <a:rPr lang="en-US" altLang="es-MX" b="1" dirty="0" err="1"/>
              <a:t>factible</a:t>
            </a:r>
            <a:endParaRPr lang="en-US" altLang="es-MX" dirty="0"/>
          </a:p>
          <a:p>
            <a:pPr eaLnBrk="1" hangingPunct="1"/>
            <a:r>
              <a:rPr lang="en-US" altLang="es-MX" sz="2200" dirty="0"/>
              <a:t>Es </a:t>
            </a:r>
            <a:r>
              <a:rPr lang="en-US" altLang="es-MX" sz="2200" dirty="0" err="1"/>
              <a:t>posible</a:t>
            </a:r>
            <a:r>
              <a:rPr lang="en-US" altLang="es-MX" sz="2200" dirty="0"/>
              <a:t> que un </a:t>
            </a:r>
            <a:r>
              <a:rPr lang="en-US" altLang="es-MX" sz="2200" dirty="0" err="1"/>
              <a:t>sucesor</a:t>
            </a:r>
            <a:r>
              <a:rPr lang="en-US" altLang="es-MX" sz="2200" dirty="0"/>
              <a:t> </a:t>
            </a:r>
            <a:r>
              <a:rPr lang="en-US" altLang="es-MX" sz="2200" dirty="0" err="1"/>
              <a:t>factible</a:t>
            </a:r>
            <a:r>
              <a:rPr lang="en-US" altLang="es-MX" sz="2200" dirty="0"/>
              <a:t> no </a:t>
            </a:r>
            <a:r>
              <a:rPr lang="en-US" altLang="es-MX" sz="2200" dirty="0" err="1"/>
              <a:t>esté</a:t>
            </a:r>
            <a:r>
              <a:rPr lang="en-US" altLang="es-MX" sz="2200" dirty="0"/>
              <a:t> </a:t>
            </a:r>
            <a:r>
              <a:rPr lang="en-US" altLang="es-MX" sz="2200" dirty="0" err="1"/>
              <a:t>presente</a:t>
            </a:r>
            <a:r>
              <a:rPr lang="en-US" altLang="es-MX" sz="2200" dirty="0"/>
              <a:t> </a:t>
            </a:r>
            <a:r>
              <a:rPr lang="en-US" altLang="es-MX" sz="2200" dirty="0" err="1"/>
              <a:t>porque</a:t>
            </a:r>
            <a:r>
              <a:rPr lang="en-US" altLang="es-MX" sz="2200" dirty="0"/>
              <a:t> no se </a:t>
            </a:r>
            <a:r>
              <a:rPr lang="en-US" altLang="es-MX" sz="2200" dirty="0" err="1"/>
              <a:t>cumple</a:t>
            </a:r>
            <a:r>
              <a:rPr lang="en-US" altLang="es-MX" sz="2200" dirty="0"/>
              <a:t> la </a:t>
            </a:r>
            <a:r>
              <a:rPr lang="en-US" altLang="es-MX" sz="2200" dirty="0" err="1"/>
              <a:t>condición</a:t>
            </a:r>
            <a:r>
              <a:rPr lang="en-US" altLang="es-MX" sz="2200" dirty="0"/>
              <a:t> de </a:t>
            </a:r>
            <a:r>
              <a:rPr lang="en-US" altLang="es-MX" sz="2200" dirty="0" err="1"/>
              <a:t>factibilidad</a:t>
            </a:r>
            <a:r>
              <a:rPr lang="en-US" altLang="es-MX" sz="2200" dirty="0"/>
              <a:t>.</a:t>
            </a:r>
          </a:p>
          <a:p>
            <a:pPr lvl="1" indent="0">
              <a:buNone/>
            </a:pPr>
            <a:r>
              <a:rPr lang="en-US" altLang="es-MX" sz="2200" dirty="0"/>
              <a:t>- </a:t>
            </a:r>
            <a:r>
              <a:rPr lang="en-US" altLang="es-MX" sz="2200" dirty="0" err="1"/>
              <a:t>En</a:t>
            </a:r>
            <a:r>
              <a:rPr lang="en-US" altLang="es-MX" sz="2200" dirty="0"/>
              <a:t> </a:t>
            </a:r>
            <a:r>
              <a:rPr lang="en-US" altLang="es-MX" sz="2200" dirty="0" err="1"/>
              <a:t>otras</a:t>
            </a:r>
            <a:r>
              <a:rPr lang="en-US" altLang="es-MX" sz="2200" dirty="0"/>
              <a:t> palabras, </a:t>
            </a:r>
            <a:br>
              <a:rPr lang="cs-CZ" altLang="es-MX" sz="2200" dirty="0"/>
            </a:br>
            <a:r>
              <a:rPr lang="en-US" altLang="es-MX" sz="2200" dirty="0"/>
              <a:t>la </a:t>
            </a:r>
            <a:r>
              <a:rPr lang="en-US" altLang="es-MX" sz="2200" dirty="0" err="1"/>
              <a:t>distancia</a:t>
            </a:r>
            <a:r>
              <a:rPr lang="en-US" altLang="es-MX" sz="2200" dirty="0"/>
              <a:t> </a:t>
            </a:r>
            <a:r>
              <a:rPr lang="en-US" altLang="es-MX" sz="2200" dirty="0" err="1"/>
              <a:t>notificada</a:t>
            </a:r>
            <a:r>
              <a:rPr lang="en-US" altLang="es-MX" sz="2200" dirty="0"/>
              <a:t> del </a:t>
            </a:r>
            <a:r>
              <a:rPr lang="en-US" altLang="es-MX" sz="2200" dirty="0" err="1"/>
              <a:t>vecino</a:t>
            </a:r>
            <a:r>
              <a:rPr lang="en-US" altLang="es-MX" sz="2200" dirty="0"/>
              <a:t> es mayor </a:t>
            </a:r>
            <a:br>
              <a:rPr lang="cs-CZ" altLang="es-MX" sz="2200" dirty="0"/>
            </a:br>
            <a:r>
              <a:rPr lang="en-US" altLang="es-MX" sz="2200" dirty="0"/>
              <a:t>o </a:t>
            </a:r>
            <a:r>
              <a:rPr lang="en-US" altLang="es-MX" sz="2200" dirty="0" err="1"/>
              <a:t>igual</a:t>
            </a:r>
            <a:r>
              <a:rPr lang="en-US" altLang="es-MX" sz="2200" dirty="0"/>
              <a:t> que la </a:t>
            </a:r>
            <a:r>
              <a:rPr lang="en-US" altLang="es-MX" sz="2200" dirty="0" err="1"/>
              <a:t>distancia</a:t>
            </a:r>
            <a:r>
              <a:rPr lang="en-US" altLang="es-MX" sz="2200" dirty="0"/>
              <a:t> </a:t>
            </a:r>
            <a:r>
              <a:rPr lang="en-US" altLang="es-MX" sz="2200" dirty="0" err="1"/>
              <a:t>factible</a:t>
            </a:r>
            <a:r>
              <a:rPr lang="en-US" altLang="es-MX" sz="2200" dirty="0"/>
              <a:t> actual.</a:t>
            </a:r>
          </a:p>
        </p:txBody>
      </p:sp>
      <p:pic>
        <p:nvPicPr>
          <p:cNvPr id="49157" name="Picture 6">
            <a:extLst>
              <a:ext uri="{FF2B5EF4-FFF2-40B4-BE49-F238E27FC236}">
                <a16:creationId xmlns:a16="http://schemas.microsoft.com/office/drawing/2014/main" id="{A4B0E1E6-55BA-49CD-97DC-AE0B6EEDB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3629026"/>
            <a:ext cx="3683000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7">
            <a:extLst>
              <a:ext uri="{FF2B5EF4-FFF2-40B4-BE49-F238E27FC236}">
                <a16:creationId xmlns:a16="http://schemas.microsoft.com/office/drawing/2014/main" id="{CEBBF0B5-063E-47B1-92CC-7F6D2BBAC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9" y="4981576"/>
            <a:ext cx="2897187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5">
            <a:extLst>
              <a:ext uri="{FF2B5EF4-FFF2-40B4-BE49-F238E27FC236}">
                <a16:creationId xmlns:a16="http://schemas.microsoft.com/office/drawing/2014/main" id="{C2B0A2BA-9892-4EFA-9766-EB244F28E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862" y="1073151"/>
            <a:ext cx="45339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6">
            <a:extLst>
              <a:ext uri="{FF2B5EF4-FFF2-40B4-BE49-F238E27FC236}">
                <a16:creationId xmlns:a16="http://schemas.microsoft.com/office/drawing/2014/main" id="{A4B0E1E6-55BA-49CD-97DC-AE0B6EEDB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38" y="719571"/>
            <a:ext cx="5975969" cy="2820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7">
            <a:extLst>
              <a:ext uri="{FF2B5EF4-FFF2-40B4-BE49-F238E27FC236}">
                <a16:creationId xmlns:a16="http://schemas.microsoft.com/office/drawing/2014/main" id="{CEBBF0B5-063E-47B1-92CC-7F6D2BBAC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435" y="3429000"/>
            <a:ext cx="5005674" cy="2989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04054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DFC2E9E9-7790-4DC9-8035-5E45BCC63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Conceptos de DUAL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415ABBF5-9558-44AE-AECA-CD9D065D2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6364" y="1714501"/>
            <a:ext cx="11471563" cy="453389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s-MX" sz="2400" dirty="0" err="1"/>
              <a:t>Máquina</a:t>
            </a:r>
            <a:r>
              <a:rPr lang="en-US" altLang="es-MX" sz="2400" dirty="0"/>
              <a:t> de </a:t>
            </a:r>
            <a:r>
              <a:rPr lang="en-US" altLang="es-MX" sz="2400" dirty="0" err="1"/>
              <a:t>estado</a:t>
            </a:r>
            <a:r>
              <a:rPr lang="en-US" altLang="es-MX" sz="2400" dirty="0"/>
              <a:t> </a:t>
            </a:r>
            <a:r>
              <a:rPr lang="en-US" altLang="es-MX" sz="2400" dirty="0" err="1"/>
              <a:t>finito</a:t>
            </a:r>
            <a:r>
              <a:rPr lang="en-US" altLang="es-MX" sz="2400" dirty="0"/>
              <a:t> (FSM)</a:t>
            </a:r>
          </a:p>
          <a:p>
            <a:pPr lvl="1" indent="0"/>
            <a:r>
              <a:rPr lang="cs-CZ" altLang="es-MX" sz="2000" dirty="0"/>
              <a:t> </a:t>
            </a:r>
            <a:r>
              <a:rPr lang="en-US" altLang="es-MX" sz="2000" dirty="0"/>
              <a:t>Una </a:t>
            </a:r>
            <a:r>
              <a:rPr lang="en-US" altLang="es-MX" sz="2000" dirty="0" err="1"/>
              <a:t>máquina</a:t>
            </a:r>
            <a:r>
              <a:rPr lang="en-US" altLang="es-MX" sz="2000" dirty="0"/>
              <a:t> </a:t>
            </a:r>
            <a:r>
              <a:rPr lang="en-US" altLang="es-MX" sz="2000" dirty="0" err="1"/>
              <a:t>abstracta</a:t>
            </a:r>
            <a:r>
              <a:rPr lang="en-US" altLang="es-MX" sz="2000" dirty="0"/>
              <a:t> que define un conjunto de los </a:t>
            </a:r>
            <a:r>
              <a:rPr lang="en-US" altLang="es-MX" sz="2000" dirty="0" err="1"/>
              <a:t>posibles</a:t>
            </a:r>
            <a:r>
              <a:rPr lang="en-US" altLang="es-MX" sz="2000" dirty="0"/>
              <a:t> </a:t>
            </a:r>
            <a:r>
              <a:rPr lang="en-US" altLang="es-MX" sz="2000" dirty="0" err="1"/>
              <a:t>estados</a:t>
            </a:r>
            <a:r>
              <a:rPr lang="en-US" altLang="es-MX" sz="2000" dirty="0"/>
              <a:t> que </a:t>
            </a:r>
            <a:r>
              <a:rPr lang="en-US" altLang="es-MX" sz="2000" dirty="0" err="1"/>
              <a:t>algo</a:t>
            </a:r>
            <a:r>
              <a:rPr lang="en-US" altLang="es-MX" sz="2000" dirty="0"/>
              <a:t> </a:t>
            </a:r>
            <a:r>
              <a:rPr lang="en-US" altLang="es-MX" sz="2000" dirty="0" err="1"/>
              <a:t>puede</a:t>
            </a:r>
            <a:r>
              <a:rPr lang="en-US" altLang="es-MX" sz="2000" dirty="0"/>
              <a:t> </a:t>
            </a:r>
            <a:r>
              <a:rPr lang="en-US" altLang="es-MX" sz="2000" dirty="0" err="1"/>
              <a:t>atravesar</a:t>
            </a:r>
            <a:r>
              <a:rPr lang="en-US" altLang="es-MX" sz="2000" dirty="0"/>
              <a:t>, </a:t>
            </a:r>
            <a:r>
              <a:rPr lang="en-US" altLang="es-MX" sz="2000" dirty="0" err="1"/>
              <a:t>qué</a:t>
            </a:r>
            <a:r>
              <a:rPr lang="en-US" altLang="es-MX" sz="2000" dirty="0"/>
              <a:t> </a:t>
            </a:r>
            <a:r>
              <a:rPr lang="en-US" altLang="es-MX" sz="2000" dirty="0" err="1"/>
              <a:t>evento</a:t>
            </a:r>
            <a:r>
              <a:rPr lang="en-US" altLang="es-MX" sz="2000" dirty="0"/>
              <a:t> causa </a:t>
            </a:r>
            <a:r>
              <a:rPr lang="en-US" altLang="es-MX" sz="2000" dirty="0" err="1"/>
              <a:t>esos</a:t>
            </a:r>
            <a:r>
              <a:rPr lang="en-US" altLang="es-MX" sz="2000" dirty="0"/>
              <a:t> </a:t>
            </a:r>
            <a:r>
              <a:rPr lang="en-US" altLang="es-MX" sz="2000" dirty="0" err="1"/>
              <a:t>estados</a:t>
            </a:r>
            <a:r>
              <a:rPr lang="en-US" altLang="es-MX" sz="2000" dirty="0"/>
              <a:t> y </a:t>
            </a:r>
            <a:r>
              <a:rPr lang="en-US" altLang="es-MX" sz="2000" dirty="0" err="1"/>
              <a:t>qué</a:t>
            </a:r>
            <a:r>
              <a:rPr lang="en-US" altLang="es-MX" sz="2000" dirty="0"/>
              <a:t> </a:t>
            </a:r>
            <a:r>
              <a:rPr lang="en-US" altLang="es-MX" sz="2000" dirty="0" err="1"/>
              <a:t>eventos</a:t>
            </a:r>
            <a:r>
              <a:rPr lang="en-US" altLang="es-MX" sz="2000" dirty="0"/>
              <a:t> </a:t>
            </a:r>
            <a:r>
              <a:rPr lang="en-US" altLang="es-MX" sz="2000" dirty="0" err="1"/>
              <a:t>resultan</a:t>
            </a:r>
            <a:r>
              <a:rPr lang="en-US" altLang="es-MX" sz="2000" dirty="0"/>
              <a:t> de </a:t>
            </a:r>
            <a:r>
              <a:rPr lang="en-US" altLang="es-MX" sz="2000" dirty="0" err="1"/>
              <a:t>esos</a:t>
            </a:r>
            <a:r>
              <a:rPr lang="en-US" altLang="es-MX" sz="2000" dirty="0"/>
              <a:t> </a:t>
            </a:r>
            <a:r>
              <a:rPr lang="en-US" altLang="es-MX" sz="2000" dirty="0" err="1"/>
              <a:t>estados</a:t>
            </a:r>
            <a:r>
              <a:rPr lang="en-US" altLang="es-MX" sz="2000" dirty="0"/>
              <a:t>.</a:t>
            </a:r>
          </a:p>
          <a:p>
            <a:pPr lvl="1" indent="0"/>
            <a:r>
              <a:rPr lang="cs-CZ" altLang="es-MX" sz="2000" dirty="0"/>
              <a:t> </a:t>
            </a:r>
            <a:r>
              <a:rPr lang="en-US" altLang="es-MX" sz="2000" dirty="0"/>
              <a:t>Las FSM se </a:t>
            </a:r>
            <a:r>
              <a:rPr lang="en-US" altLang="es-MX" sz="2000" dirty="0" err="1"/>
              <a:t>usan</a:t>
            </a:r>
            <a:r>
              <a:rPr lang="en-US" altLang="es-MX" sz="2000" dirty="0"/>
              <a:t> para </a:t>
            </a:r>
            <a:r>
              <a:rPr lang="en-US" altLang="es-MX" sz="2000" dirty="0" err="1"/>
              <a:t>describir</a:t>
            </a:r>
            <a:r>
              <a:rPr lang="en-US" altLang="es-MX" sz="2000" dirty="0"/>
              <a:t> de </a:t>
            </a:r>
            <a:r>
              <a:rPr lang="en-US" altLang="es-MX" sz="2000" dirty="0" err="1"/>
              <a:t>qué</a:t>
            </a:r>
            <a:r>
              <a:rPr lang="en-US" altLang="es-MX" sz="2000" dirty="0"/>
              <a:t> </a:t>
            </a:r>
            <a:r>
              <a:rPr lang="en-US" altLang="es-MX" sz="2000" dirty="0" err="1"/>
              <a:t>manera</a:t>
            </a:r>
            <a:r>
              <a:rPr lang="en-US" altLang="es-MX" sz="2000" dirty="0"/>
              <a:t> un </a:t>
            </a:r>
            <a:r>
              <a:rPr lang="en-US" altLang="es-MX" sz="2000" dirty="0" err="1"/>
              <a:t>dispositivo</a:t>
            </a:r>
            <a:r>
              <a:rPr lang="en-US" altLang="es-MX" sz="2000" dirty="0"/>
              <a:t>, un </a:t>
            </a:r>
            <a:r>
              <a:rPr lang="en-US" altLang="es-MX" sz="2000" dirty="0" err="1"/>
              <a:t>programa</a:t>
            </a:r>
            <a:r>
              <a:rPr lang="en-US" altLang="es-MX" sz="2000" dirty="0"/>
              <a:t> </a:t>
            </a:r>
            <a:r>
              <a:rPr lang="en-US" altLang="es-MX" sz="2000" dirty="0" err="1"/>
              <a:t>informático</a:t>
            </a:r>
            <a:r>
              <a:rPr lang="en-US" altLang="es-MX" sz="2000" dirty="0"/>
              <a:t> o un </a:t>
            </a:r>
            <a:r>
              <a:rPr lang="en-US" altLang="es-MX" sz="2000" dirty="0" err="1"/>
              <a:t>algoritmo</a:t>
            </a:r>
            <a:r>
              <a:rPr lang="en-US" altLang="es-MX" sz="2000" dirty="0"/>
              <a:t> de </a:t>
            </a:r>
            <a:r>
              <a:rPr lang="en-US" altLang="es-MX" sz="2000" dirty="0" err="1"/>
              <a:t>enrutamiento</a:t>
            </a:r>
            <a:r>
              <a:rPr lang="en-US" altLang="es-MX" sz="2000" dirty="0"/>
              <a:t> </a:t>
            </a:r>
            <a:r>
              <a:rPr lang="en-US" altLang="es-MX" sz="2000" dirty="0" err="1"/>
              <a:t>reaccionará</a:t>
            </a:r>
            <a:r>
              <a:rPr lang="en-US" altLang="es-MX" sz="2000" dirty="0"/>
              <a:t> ante un conjunto de </a:t>
            </a:r>
            <a:r>
              <a:rPr lang="en-US" altLang="es-MX" sz="2000" dirty="0" err="1"/>
              <a:t>eventos</a:t>
            </a:r>
            <a:r>
              <a:rPr lang="en-US" altLang="es-MX" sz="2000" dirty="0"/>
              <a:t> de entrada.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5">
            <a:extLst>
              <a:ext uri="{FF2B5EF4-FFF2-40B4-BE49-F238E27FC236}">
                <a16:creationId xmlns:a16="http://schemas.microsoft.com/office/drawing/2014/main" id="{92AF572D-6264-44FF-AD1C-BC8BCCC6D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055" y="1446214"/>
            <a:ext cx="6760662" cy="4573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Rectangle 2">
            <a:extLst>
              <a:ext uri="{FF2B5EF4-FFF2-40B4-BE49-F238E27FC236}">
                <a16:creationId xmlns:a16="http://schemas.microsoft.com/office/drawing/2014/main" id="{B7271863-64D7-4FF9-A8F3-C429C75C53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24063" y="374651"/>
            <a:ext cx="8145462" cy="1071563"/>
          </a:xfrm>
        </p:spPr>
        <p:txBody>
          <a:bodyPr/>
          <a:lstStyle/>
          <a:p>
            <a:pPr eaLnBrk="1" hangingPunct="1"/>
            <a:r>
              <a:rPr lang="en-US" altLang="es-MX"/>
              <a:t>Conceptos de DUAL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664E702F-9FC5-48EB-9952-74450FF55D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0946" y="1592263"/>
            <a:ext cx="4752109" cy="4573010"/>
          </a:xfrm>
        </p:spPr>
        <p:txBody>
          <a:bodyPr/>
          <a:lstStyle/>
          <a:p>
            <a:pPr eaLnBrk="1" hangingPunct="1"/>
            <a:r>
              <a:rPr lang="en-US" altLang="es-MX" b="1" dirty="0"/>
              <a:t>FSM DUAL:</a:t>
            </a:r>
            <a:endParaRPr lang="en-US" altLang="es-MX" dirty="0"/>
          </a:p>
          <a:p>
            <a:pPr lvl="1" indent="0"/>
            <a:r>
              <a:rPr lang="en-US" altLang="es-MX" dirty="0"/>
              <a:t> </a:t>
            </a:r>
            <a:r>
              <a:rPr lang="en-US" altLang="es-MX" dirty="0" err="1"/>
              <a:t>Selecciona</a:t>
            </a:r>
            <a:r>
              <a:rPr lang="en-US" altLang="es-MX" dirty="0"/>
              <a:t> la </a:t>
            </a:r>
            <a:r>
              <a:rPr lang="en-US" altLang="es-MX" dirty="0" err="1"/>
              <a:t>mejor</a:t>
            </a:r>
            <a:r>
              <a:rPr lang="en-US" altLang="es-MX" dirty="0"/>
              <a:t> </a:t>
            </a:r>
            <a:r>
              <a:rPr lang="en-US" altLang="es-MX" dirty="0" err="1"/>
              <a:t>ruta</a:t>
            </a:r>
            <a:r>
              <a:rPr lang="en-US" altLang="es-MX" dirty="0"/>
              <a:t> sin </a:t>
            </a:r>
            <a:r>
              <a:rPr lang="en-US" altLang="es-MX" dirty="0" err="1"/>
              <a:t>bucles</a:t>
            </a:r>
            <a:r>
              <a:rPr lang="en-US" altLang="es-MX" dirty="0"/>
              <a:t> a un </a:t>
            </a:r>
            <a:r>
              <a:rPr lang="en-US" altLang="es-MX" dirty="0" err="1"/>
              <a:t>destino</a:t>
            </a:r>
            <a:endParaRPr lang="en-US" altLang="es-MX" dirty="0"/>
          </a:p>
          <a:p>
            <a:pPr lvl="1" indent="0"/>
            <a:r>
              <a:rPr lang="en-US" altLang="es-MX" dirty="0"/>
              <a:t> </a:t>
            </a:r>
            <a:r>
              <a:rPr lang="en-US" altLang="es-MX" dirty="0" err="1"/>
              <a:t>Selecciona</a:t>
            </a:r>
            <a:r>
              <a:rPr lang="en-US" altLang="es-MX" dirty="0"/>
              <a:t> las </a:t>
            </a:r>
            <a:r>
              <a:rPr lang="en-US" altLang="es-MX" dirty="0" err="1"/>
              <a:t>rutas</a:t>
            </a:r>
            <a:r>
              <a:rPr lang="en-US" altLang="es-MX" dirty="0"/>
              <a:t> </a:t>
            </a:r>
            <a:r>
              <a:rPr lang="en-US" altLang="es-MX" dirty="0" err="1"/>
              <a:t>alternativas</a:t>
            </a:r>
            <a:r>
              <a:rPr lang="en-US" altLang="es-MX" dirty="0"/>
              <a:t> </a:t>
            </a:r>
            <a:br>
              <a:rPr lang="cs-CZ" altLang="es-MX" dirty="0"/>
            </a:br>
            <a:r>
              <a:rPr lang="en-US" altLang="es-MX" dirty="0"/>
              <a:t>por medio de la </a:t>
            </a:r>
            <a:r>
              <a:rPr lang="en-US" altLang="es-MX" dirty="0" err="1"/>
              <a:t>información</a:t>
            </a:r>
            <a:r>
              <a:rPr lang="en-US" altLang="es-MX" dirty="0"/>
              <a:t> de las </a:t>
            </a:r>
            <a:r>
              <a:rPr lang="en-US" altLang="es-MX" dirty="0" err="1"/>
              <a:t>tablas</a:t>
            </a:r>
            <a:r>
              <a:rPr lang="en-US" altLang="es-MX" dirty="0"/>
              <a:t> de EIGRP</a:t>
            </a:r>
          </a:p>
          <a:p>
            <a:pPr lvl="1" indent="0"/>
            <a:endParaRPr lang="en-US" altLang="es-MX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15221235-3A35-401B-A4B7-C1A91738E7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7726" y="584200"/>
            <a:ext cx="8145463" cy="838200"/>
          </a:xfrm>
        </p:spPr>
        <p:txBody>
          <a:bodyPr/>
          <a:lstStyle/>
          <a:p>
            <a:pPr eaLnBrk="1" hangingPunct="1"/>
            <a:r>
              <a:rPr lang="en-US" altLang="es-MX"/>
              <a:t>Conceptos de DUAL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FA533E52-40DC-4638-91FD-6F7BEEA0AB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3601" y="1433514"/>
            <a:ext cx="7940675" cy="3571875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s-MX" sz="2400" dirty="0" err="1"/>
              <a:t>Máquinas</a:t>
            </a:r>
            <a:r>
              <a:rPr lang="en-US" altLang="es-MX" sz="2400" dirty="0"/>
              <a:t> de </a:t>
            </a:r>
            <a:r>
              <a:rPr lang="en-US" altLang="es-MX" sz="2400" dirty="0" err="1"/>
              <a:t>estado</a:t>
            </a:r>
            <a:r>
              <a:rPr lang="en-US" altLang="es-MX" sz="2400" dirty="0"/>
              <a:t> </a:t>
            </a:r>
            <a:r>
              <a:rPr lang="en-US" altLang="es-MX" sz="2400" dirty="0" err="1"/>
              <a:t>finito</a:t>
            </a:r>
            <a:r>
              <a:rPr lang="en-US" altLang="es-MX" sz="2400" dirty="0"/>
              <a:t> (FSM)</a:t>
            </a:r>
          </a:p>
          <a:p>
            <a:pPr eaLnBrk="1" hangingPunct="1"/>
            <a:r>
              <a:rPr lang="en-US" altLang="es-MX" sz="2400" dirty="0"/>
              <a:t>Para </a:t>
            </a:r>
            <a:r>
              <a:rPr lang="en-US" altLang="es-MX" sz="2400" dirty="0" err="1"/>
              <a:t>analizar</a:t>
            </a:r>
            <a:r>
              <a:rPr lang="en-US" altLang="es-MX" sz="2400" dirty="0"/>
              <a:t> el </a:t>
            </a:r>
            <a:r>
              <a:rPr lang="en-US" altLang="es-MX" sz="2400" dirty="0" err="1"/>
              <a:t>resultado</a:t>
            </a:r>
            <a:r>
              <a:rPr lang="en-US" altLang="es-MX" sz="2400" dirty="0"/>
              <a:t> de la </a:t>
            </a:r>
            <a:r>
              <a:rPr lang="en-US" altLang="es-MX" sz="2400" dirty="0" err="1"/>
              <a:t>máquina</a:t>
            </a:r>
            <a:r>
              <a:rPr lang="en-US" altLang="es-MX" sz="2400" dirty="0"/>
              <a:t> de </a:t>
            </a:r>
            <a:r>
              <a:rPr lang="en-US" altLang="es-MX" sz="2400" dirty="0" err="1"/>
              <a:t>estado</a:t>
            </a:r>
            <a:r>
              <a:rPr lang="en-US" altLang="es-MX" sz="2400" dirty="0"/>
              <a:t> </a:t>
            </a:r>
            <a:r>
              <a:rPr lang="en-US" altLang="es-MX" sz="2400" dirty="0" err="1"/>
              <a:t>finito</a:t>
            </a:r>
            <a:r>
              <a:rPr lang="en-US" altLang="es-MX" sz="2400" dirty="0"/>
              <a:t> de EIGRP, use el </a:t>
            </a:r>
            <a:r>
              <a:rPr lang="en-US" altLang="es-MX" sz="2400" dirty="0" err="1"/>
              <a:t>comando</a:t>
            </a:r>
            <a:r>
              <a:rPr lang="en-US" altLang="es-MX" sz="2400" dirty="0"/>
              <a:t> </a:t>
            </a:r>
            <a:r>
              <a:rPr lang="en-US" altLang="es-MX" sz="2400" b="1" i="1" dirty="0"/>
              <a:t>debug </a:t>
            </a:r>
            <a:r>
              <a:rPr lang="en-US" altLang="es-MX" sz="2400" b="1" i="1" dirty="0" err="1"/>
              <a:t>eigrp</a:t>
            </a:r>
            <a:r>
              <a:rPr lang="en-US" altLang="es-MX" sz="2400" b="1" i="1" dirty="0"/>
              <a:t> </a:t>
            </a:r>
            <a:r>
              <a:rPr lang="en-US" altLang="es-MX" sz="2400" b="1" i="1" dirty="0" err="1"/>
              <a:t>fsm</a:t>
            </a:r>
            <a:endParaRPr lang="en-US" altLang="es-MX" sz="2400" dirty="0"/>
          </a:p>
        </p:txBody>
      </p:sp>
      <p:pic>
        <p:nvPicPr>
          <p:cNvPr id="52228" name="Picture 5">
            <a:extLst>
              <a:ext uri="{FF2B5EF4-FFF2-40B4-BE49-F238E27FC236}">
                <a16:creationId xmlns:a16="http://schemas.microsoft.com/office/drawing/2014/main" id="{80161B6E-1A4E-4FB1-BCFE-3D645ECCA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002" y="3870182"/>
            <a:ext cx="543877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8" name="Picture 5">
            <a:extLst>
              <a:ext uri="{FF2B5EF4-FFF2-40B4-BE49-F238E27FC236}">
                <a16:creationId xmlns:a16="http://schemas.microsoft.com/office/drawing/2014/main" id="{80161B6E-1A4E-4FB1-BCFE-3D645ECCA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11" y="988437"/>
            <a:ext cx="9360491" cy="4442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964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8">
            <a:extLst>
              <a:ext uri="{FF2B5EF4-FFF2-40B4-BE49-F238E27FC236}">
                <a16:creationId xmlns:a16="http://schemas.microsoft.com/office/drawing/2014/main" id="{12FCB681-1973-4A7B-B29C-8C39EBF39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0" y="1892301"/>
            <a:ext cx="4230688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2">
            <a:extLst>
              <a:ext uri="{FF2B5EF4-FFF2-40B4-BE49-F238E27FC236}">
                <a16:creationId xmlns:a16="http://schemas.microsoft.com/office/drawing/2014/main" id="{761C0E49-D5CE-4213-8AC3-44F196AFA6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3263" y="358776"/>
            <a:ext cx="3390900" cy="1103313"/>
          </a:xfrm>
        </p:spPr>
        <p:txBody>
          <a:bodyPr/>
          <a:lstStyle/>
          <a:p>
            <a:pPr eaLnBrk="1" hangingPunct="1"/>
            <a:r>
              <a:rPr lang="en-US" altLang="es-MX"/>
              <a:t>EIGRP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77AD7F5D-727F-424B-B892-3E621B3505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6864" y="1997757"/>
            <a:ext cx="4706938" cy="38703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s-MX" b="1" dirty="0"/>
              <a:t>TLV: </a:t>
            </a:r>
            <a:r>
              <a:rPr lang="en-US" altLang="es-MX" dirty="0"/>
              <a:t>IP </a:t>
            </a:r>
            <a:r>
              <a:rPr lang="en-US" altLang="es-MX" dirty="0" err="1"/>
              <a:t>interna</a:t>
            </a:r>
            <a:r>
              <a:rPr lang="en-US" altLang="es-MX" dirty="0"/>
              <a:t> </a:t>
            </a:r>
            <a:r>
              <a:rPr lang="en-US" altLang="es-MX" dirty="0" err="1"/>
              <a:t>contiene</a:t>
            </a:r>
            <a:r>
              <a:rPr lang="en-US" altLang="es-MX" dirty="0"/>
              <a:t>:</a:t>
            </a:r>
          </a:p>
          <a:p>
            <a:pPr lvl="1" indent="0"/>
            <a:r>
              <a:rPr lang="en-US" altLang="es-MX" sz="1800" dirty="0"/>
              <a:t> </a:t>
            </a:r>
            <a:r>
              <a:rPr lang="en-US" altLang="es-MX" dirty="0"/>
              <a:t>Campo de </a:t>
            </a:r>
            <a:r>
              <a:rPr lang="en-US" altLang="es-MX" dirty="0" err="1"/>
              <a:t>métrica</a:t>
            </a:r>
            <a:endParaRPr lang="en-US" altLang="es-MX" dirty="0"/>
          </a:p>
          <a:p>
            <a:pPr lvl="1" indent="0"/>
            <a:r>
              <a:rPr lang="en-US" altLang="es-MX" dirty="0"/>
              <a:t> Campo de </a:t>
            </a:r>
            <a:r>
              <a:rPr lang="en-US" altLang="es-MX" dirty="0" err="1"/>
              <a:t>máscara</a:t>
            </a:r>
            <a:r>
              <a:rPr lang="en-US" altLang="es-MX" dirty="0"/>
              <a:t> de </a:t>
            </a:r>
            <a:r>
              <a:rPr lang="en-US" altLang="es-MX" dirty="0" err="1"/>
              <a:t>subred</a:t>
            </a:r>
            <a:endParaRPr lang="en-US" altLang="es-MX" dirty="0"/>
          </a:p>
          <a:p>
            <a:pPr lvl="1" indent="0"/>
            <a:r>
              <a:rPr lang="en-US" altLang="es-MX" dirty="0"/>
              <a:t> Campo de </a:t>
            </a:r>
            <a:r>
              <a:rPr lang="en-US" altLang="es-MX" dirty="0" err="1"/>
              <a:t>destino</a:t>
            </a:r>
            <a:endParaRPr lang="en-US" altLang="es-MX" dirty="0"/>
          </a:p>
          <a:p>
            <a:pPr eaLnBrk="1" hangingPunct="1"/>
            <a:r>
              <a:rPr lang="en-US" altLang="es-MX" b="1" dirty="0"/>
              <a:t>TLV: </a:t>
            </a:r>
            <a:r>
              <a:rPr lang="en-US" altLang="es-MX" dirty="0"/>
              <a:t>IP externa </a:t>
            </a:r>
            <a:r>
              <a:rPr lang="en-US" altLang="es-MX" dirty="0" err="1"/>
              <a:t>contiene</a:t>
            </a:r>
            <a:r>
              <a:rPr lang="en-US" altLang="es-MX" dirty="0"/>
              <a:t>:</a:t>
            </a:r>
          </a:p>
          <a:p>
            <a:pPr lvl="1" indent="0">
              <a:lnSpc>
                <a:spcPct val="100000"/>
              </a:lnSpc>
            </a:pPr>
            <a:r>
              <a:rPr lang="en-US" altLang="es-MX" dirty="0"/>
              <a:t> Los </a:t>
            </a:r>
            <a:r>
              <a:rPr lang="en-US" altLang="es-MX" dirty="0" err="1"/>
              <a:t>campos</a:t>
            </a:r>
            <a:r>
              <a:rPr lang="en-US" altLang="es-MX" dirty="0"/>
              <a:t> </a:t>
            </a:r>
            <a:r>
              <a:rPr lang="en-US" altLang="es-MX" dirty="0" err="1"/>
              <a:t>usados</a:t>
            </a:r>
            <a:r>
              <a:rPr lang="en-US" altLang="es-MX" dirty="0"/>
              <a:t> </a:t>
            </a:r>
            <a:br>
              <a:rPr lang="cs-CZ" altLang="es-MX" dirty="0"/>
            </a:br>
            <a:r>
              <a:rPr lang="en-US" altLang="es-MX" dirty="0" err="1"/>
              <a:t>cuando</a:t>
            </a:r>
            <a:r>
              <a:rPr lang="en-US" altLang="es-MX" dirty="0"/>
              <a:t> las </a:t>
            </a:r>
            <a:r>
              <a:rPr lang="en-US" altLang="es-MX" dirty="0" err="1"/>
              <a:t>rutas</a:t>
            </a:r>
            <a:r>
              <a:rPr lang="en-US" altLang="es-MX" dirty="0"/>
              <a:t> </a:t>
            </a:r>
            <a:r>
              <a:rPr lang="en-US" altLang="es-MX" dirty="0" err="1"/>
              <a:t>externas</a:t>
            </a:r>
            <a:r>
              <a:rPr lang="en-US" altLang="es-MX" dirty="0"/>
              <a:t> </a:t>
            </a:r>
            <a:br>
              <a:rPr lang="cs-CZ" altLang="es-MX" dirty="0"/>
            </a:br>
            <a:r>
              <a:rPr lang="en-US" altLang="es-MX" dirty="0"/>
              <a:t>se </a:t>
            </a:r>
            <a:r>
              <a:rPr lang="en-US" altLang="es-MX" dirty="0" err="1"/>
              <a:t>importan</a:t>
            </a:r>
            <a:r>
              <a:rPr lang="cs-CZ" altLang="es-MX" dirty="0"/>
              <a:t> </a:t>
            </a:r>
            <a:r>
              <a:rPr lang="en-US" altLang="es-MX" dirty="0"/>
              <a:t>al </a:t>
            </a:r>
            <a:r>
              <a:rPr lang="en-US" altLang="es-MX" dirty="0" err="1"/>
              <a:t>proceso</a:t>
            </a:r>
            <a:r>
              <a:rPr lang="en-US" altLang="es-MX" dirty="0"/>
              <a:t> de </a:t>
            </a:r>
            <a:r>
              <a:rPr lang="en-US" altLang="es-MX" dirty="0" err="1"/>
              <a:t>enrutamiento</a:t>
            </a:r>
            <a:r>
              <a:rPr lang="en-US" altLang="es-MX" dirty="0"/>
              <a:t> de EIGRP</a:t>
            </a:r>
          </a:p>
        </p:txBody>
      </p:sp>
      <p:pic>
        <p:nvPicPr>
          <p:cNvPr id="9221" name="Picture 7">
            <a:extLst>
              <a:ext uri="{FF2B5EF4-FFF2-40B4-BE49-F238E27FC236}">
                <a16:creationId xmlns:a16="http://schemas.microsoft.com/office/drawing/2014/main" id="{A00080F0-CB7F-4BBE-BA99-E9CE3C501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14" y="701677"/>
            <a:ext cx="4954588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9">
            <a:extLst>
              <a:ext uri="{FF2B5EF4-FFF2-40B4-BE49-F238E27FC236}">
                <a16:creationId xmlns:a16="http://schemas.microsoft.com/office/drawing/2014/main" id="{05667AA4-A29E-4C78-9996-AA5E2F30B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838" y="4105276"/>
            <a:ext cx="4456112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1FDEC987-46D2-4DC8-9965-0025E4CE0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2638" y="627063"/>
            <a:ext cx="8145462" cy="11366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s-MX"/>
              <a:t>Más información sobre la configuración de EIGRP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14665221-9E36-43DC-A817-9889F7564F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88473" y="1905866"/>
            <a:ext cx="10202718" cy="44259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s-MX" altLang="es-MX" b="1" dirty="0"/>
              <a:t>Resumen de rutas Null0</a:t>
            </a:r>
          </a:p>
          <a:p>
            <a:pPr eaLnBrk="1" hangingPunct="1"/>
            <a:r>
              <a:rPr lang="es-MX" altLang="es-MX" dirty="0"/>
              <a:t>Por defecto, EIGRP usa la interfaz Null0 para descartar los paquetes que coinciden con la ruta principal, pero que no coinciden con ninguna de las rutas secundarias.</a:t>
            </a:r>
          </a:p>
          <a:p>
            <a:pPr eaLnBrk="1" hangingPunct="1"/>
            <a:r>
              <a:rPr lang="es-MX" altLang="es-MX" dirty="0"/>
              <a:t>EIGRP incluye automáticamente un resumen de rutas Null0 como una ruta secundaria cuando las siguientes dos condiciones se cumplen:</a:t>
            </a:r>
          </a:p>
          <a:p>
            <a:pPr lvl="1" indent="0"/>
            <a:r>
              <a:rPr lang="es-MX" altLang="es-MX" sz="2200" dirty="0"/>
              <a:t> Existen una o más subredes, conocidas a través de EIGRP</a:t>
            </a:r>
          </a:p>
          <a:p>
            <a:pPr lvl="1" indent="0"/>
            <a:r>
              <a:rPr lang="es-MX" altLang="es-MX" sz="2200" dirty="0"/>
              <a:t> Se habilita la </a:t>
            </a:r>
            <a:r>
              <a:rPr lang="es-MX" altLang="es-MX" sz="2200" dirty="0" err="1"/>
              <a:t>sumarización</a:t>
            </a:r>
            <a:r>
              <a:rPr lang="es-MX" altLang="es-MX" sz="2200" dirty="0"/>
              <a:t> automática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46452084-A315-489A-A1C9-52E581F1C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1093789"/>
            <a:ext cx="8145462" cy="6556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s-MX"/>
              <a:t>Más información sobre la configuración de EIGRP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82EDCE53-9D16-4458-9D22-EA593990F8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7418" y="2002848"/>
            <a:ext cx="9961418" cy="432435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es-MX" dirty="0" err="1"/>
              <a:t>Inhabilitación</a:t>
            </a:r>
            <a:r>
              <a:rPr lang="en-US" altLang="es-MX" dirty="0"/>
              <a:t> de la </a:t>
            </a:r>
            <a:r>
              <a:rPr lang="en-US" altLang="es-MX" dirty="0" err="1"/>
              <a:t>sumarización</a:t>
            </a:r>
            <a:r>
              <a:rPr lang="en-US" altLang="es-MX" dirty="0"/>
              <a:t> </a:t>
            </a:r>
            <a:r>
              <a:rPr lang="en-US" altLang="es-MX" dirty="0" err="1"/>
              <a:t>automática</a:t>
            </a:r>
            <a:endParaRPr lang="en-US" altLang="es-MX" dirty="0"/>
          </a:p>
          <a:p>
            <a:pPr eaLnBrk="1" hangingPunct="1">
              <a:lnSpc>
                <a:spcPct val="85000"/>
              </a:lnSpc>
            </a:pPr>
            <a:r>
              <a:rPr lang="en-US" altLang="es-MX" dirty="0"/>
              <a:t>El </a:t>
            </a:r>
            <a:r>
              <a:rPr lang="en-US" altLang="es-MX" dirty="0" err="1"/>
              <a:t>comando</a:t>
            </a:r>
            <a:r>
              <a:rPr lang="en-US" altLang="es-MX" dirty="0"/>
              <a:t> </a:t>
            </a:r>
            <a:r>
              <a:rPr lang="en-US" altLang="es-MX" b="1" i="1" dirty="0"/>
              <a:t>auto-summary</a:t>
            </a:r>
            <a:r>
              <a:rPr lang="en-US" altLang="es-MX" dirty="0"/>
              <a:t> </a:t>
            </a:r>
            <a:r>
              <a:rPr lang="en-US" altLang="es-MX" dirty="0" err="1"/>
              <a:t>permite</a:t>
            </a:r>
            <a:r>
              <a:rPr lang="en-US" altLang="es-MX" dirty="0"/>
              <a:t> que EIGRP se </a:t>
            </a:r>
            <a:r>
              <a:rPr lang="en-US" altLang="es-MX" dirty="0" err="1"/>
              <a:t>sume</a:t>
            </a:r>
            <a:r>
              <a:rPr lang="en-US" altLang="es-MX" dirty="0"/>
              <a:t> de forma </a:t>
            </a:r>
            <a:r>
              <a:rPr lang="en-US" altLang="es-MX" dirty="0" err="1"/>
              <a:t>automática</a:t>
            </a:r>
            <a:r>
              <a:rPr lang="en-US" altLang="es-MX" dirty="0"/>
              <a:t> </a:t>
            </a:r>
            <a:r>
              <a:rPr lang="en-US" altLang="es-MX" dirty="0" err="1"/>
              <a:t>en</a:t>
            </a:r>
            <a:r>
              <a:rPr lang="en-US" altLang="es-MX" dirty="0"/>
              <a:t> los </a:t>
            </a:r>
            <a:r>
              <a:rPr lang="en-US" altLang="es-MX" dirty="0" err="1"/>
              <a:t>límites</a:t>
            </a:r>
            <a:r>
              <a:rPr lang="en-US" altLang="es-MX" dirty="0"/>
              <a:t> de la red principal.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s-MX" dirty="0"/>
              <a:t>El </a:t>
            </a:r>
            <a:r>
              <a:rPr lang="en-US" altLang="es-MX" dirty="0" err="1"/>
              <a:t>comando</a:t>
            </a:r>
            <a:r>
              <a:rPr lang="en-US" altLang="es-MX" dirty="0"/>
              <a:t> </a:t>
            </a:r>
            <a:r>
              <a:rPr lang="en-US" altLang="es-MX" b="1" i="1" dirty="0"/>
              <a:t>no auto-summary</a:t>
            </a:r>
            <a:r>
              <a:rPr lang="en-US" altLang="es-MX" dirty="0"/>
              <a:t> se </a:t>
            </a:r>
            <a:r>
              <a:rPr lang="en-US" altLang="es-MX" dirty="0" err="1"/>
              <a:t>usa</a:t>
            </a:r>
            <a:r>
              <a:rPr lang="en-US" altLang="es-MX" dirty="0"/>
              <a:t> para </a:t>
            </a:r>
            <a:r>
              <a:rPr lang="en-US" altLang="es-MX" dirty="0" err="1"/>
              <a:t>inhabilitar</a:t>
            </a:r>
            <a:r>
              <a:rPr lang="en-US" altLang="es-MX" dirty="0"/>
              <a:t> la </a:t>
            </a:r>
            <a:r>
              <a:rPr lang="en-US" altLang="es-MX" dirty="0" err="1"/>
              <a:t>sumarización</a:t>
            </a:r>
            <a:r>
              <a:rPr lang="en-US" altLang="es-MX" dirty="0"/>
              <a:t> </a:t>
            </a:r>
            <a:r>
              <a:rPr lang="en-US" altLang="es-MX" dirty="0" err="1"/>
              <a:t>automática</a:t>
            </a:r>
            <a:endParaRPr lang="en-US" altLang="es-MX" dirty="0"/>
          </a:p>
          <a:p>
            <a:pPr lvl="1" indent="0">
              <a:lnSpc>
                <a:spcPct val="85000"/>
              </a:lnSpc>
            </a:pPr>
            <a:r>
              <a:rPr lang="en-US" altLang="es-MX" dirty="0"/>
              <a:t> </a:t>
            </a:r>
            <a:r>
              <a:rPr lang="en-US" altLang="es-MX" dirty="0" err="1"/>
              <a:t>Esto</a:t>
            </a:r>
            <a:r>
              <a:rPr lang="en-US" altLang="es-MX" dirty="0"/>
              <a:t> causa que </a:t>
            </a:r>
            <a:r>
              <a:rPr lang="en-US" altLang="es-MX" dirty="0" err="1"/>
              <a:t>todos</a:t>
            </a:r>
            <a:r>
              <a:rPr lang="en-US" altLang="es-MX" dirty="0"/>
              <a:t> los </a:t>
            </a:r>
            <a:r>
              <a:rPr lang="en-US" altLang="es-MX" dirty="0" err="1"/>
              <a:t>vecinos</a:t>
            </a:r>
            <a:r>
              <a:rPr lang="en-US" altLang="es-MX" dirty="0"/>
              <a:t> EIGRP </a:t>
            </a:r>
            <a:r>
              <a:rPr lang="en-US" altLang="es-MX" dirty="0" err="1"/>
              <a:t>envíen</a:t>
            </a:r>
            <a:r>
              <a:rPr lang="cs-CZ" altLang="es-MX" dirty="0"/>
              <a:t> </a:t>
            </a:r>
            <a:r>
              <a:rPr lang="en-US" altLang="es-MX" dirty="0"/>
              <a:t> </a:t>
            </a:r>
            <a:r>
              <a:rPr lang="en-US" altLang="es-MX" dirty="0" err="1"/>
              <a:t>actualizaciones</a:t>
            </a:r>
            <a:r>
              <a:rPr lang="en-US" altLang="es-MX" dirty="0"/>
              <a:t> que no se </a:t>
            </a:r>
            <a:r>
              <a:rPr lang="en-US" altLang="es-MX" dirty="0" err="1"/>
              <a:t>resumirán</a:t>
            </a:r>
            <a:r>
              <a:rPr lang="en-US" altLang="es-MX" dirty="0"/>
              <a:t> de </a:t>
            </a:r>
            <a:r>
              <a:rPr lang="en-US" altLang="es-MX" dirty="0" err="1"/>
              <a:t>manera</a:t>
            </a:r>
            <a:r>
              <a:rPr lang="cs-CZ" altLang="es-MX" dirty="0"/>
              <a:t> </a:t>
            </a:r>
            <a:r>
              <a:rPr lang="en-US" altLang="es-MX" dirty="0"/>
              <a:t> </a:t>
            </a:r>
            <a:r>
              <a:rPr lang="en-US" altLang="es-MX" dirty="0" err="1"/>
              <a:t>automática</a:t>
            </a:r>
            <a:endParaRPr lang="en-US" altLang="es-MX" dirty="0"/>
          </a:p>
          <a:p>
            <a:pPr lvl="2" eaLnBrk="1" hangingPunct="1">
              <a:lnSpc>
                <a:spcPct val="85000"/>
              </a:lnSpc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n-US" altLang="es-MX" sz="2400" dirty="0"/>
              <a:t> </a:t>
            </a:r>
            <a:r>
              <a:rPr lang="en-US" altLang="es-MX" sz="2400" dirty="0" err="1"/>
              <a:t>Esto</a:t>
            </a:r>
            <a:r>
              <a:rPr lang="en-US" altLang="es-MX" sz="2400" dirty="0"/>
              <a:t> </a:t>
            </a:r>
            <a:r>
              <a:rPr lang="en-US" altLang="es-MX" sz="2400" dirty="0" err="1"/>
              <a:t>hará</a:t>
            </a:r>
            <a:r>
              <a:rPr lang="en-US" altLang="es-MX" sz="2400" dirty="0"/>
              <a:t> que los </a:t>
            </a:r>
            <a:r>
              <a:rPr lang="en-US" altLang="es-MX" sz="2400" dirty="0" err="1"/>
              <a:t>cambios</a:t>
            </a:r>
            <a:r>
              <a:rPr lang="en-US" altLang="es-MX" sz="2400" dirty="0"/>
              <a:t> </a:t>
            </a:r>
            <a:r>
              <a:rPr lang="en-US" altLang="es-MX" sz="2400" dirty="0" err="1"/>
              <a:t>aparezcan</a:t>
            </a:r>
            <a:r>
              <a:rPr lang="en-US" altLang="es-MX" sz="2400" dirty="0"/>
              <a:t> </a:t>
            </a:r>
            <a:r>
              <a:rPr lang="en-US" altLang="es-MX" sz="2400" dirty="0" err="1"/>
              <a:t>en</a:t>
            </a:r>
            <a:r>
              <a:rPr lang="en-US" altLang="es-MX" sz="2400" dirty="0"/>
              <a:t>: </a:t>
            </a:r>
          </a:p>
          <a:p>
            <a:pPr lvl="4" indent="0">
              <a:lnSpc>
                <a:spcPct val="85000"/>
              </a:lnSpc>
              <a:buNone/>
            </a:pPr>
            <a:r>
              <a:rPr lang="en-US" altLang="es-MX" sz="2400" dirty="0"/>
              <a:t>- </a:t>
            </a:r>
            <a:r>
              <a:rPr lang="en-US" altLang="es-MX" sz="2400" dirty="0" err="1"/>
              <a:t>Tablas</a:t>
            </a:r>
            <a:r>
              <a:rPr lang="en-US" altLang="es-MX" sz="2400" dirty="0"/>
              <a:t> de </a:t>
            </a:r>
            <a:r>
              <a:rPr lang="en-US" altLang="es-MX" sz="2400" dirty="0" err="1"/>
              <a:t>enrutamiento</a:t>
            </a:r>
            <a:endParaRPr lang="en-US" altLang="es-MX" sz="2400" dirty="0"/>
          </a:p>
          <a:p>
            <a:pPr lvl="4" indent="0">
              <a:lnSpc>
                <a:spcPct val="85000"/>
              </a:lnSpc>
              <a:buNone/>
            </a:pPr>
            <a:r>
              <a:rPr lang="en-US" altLang="es-MX" sz="2400" dirty="0"/>
              <a:t>- </a:t>
            </a:r>
            <a:r>
              <a:rPr lang="en-US" altLang="es-MX" sz="2400" dirty="0" err="1"/>
              <a:t>Tablas</a:t>
            </a:r>
            <a:r>
              <a:rPr lang="en-US" altLang="es-MX" sz="2400" dirty="0"/>
              <a:t> de </a:t>
            </a:r>
            <a:r>
              <a:rPr lang="en-US" altLang="es-MX" sz="2400" dirty="0" err="1"/>
              <a:t>topología</a:t>
            </a:r>
            <a:endParaRPr lang="en-US" altLang="es-MX" sz="24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29AE4074-77F9-4446-B19F-3227C8C7F0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2163" y="1146175"/>
            <a:ext cx="8145462" cy="6556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s-MX"/>
              <a:t>Más información sobre la configuración de EIGRP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3A509B76-70DB-470A-870C-360FD81421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5017" y="1900239"/>
            <a:ext cx="11193153" cy="429274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s-MX" altLang="es-MX" dirty="0" err="1"/>
              <a:t>Sumarización</a:t>
            </a:r>
            <a:r>
              <a:rPr lang="es-MX" altLang="es-MX" dirty="0"/>
              <a:t> manual</a:t>
            </a:r>
          </a:p>
          <a:p>
            <a:pPr eaLnBrk="1" hangingPunct="1"/>
            <a:r>
              <a:rPr lang="es-MX" altLang="es-MX" dirty="0"/>
              <a:t>La </a:t>
            </a:r>
            <a:r>
              <a:rPr lang="es-MX" altLang="es-MX" dirty="0" err="1"/>
              <a:t>sumarización</a:t>
            </a:r>
            <a:r>
              <a:rPr lang="es-MX" altLang="es-MX" dirty="0"/>
              <a:t> manual puede incluir superredes</a:t>
            </a:r>
          </a:p>
          <a:p>
            <a:pPr lvl="1" indent="0">
              <a:buNone/>
            </a:pPr>
            <a:r>
              <a:rPr lang="es-MX" altLang="es-MX" sz="1800" dirty="0"/>
              <a:t> </a:t>
            </a:r>
            <a:r>
              <a:rPr lang="es-MX" altLang="es-MX" dirty="0"/>
              <a:t>Motivo: EIGRP es un protocolo de enrutamiento </a:t>
            </a:r>
            <a:r>
              <a:rPr lang="es-MX" altLang="es-MX" dirty="0" err="1"/>
              <a:t>classless</a:t>
            </a:r>
            <a:r>
              <a:rPr lang="es-MX" altLang="es-MX" dirty="0"/>
              <a:t> e incluye la máscara de subred en la actualización</a:t>
            </a:r>
          </a:p>
          <a:p>
            <a:pPr eaLnBrk="1" hangingPunct="1"/>
            <a:r>
              <a:rPr lang="es-MX" altLang="es-MX" dirty="0"/>
              <a:t>Comando usado para configurar la </a:t>
            </a:r>
            <a:r>
              <a:rPr lang="es-MX" altLang="es-MX" dirty="0" err="1"/>
              <a:t>sumarización</a:t>
            </a:r>
            <a:r>
              <a:rPr lang="es-MX" altLang="es-MX" dirty="0"/>
              <a:t> manual: </a:t>
            </a:r>
          </a:p>
          <a:p>
            <a:pPr indent="0">
              <a:buNone/>
            </a:pPr>
            <a:r>
              <a:rPr lang="es-MX" altLang="es-MX" sz="2000" b="1" dirty="0"/>
              <a:t>R(</a:t>
            </a:r>
            <a:r>
              <a:rPr lang="es-MX" altLang="es-MX" sz="2000" b="1" dirty="0" err="1"/>
              <a:t>config-if</a:t>
            </a:r>
            <a:r>
              <a:rPr lang="es-MX" altLang="es-MX" sz="2000" b="1" dirty="0"/>
              <a:t>)#</a:t>
            </a:r>
            <a:r>
              <a:rPr lang="es-MX" altLang="es-MX" sz="2000" b="1" dirty="0" err="1"/>
              <a:t>ip</a:t>
            </a:r>
            <a:r>
              <a:rPr lang="es-MX" altLang="es-MX" sz="2000" b="1" dirty="0"/>
              <a:t> </a:t>
            </a:r>
            <a:r>
              <a:rPr lang="es-MX" altLang="es-MX" sz="2000" b="1" dirty="0" err="1"/>
              <a:t>summary-address</a:t>
            </a:r>
            <a:r>
              <a:rPr lang="es-MX" altLang="es-MX" sz="2000" b="1" dirty="0"/>
              <a:t> </a:t>
            </a:r>
            <a:r>
              <a:rPr lang="es-MX" altLang="es-MX" sz="2000" b="1" dirty="0" err="1"/>
              <a:t>eigrp</a:t>
            </a:r>
            <a:r>
              <a:rPr lang="es-MX" altLang="es-MX" sz="2000" b="1" dirty="0"/>
              <a:t> as-</a:t>
            </a:r>
            <a:r>
              <a:rPr lang="es-MX" altLang="es-MX" sz="2000" b="1" dirty="0" err="1"/>
              <a:t>number</a:t>
            </a:r>
            <a:r>
              <a:rPr lang="es-MX" altLang="es-MX" sz="2000" b="1" dirty="0"/>
              <a:t> </a:t>
            </a:r>
            <a:r>
              <a:rPr lang="es-MX" altLang="es-MX" sz="2000" b="1" dirty="0" err="1"/>
              <a:t>network-address</a:t>
            </a:r>
            <a:r>
              <a:rPr lang="es-MX" altLang="es-MX" sz="2000" b="1" dirty="0"/>
              <a:t> </a:t>
            </a:r>
            <a:r>
              <a:rPr lang="es-MX" altLang="es-MX" sz="2000" b="1" dirty="0" err="1"/>
              <a:t>subnet-mask</a:t>
            </a:r>
            <a:endParaRPr lang="es-MX" altLang="es-MX" sz="2000" b="1" dirty="0"/>
          </a:p>
          <a:p>
            <a:pPr lvl="1" indent="0"/>
            <a:endParaRPr lang="es-MX" altLang="es-MX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69067601-B6AC-409C-A35D-3F37AFA07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3263" y="642939"/>
            <a:ext cx="8145462" cy="1089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s-MX"/>
              <a:t>Más información sobre la configuración de EIGRP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65C4C19-8356-4BEC-B041-86B2572D67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4181" y="1797050"/>
            <a:ext cx="10604149" cy="417353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s-MX" altLang="es-MX" sz="2000" dirty="0"/>
              <a:t>Rutas EIGRP por defecto</a:t>
            </a:r>
          </a:p>
          <a:p>
            <a:pPr eaLnBrk="1" hangingPunct="1"/>
            <a:r>
              <a:rPr lang="es-MX" altLang="es-MX" sz="2000" dirty="0"/>
              <a:t>Ruta estática por defecto “</a:t>
            </a:r>
            <a:r>
              <a:rPr lang="es-MX" altLang="es-MX" sz="2000" dirty="0" err="1"/>
              <a:t>quad</a:t>
            </a:r>
            <a:r>
              <a:rPr lang="es-MX" altLang="es-MX" sz="2000" dirty="0"/>
              <a:t> </a:t>
            </a:r>
            <a:r>
              <a:rPr lang="es-MX" altLang="es-MX" sz="2000" dirty="0" err="1"/>
              <a:t>zero</a:t>
            </a:r>
            <a:r>
              <a:rPr lang="es-MX" altLang="es-MX" sz="2000" dirty="0"/>
              <a:t>”</a:t>
            </a:r>
          </a:p>
          <a:p>
            <a:pPr lvl="1" indent="0">
              <a:buNone/>
            </a:pPr>
            <a:r>
              <a:rPr lang="es-MX" altLang="es-MX" sz="1800" dirty="0"/>
              <a:t>- Puede usarse con cualquier protocolo de enrutamiento que se soporte actualmente</a:t>
            </a:r>
          </a:p>
          <a:p>
            <a:pPr lvl="1" indent="0">
              <a:buNone/>
            </a:pPr>
            <a:r>
              <a:rPr lang="es-MX" altLang="es-MX" sz="1800" dirty="0"/>
              <a:t>- Se configura, en general, en un </a:t>
            </a:r>
            <a:r>
              <a:rPr lang="es-MX" altLang="es-MX" sz="1800" dirty="0" err="1"/>
              <a:t>router</a:t>
            </a:r>
            <a:r>
              <a:rPr lang="es-MX" altLang="es-MX" sz="1800" dirty="0"/>
              <a:t> conectado a una red fuera del dominio EIGRP</a:t>
            </a:r>
          </a:p>
          <a:p>
            <a:pPr eaLnBrk="1" hangingPunct="1"/>
            <a:r>
              <a:rPr lang="es-MX" altLang="es-MX" sz="2000" dirty="0"/>
              <a:t>EIGRP y la ruta estática por defecto “</a:t>
            </a:r>
            <a:r>
              <a:rPr lang="es-MX" altLang="es-MX" sz="2000" dirty="0" err="1"/>
              <a:t>quad</a:t>
            </a:r>
            <a:r>
              <a:rPr lang="es-MX" altLang="es-MX" sz="2000" dirty="0"/>
              <a:t> </a:t>
            </a:r>
            <a:r>
              <a:rPr lang="es-MX" altLang="es-MX" sz="2000" dirty="0" err="1"/>
              <a:t>zero</a:t>
            </a:r>
            <a:r>
              <a:rPr lang="es-MX" altLang="es-MX" sz="2000" dirty="0"/>
              <a:t>”</a:t>
            </a:r>
          </a:p>
          <a:p>
            <a:pPr lvl="1" indent="0"/>
            <a:r>
              <a:rPr lang="es-MX" altLang="es-MX" sz="1800" dirty="0"/>
              <a:t> Se requiere el uso del comando </a:t>
            </a:r>
            <a:r>
              <a:rPr lang="es-MX" altLang="es-MX" sz="1800" dirty="0" err="1"/>
              <a:t>redistribute</a:t>
            </a:r>
            <a:r>
              <a:rPr lang="es-MX" altLang="es-MX" sz="1800" dirty="0"/>
              <a:t> </a:t>
            </a:r>
            <a:r>
              <a:rPr lang="es-MX" altLang="es-MX" sz="1800" dirty="0" err="1"/>
              <a:t>static</a:t>
            </a:r>
            <a:r>
              <a:rPr lang="es-MX" altLang="es-MX" sz="1800" dirty="0"/>
              <a:t> para difundir la ruta por defecto en las actualizaciones EIGRP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6">
            <a:extLst>
              <a:ext uri="{FF2B5EF4-FFF2-40B4-BE49-F238E27FC236}">
                <a16:creationId xmlns:a16="http://schemas.microsoft.com/office/drawing/2014/main" id="{9C08F867-34B1-4740-AC4B-FDACFEDF6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100" y="4437063"/>
            <a:ext cx="39243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Rectangle 2">
            <a:extLst>
              <a:ext uri="{FF2B5EF4-FFF2-40B4-BE49-F238E27FC236}">
                <a16:creationId xmlns:a16="http://schemas.microsoft.com/office/drawing/2014/main" id="{A34D8509-BE95-4558-AF80-5CE15887E5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9638" y="623889"/>
            <a:ext cx="8145462" cy="12207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s-MX"/>
              <a:t>Más información sobre la configuración de EIGRP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6FBF209-1A37-40BB-AC1E-966CFDBDF9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8239" y="2018146"/>
            <a:ext cx="11088387" cy="282170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s-MX" dirty="0" err="1"/>
              <a:t>Operaciones</a:t>
            </a:r>
            <a:r>
              <a:rPr lang="en-US" altLang="es-MX" dirty="0"/>
              <a:t> de </a:t>
            </a:r>
            <a:r>
              <a:rPr lang="en-US" altLang="es-MX" dirty="0" err="1"/>
              <a:t>ajuste</a:t>
            </a:r>
            <a:r>
              <a:rPr lang="en-US" altLang="es-MX" dirty="0"/>
              <a:t> de EIGRP</a:t>
            </a:r>
          </a:p>
          <a:p>
            <a:pPr eaLnBrk="1" hangingPunct="1"/>
            <a:r>
              <a:rPr lang="en-US" altLang="es-MX" dirty="0" err="1"/>
              <a:t>Uso</a:t>
            </a:r>
            <a:r>
              <a:rPr lang="en-US" altLang="es-MX" dirty="0"/>
              <a:t> del ancho de </a:t>
            </a:r>
            <a:r>
              <a:rPr lang="en-US" altLang="es-MX" dirty="0" err="1"/>
              <a:t>banda</a:t>
            </a:r>
            <a:r>
              <a:rPr lang="en-US" altLang="es-MX" dirty="0"/>
              <a:t> de EIGRP</a:t>
            </a:r>
          </a:p>
          <a:p>
            <a:pPr lvl="1" indent="0">
              <a:buNone/>
            </a:pPr>
            <a:r>
              <a:rPr lang="en-US" altLang="es-MX" dirty="0"/>
              <a:t>- Por </a:t>
            </a:r>
            <a:r>
              <a:rPr lang="en-US" altLang="es-MX" dirty="0" err="1"/>
              <a:t>defecto</a:t>
            </a:r>
            <a:r>
              <a:rPr lang="en-US" altLang="es-MX" dirty="0"/>
              <a:t>, EIGRP </a:t>
            </a:r>
            <a:r>
              <a:rPr lang="en-US" altLang="es-MX" dirty="0" err="1"/>
              <a:t>usa</a:t>
            </a:r>
            <a:r>
              <a:rPr lang="en-US" altLang="es-MX" dirty="0"/>
              <a:t> </a:t>
            </a:r>
            <a:r>
              <a:rPr lang="en-US" altLang="es-MX" dirty="0" err="1"/>
              <a:t>sólo</a:t>
            </a:r>
            <a:r>
              <a:rPr lang="en-US" altLang="es-MX" dirty="0"/>
              <a:t> el 50% del ancho de </a:t>
            </a:r>
            <a:r>
              <a:rPr lang="en-US" altLang="es-MX" dirty="0" err="1"/>
              <a:t>banda</a:t>
            </a:r>
            <a:r>
              <a:rPr lang="en-US" altLang="es-MX" dirty="0"/>
              <a:t> de la </a:t>
            </a:r>
            <a:r>
              <a:rPr lang="en-US" altLang="es-MX" dirty="0" err="1"/>
              <a:t>interfaz</a:t>
            </a:r>
            <a:r>
              <a:rPr lang="en-US" altLang="es-MX" dirty="0"/>
              <a:t> para la </a:t>
            </a:r>
            <a:r>
              <a:rPr lang="en-US" altLang="es-MX" dirty="0" err="1"/>
              <a:t>información</a:t>
            </a:r>
            <a:r>
              <a:rPr lang="en-US" altLang="es-MX" dirty="0"/>
              <a:t> de EIGRP.</a:t>
            </a:r>
          </a:p>
          <a:p>
            <a:pPr lvl="1" indent="0">
              <a:buNone/>
            </a:pPr>
            <a:r>
              <a:rPr lang="en-US" altLang="es-MX" dirty="0"/>
              <a:t>- El </a:t>
            </a:r>
            <a:r>
              <a:rPr lang="en-US" altLang="es-MX" dirty="0" err="1"/>
              <a:t>comando</a:t>
            </a:r>
            <a:r>
              <a:rPr lang="en-US" altLang="es-MX" dirty="0"/>
              <a:t> para </a:t>
            </a:r>
            <a:r>
              <a:rPr lang="en-US" altLang="es-MX" dirty="0" err="1"/>
              <a:t>cambiar</a:t>
            </a:r>
            <a:r>
              <a:rPr lang="en-US" altLang="es-MX" dirty="0"/>
              <a:t> el </a:t>
            </a:r>
            <a:r>
              <a:rPr lang="en-US" altLang="es-MX" dirty="0" err="1"/>
              <a:t>porcentaje</a:t>
            </a:r>
            <a:r>
              <a:rPr lang="en-US" altLang="es-MX" dirty="0"/>
              <a:t> del ancho de </a:t>
            </a:r>
            <a:r>
              <a:rPr lang="en-US" altLang="es-MX" dirty="0" err="1"/>
              <a:t>banda</a:t>
            </a:r>
            <a:r>
              <a:rPr lang="en-US" altLang="es-MX" dirty="0"/>
              <a:t> que </a:t>
            </a:r>
            <a:r>
              <a:rPr lang="en-US" altLang="es-MX" dirty="0" err="1"/>
              <a:t>usa</a:t>
            </a:r>
            <a:r>
              <a:rPr lang="en-US" altLang="es-MX" dirty="0"/>
              <a:t> EIGRP es:</a:t>
            </a:r>
          </a:p>
          <a:p>
            <a:pPr lvl="1" indent="0">
              <a:buNone/>
            </a:pPr>
            <a:r>
              <a:rPr lang="en-US" altLang="es-MX" dirty="0"/>
              <a:t>		Router(config-if)#</a:t>
            </a:r>
            <a:r>
              <a:rPr lang="en-US" altLang="es-MX" i="1" dirty="0" err="1"/>
              <a:t>ip</a:t>
            </a:r>
            <a:r>
              <a:rPr lang="en-US" altLang="es-MX" i="1" dirty="0"/>
              <a:t> bandwidth-percent </a:t>
            </a:r>
            <a:r>
              <a:rPr lang="en-US" altLang="es-MX" i="1" dirty="0" err="1"/>
              <a:t>eigrp</a:t>
            </a:r>
            <a:r>
              <a:rPr lang="en-US" altLang="es-MX" i="1" dirty="0"/>
              <a:t> as-number percent</a:t>
            </a:r>
            <a:endParaRPr lang="en-US" altLang="es-MX" dirty="0"/>
          </a:p>
          <a:p>
            <a:pPr lvl="1" indent="0">
              <a:buNone/>
            </a:pPr>
            <a:endParaRPr lang="en-US" altLang="es-MX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6">
            <a:extLst>
              <a:ext uri="{FF2B5EF4-FFF2-40B4-BE49-F238E27FC236}">
                <a16:creationId xmlns:a16="http://schemas.microsoft.com/office/drawing/2014/main" id="{9C08F867-34B1-4740-AC4B-FDACFEDF6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572" y="696335"/>
            <a:ext cx="8779005" cy="4900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9369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81C71004-283E-40E2-800A-52054B86B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8663" y="981075"/>
            <a:ext cx="8145462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s-MX"/>
              <a:t>Más información sobre la configuración de EIGRP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636770B-893F-4A19-93B1-F2938B5E1E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4183" y="1819275"/>
            <a:ext cx="10882444" cy="4086431"/>
          </a:xfrm>
        </p:spPr>
        <p:txBody>
          <a:bodyPr>
            <a:normAutofit/>
          </a:bodyPr>
          <a:lstStyle/>
          <a:p>
            <a:pPr eaLnBrk="1" hangingPunct="1"/>
            <a:r>
              <a:rPr lang="es-MX" altLang="es-MX" sz="2200" dirty="0"/>
              <a:t>Configuración de los intervalos de saludo y los tiempos en </a:t>
            </a:r>
            <a:r>
              <a:rPr lang="es-MX" altLang="es-MX" sz="2200" dirty="0" err="1"/>
              <a:t>hold</a:t>
            </a:r>
            <a:endParaRPr lang="es-MX" altLang="es-MX" sz="2200" dirty="0"/>
          </a:p>
          <a:p>
            <a:pPr lvl="1" indent="0">
              <a:lnSpc>
                <a:spcPct val="85000"/>
              </a:lnSpc>
              <a:buNone/>
            </a:pPr>
            <a:r>
              <a:rPr lang="es-MX" altLang="es-MX" sz="1800" dirty="0"/>
              <a:t>- Los intervalos de saludo y los tiempos en </a:t>
            </a:r>
            <a:r>
              <a:rPr lang="es-MX" altLang="es-MX" sz="1800" dirty="0" err="1"/>
              <a:t>hold</a:t>
            </a:r>
            <a:r>
              <a:rPr lang="es-MX" altLang="es-MX" sz="1800" dirty="0"/>
              <a:t> pueden configurarse por interfaz</a:t>
            </a:r>
          </a:p>
          <a:p>
            <a:pPr lvl="1" indent="0">
              <a:lnSpc>
                <a:spcPct val="85000"/>
              </a:lnSpc>
              <a:buNone/>
            </a:pPr>
            <a:r>
              <a:rPr lang="es-MX" altLang="es-MX" sz="1800" dirty="0"/>
              <a:t>- El comando para configurar el intervalo de saludo es:</a:t>
            </a:r>
          </a:p>
          <a:p>
            <a:pPr lvl="1" indent="0">
              <a:lnSpc>
                <a:spcPct val="85000"/>
              </a:lnSpc>
              <a:buNone/>
            </a:pPr>
            <a:r>
              <a:rPr lang="es-MX" altLang="es-MX" sz="1800" dirty="0"/>
              <a:t>		</a:t>
            </a:r>
            <a:r>
              <a:rPr lang="es-MX" altLang="es-MX" sz="2000" b="1" dirty="0" err="1"/>
              <a:t>Router</a:t>
            </a:r>
            <a:r>
              <a:rPr lang="es-MX" altLang="es-MX" sz="2000" b="1" dirty="0"/>
              <a:t>(</a:t>
            </a:r>
            <a:r>
              <a:rPr lang="es-MX" altLang="es-MX" sz="2000" b="1" dirty="0" err="1"/>
              <a:t>config-if</a:t>
            </a:r>
            <a:r>
              <a:rPr lang="es-MX" altLang="es-MX" sz="2000" b="1" dirty="0"/>
              <a:t>)#</a:t>
            </a:r>
            <a:r>
              <a:rPr lang="es-MX" altLang="es-MX" sz="2000" b="1" i="1" dirty="0" err="1"/>
              <a:t>ip</a:t>
            </a:r>
            <a:r>
              <a:rPr lang="es-MX" altLang="es-MX" sz="2000" b="1" i="1" dirty="0"/>
              <a:t> </a:t>
            </a:r>
            <a:r>
              <a:rPr lang="es-MX" altLang="es-MX" sz="2000" b="1" i="1" dirty="0" err="1"/>
              <a:t>hello-interval</a:t>
            </a:r>
            <a:r>
              <a:rPr lang="es-MX" altLang="es-MX" sz="2000" b="1" i="1" dirty="0"/>
              <a:t> </a:t>
            </a:r>
            <a:r>
              <a:rPr lang="es-MX" altLang="es-MX" sz="2000" b="1" i="1" dirty="0" err="1"/>
              <a:t>eigrp</a:t>
            </a:r>
            <a:r>
              <a:rPr lang="es-MX" altLang="es-MX" sz="2000" b="1" i="1" dirty="0"/>
              <a:t> as-</a:t>
            </a:r>
            <a:r>
              <a:rPr lang="es-MX" altLang="es-MX" sz="2000" b="1" i="1" dirty="0" err="1"/>
              <a:t>number</a:t>
            </a:r>
            <a:r>
              <a:rPr lang="es-MX" altLang="es-MX" sz="2000" b="1" i="1" dirty="0"/>
              <a:t> </a:t>
            </a:r>
            <a:r>
              <a:rPr lang="es-MX" altLang="es-MX" sz="2000" b="1" i="1" dirty="0" err="1"/>
              <a:t>seconds</a:t>
            </a:r>
            <a:endParaRPr lang="es-MX" altLang="es-MX" sz="1800" b="1" dirty="0"/>
          </a:p>
          <a:p>
            <a:pPr eaLnBrk="1" hangingPunct="1"/>
            <a:r>
              <a:rPr lang="es-MX" altLang="es-MX" sz="2200" dirty="0"/>
              <a:t>La modificación del intervalo de saludo requiere la modificación del tiempo en </a:t>
            </a:r>
            <a:r>
              <a:rPr lang="es-MX" altLang="es-MX" sz="2200" dirty="0" err="1"/>
              <a:t>hold</a:t>
            </a:r>
            <a:r>
              <a:rPr lang="es-MX" altLang="es-MX" sz="2200" dirty="0"/>
              <a:t> por un valor mayor o igual que el intervalo de saludo</a:t>
            </a:r>
          </a:p>
          <a:p>
            <a:pPr lvl="1" indent="0">
              <a:buNone/>
            </a:pPr>
            <a:r>
              <a:rPr lang="es-MX" altLang="es-MX" sz="1800" dirty="0"/>
              <a:t>- Comando para configurar el valor del tiempo en </a:t>
            </a:r>
            <a:r>
              <a:rPr lang="es-MX" altLang="es-MX" sz="1800" dirty="0" err="1"/>
              <a:t>hold</a:t>
            </a:r>
            <a:r>
              <a:rPr lang="es-MX" altLang="es-MX" sz="1800" dirty="0"/>
              <a:t>:</a:t>
            </a:r>
          </a:p>
          <a:p>
            <a:pPr lvl="1" indent="0">
              <a:buNone/>
            </a:pPr>
            <a:r>
              <a:rPr lang="es-MX" altLang="es-MX" sz="1800" dirty="0"/>
              <a:t>	</a:t>
            </a:r>
            <a:r>
              <a:rPr lang="es-MX" altLang="es-MX" sz="1800" dirty="0" err="1"/>
              <a:t>Router</a:t>
            </a:r>
            <a:r>
              <a:rPr lang="es-MX" altLang="es-MX" sz="1800" dirty="0"/>
              <a:t>(</a:t>
            </a:r>
            <a:r>
              <a:rPr lang="es-MX" altLang="es-MX" sz="1800" dirty="0" err="1"/>
              <a:t>config-if</a:t>
            </a:r>
            <a:r>
              <a:rPr lang="es-MX" altLang="es-MX" sz="1800" dirty="0"/>
              <a:t>)#</a:t>
            </a:r>
            <a:r>
              <a:rPr lang="es-MX" altLang="es-MX" sz="1800" i="1" dirty="0" err="1"/>
              <a:t>ip</a:t>
            </a:r>
            <a:r>
              <a:rPr lang="es-MX" altLang="es-MX" sz="1800" i="1" dirty="0"/>
              <a:t> </a:t>
            </a:r>
            <a:r>
              <a:rPr lang="es-MX" altLang="es-MX" sz="1800" i="1" dirty="0" err="1"/>
              <a:t>hold</a:t>
            </a:r>
            <a:r>
              <a:rPr lang="es-MX" altLang="es-MX" sz="1800" i="1" dirty="0"/>
              <a:t>-time </a:t>
            </a:r>
            <a:r>
              <a:rPr lang="es-MX" altLang="es-MX" sz="1800" i="1" dirty="0" err="1"/>
              <a:t>eigrp</a:t>
            </a:r>
            <a:r>
              <a:rPr lang="es-MX" altLang="es-MX" sz="1800" i="1" dirty="0"/>
              <a:t> as-</a:t>
            </a:r>
            <a:r>
              <a:rPr lang="es-MX" altLang="es-MX" sz="1800" i="1" dirty="0" err="1"/>
              <a:t>number</a:t>
            </a:r>
            <a:r>
              <a:rPr lang="es-MX" altLang="es-MX" sz="1800" i="1" dirty="0"/>
              <a:t> </a:t>
            </a:r>
            <a:r>
              <a:rPr lang="es-MX" altLang="es-MX" sz="1800" i="1" dirty="0" err="1"/>
              <a:t>seconds</a:t>
            </a:r>
            <a:endParaRPr lang="es-MX" altLang="es-MX" sz="1800" i="1" dirty="0"/>
          </a:p>
        </p:txBody>
      </p:sp>
      <p:pic>
        <p:nvPicPr>
          <p:cNvPr id="58372" name="Picture 5">
            <a:extLst>
              <a:ext uri="{FF2B5EF4-FFF2-40B4-BE49-F238E27FC236}">
                <a16:creationId xmlns:a16="http://schemas.microsoft.com/office/drawing/2014/main" id="{B52189BB-3110-42E9-939E-8DC2CD2CF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462" y="4695825"/>
            <a:ext cx="374332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2" name="Picture 5">
            <a:extLst>
              <a:ext uri="{FF2B5EF4-FFF2-40B4-BE49-F238E27FC236}">
                <a16:creationId xmlns:a16="http://schemas.microsoft.com/office/drawing/2014/main" id="{B52189BB-3110-42E9-939E-8DC2CD2CF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020" y="664152"/>
            <a:ext cx="8612496" cy="497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79749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F4EF4EC6-F3A5-4476-8888-D522BDF3A6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 eaLnBrk="1" hangingPunct="1"/>
            <a:r>
              <a:rPr lang="en-US" altLang="es-MX" sz="3200">
                <a:solidFill>
                  <a:schemeClr val="tx1"/>
                </a:solidFill>
              </a:rPr>
              <a:t>Resumen</a:t>
            </a:r>
          </a:p>
        </p:txBody>
      </p:sp>
      <p:cxnSp>
        <p:nvCxnSpPr>
          <p:cNvPr id="59399" name="Straight Connector 137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00" name="Rectangle 3">
            <a:extLst>
              <a:ext uri="{FF2B5EF4-FFF2-40B4-BE49-F238E27FC236}">
                <a16:creationId xmlns:a16="http://schemas.microsoft.com/office/drawing/2014/main" id="{6CA1C1D3-37B8-4689-8B2C-6905BBAEBB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s-MX" sz="1600" b="1"/>
              <a:t>Información básica e historia</a:t>
            </a:r>
            <a:endParaRPr lang="en-US" altLang="es-MX" sz="1600"/>
          </a:p>
          <a:p>
            <a:pPr lvl="1" indent="0">
              <a:lnSpc>
                <a:spcPct val="90000"/>
              </a:lnSpc>
            </a:pPr>
            <a:r>
              <a:rPr lang="en-US" altLang="es-MX"/>
              <a:t> EIGRP es una versión derivada de IGRP</a:t>
            </a:r>
          </a:p>
          <a:p>
            <a:pPr lvl="2" eaLnBrk="1" hangingPunct="1">
              <a:lnSpc>
                <a:spcPct val="90000"/>
              </a:lnSpc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n-US" altLang="es-MX" sz="1600"/>
              <a:t> EIGRP es un protocolo de enrutamiento de vector de distancia, patentado por Cisco, que se lanzó en 1994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1600" b="1"/>
              <a:t>Características y términos de EIGRP</a:t>
            </a:r>
            <a:endParaRPr lang="en-US" altLang="es-MX" sz="1600"/>
          </a:p>
          <a:p>
            <a:pPr lvl="1" indent="0">
              <a:lnSpc>
                <a:spcPct val="90000"/>
              </a:lnSpc>
            </a:pPr>
            <a:r>
              <a:rPr lang="en-US" altLang="es-MX"/>
              <a:t> EIGRP usa RTP para transmitir y recibir los paquetes EIGRP</a:t>
            </a:r>
          </a:p>
          <a:p>
            <a:pPr lvl="1" indent="0">
              <a:lnSpc>
                <a:spcPct val="90000"/>
              </a:lnSpc>
            </a:pPr>
            <a:r>
              <a:rPr lang="en-US" altLang="es-MX"/>
              <a:t> EIGRP tiene 5 tipos de paquetes:</a:t>
            </a:r>
          </a:p>
          <a:p>
            <a:pPr lvl="2" eaLnBrk="1" hangingPunct="1">
              <a:lnSpc>
                <a:spcPct val="90000"/>
              </a:lnSpc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n-US" altLang="es-MX" sz="1600"/>
              <a:t> Paquetes de saludo</a:t>
            </a:r>
          </a:p>
          <a:p>
            <a:pPr lvl="2" eaLnBrk="1" hangingPunct="1">
              <a:lnSpc>
                <a:spcPct val="90000"/>
              </a:lnSpc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n-US" altLang="es-MX" sz="1600"/>
              <a:t> Paquetes de actualización</a:t>
            </a:r>
          </a:p>
          <a:p>
            <a:pPr lvl="2" eaLnBrk="1" hangingPunct="1">
              <a:lnSpc>
                <a:spcPct val="90000"/>
              </a:lnSpc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n-US" altLang="es-MX" sz="1600"/>
              <a:t> Paquetes de reconocimiento</a:t>
            </a:r>
          </a:p>
          <a:p>
            <a:pPr lvl="2" eaLnBrk="1" hangingPunct="1">
              <a:lnSpc>
                <a:spcPct val="90000"/>
              </a:lnSpc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n-US" altLang="es-MX" sz="1600"/>
              <a:t> Paquetes de consulta</a:t>
            </a:r>
          </a:p>
          <a:p>
            <a:pPr lvl="2" eaLnBrk="1" hangingPunct="1">
              <a:lnSpc>
                <a:spcPct val="90000"/>
              </a:lnSpc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n-US" altLang="es-MX" sz="1600"/>
              <a:t> Paquetes de respuesta</a:t>
            </a:r>
          </a:p>
          <a:p>
            <a:pPr lvl="1" indent="0">
              <a:lnSpc>
                <a:spcPct val="90000"/>
              </a:lnSpc>
            </a:pPr>
            <a:r>
              <a:rPr lang="en-US" altLang="es-MX"/>
              <a:t> Soporta VLSM y CIDR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424" name="Rectangle 71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824086EB-4B89-4E30-8F8F-0CC0851BD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 eaLnBrk="1" hangingPunct="1"/>
            <a:r>
              <a:rPr lang="en-US" altLang="es-MX" sz="3200">
                <a:solidFill>
                  <a:schemeClr val="tx1"/>
                </a:solidFill>
              </a:rPr>
              <a:t>Resumen</a:t>
            </a:r>
          </a:p>
        </p:txBody>
      </p:sp>
      <p:cxnSp>
        <p:nvCxnSpPr>
          <p:cNvPr id="60425" name="Straight Connector 73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19" name="Rectangle 3">
            <a:extLst>
              <a:ext uri="{FF2B5EF4-FFF2-40B4-BE49-F238E27FC236}">
                <a16:creationId xmlns:a16="http://schemas.microsoft.com/office/drawing/2014/main" id="{98ED919F-08F7-4D0F-AD70-715EC7A89B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pPr eaLnBrk="1" hangingPunct="1"/>
            <a:r>
              <a:rPr lang="en-US" altLang="es-MX" sz="1600" b="1"/>
              <a:t>Características y términos de EIGRP</a:t>
            </a:r>
            <a:endParaRPr lang="en-US" altLang="es-MX" sz="1600"/>
          </a:p>
          <a:p>
            <a:pPr lvl="1" indent="0"/>
            <a:r>
              <a:rPr lang="en-US" altLang="es-MX"/>
              <a:t> EIGRP usa un protocolo de saludo</a:t>
            </a:r>
          </a:p>
          <a:p>
            <a:pPr lvl="2" eaLnBrk="1" hangingPunct="1"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n-US" altLang="es-MX" sz="1600"/>
              <a:t> El objetivo del protocolo de saludo es detectar</a:t>
            </a:r>
            <a:r>
              <a:rPr lang="cs-CZ" altLang="es-MX" sz="1600"/>
              <a:t>  </a:t>
            </a:r>
            <a:r>
              <a:rPr lang="en-US" altLang="es-MX" sz="1600"/>
              <a:t>y establecer adyacencias</a:t>
            </a:r>
          </a:p>
          <a:p>
            <a:pPr lvl="1" indent="0"/>
            <a:r>
              <a:rPr lang="en-US" altLang="es-MX"/>
              <a:t> Actualizaciones de enrutamiento de EIGRP:</a:t>
            </a:r>
          </a:p>
          <a:p>
            <a:pPr lvl="2" eaLnBrk="1" hangingPunct="1"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n-US" altLang="es-MX" sz="1600"/>
              <a:t> No periódicas</a:t>
            </a:r>
          </a:p>
          <a:p>
            <a:pPr lvl="2" eaLnBrk="1" hangingPunct="1"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n-US" altLang="es-MX" sz="1600"/>
              <a:t> Parciales y limitadas</a:t>
            </a:r>
          </a:p>
          <a:p>
            <a:pPr lvl="2" eaLnBrk="1" hangingPunct="1"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n-US" altLang="es-MX" sz="1600"/>
              <a:t> Convergencia rápida</a:t>
            </a:r>
          </a:p>
          <a:p>
            <a:pPr lvl="1" indent="0"/>
            <a:endParaRPr lang="en-US" altLang="es-MX"/>
          </a:p>
          <a:p>
            <a:pPr lvl="1" indent="0"/>
            <a:endParaRPr lang="en-US" altLang="es-MX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>
            <a:extLst>
              <a:ext uri="{FF2B5EF4-FFF2-40B4-BE49-F238E27FC236}">
                <a16:creationId xmlns:a16="http://schemas.microsoft.com/office/drawing/2014/main" id="{1B0378E7-C85E-47DE-AA5A-9EE8B8101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39" y="1863726"/>
            <a:ext cx="5609423" cy="372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2">
            <a:extLst>
              <a:ext uri="{FF2B5EF4-FFF2-40B4-BE49-F238E27FC236}">
                <a16:creationId xmlns:a16="http://schemas.microsoft.com/office/drawing/2014/main" id="{29359A27-9CCB-42CA-A90B-4405FACB37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z="3600"/>
              <a:t>EIGRP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C6A79645-B5B5-4F74-94D8-E239CD1CBD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5636" y="2209786"/>
            <a:ext cx="5275145" cy="43640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s-MX" b="1" dirty="0" err="1"/>
              <a:t>Módulos</a:t>
            </a:r>
            <a:r>
              <a:rPr lang="en-US" altLang="es-MX" b="1" dirty="0"/>
              <a:t> </a:t>
            </a:r>
            <a:r>
              <a:rPr lang="en-US" altLang="es-MX" b="1" dirty="0" err="1"/>
              <a:t>dependientes</a:t>
            </a:r>
            <a:r>
              <a:rPr lang="en-US" altLang="es-MX" b="1" dirty="0"/>
              <a:t> de </a:t>
            </a:r>
            <a:r>
              <a:rPr lang="en-US" altLang="es-MX" b="1" dirty="0" err="1"/>
              <a:t>protocolo</a:t>
            </a:r>
            <a:r>
              <a:rPr lang="en-US" altLang="es-MX" dirty="0"/>
              <a:t> (PDM)</a:t>
            </a:r>
          </a:p>
          <a:p>
            <a:pPr eaLnBrk="1" hangingPunct="1"/>
            <a:r>
              <a:rPr lang="en-US" altLang="es-MX" sz="2200" dirty="0"/>
              <a:t>EIGRP </a:t>
            </a:r>
            <a:r>
              <a:rPr lang="en-US" altLang="es-MX" sz="2200" dirty="0" err="1"/>
              <a:t>usa</a:t>
            </a:r>
            <a:r>
              <a:rPr lang="en-US" altLang="es-MX" sz="2200" dirty="0"/>
              <a:t> PDM para </a:t>
            </a:r>
            <a:r>
              <a:rPr lang="en-US" altLang="es-MX" sz="2200" dirty="0" err="1"/>
              <a:t>enrutar</a:t>
            </a:r>
            <a:r>
              <a:rPr lang="en-US" altLang="es-MX" sz="2200" dirty="0"/>
              <a:t> </a:t>
            </a:r>
            <a:r>
              <a:rPr lang="en-US" altLang="es-MX" sz="2200" dirty="0" err="1"/>
              <a:t>varios</a:t>
            </a:r>
            <a:r>
              <a:rPr lang="en-US" altLang="es-MX" sz="2200" dirty="0"/>
              <a:t> </a:t>
            </a:r>
            <a:r>
              <a:rPr lang="en-US" altLang="es-MX" sz="2200" dirty="0" err="1"/>
              <a:t>protocolos</a:t>
            </a:r>
            <a:r>
              <a:rPr lang="en-US" altLang="es-MX" sz="2200" dirty="0"/>
              <a:t> </a:t>
            </a:r>
            <a:r>
              <a:rPr lang="en-US" altLang="es-MX" sz="2200" dirty="0" err="1"/>
              <a:t>diferentes</a:t>
            </a:r>
            <a:r>
              <a:rPr lang="en-US" altLang="es-MX" sz="2200" dirty="0"/>
              <a:t>, por </a:t>
            </a:r>
            <a:r>
              <a:rPr lang="en-US" altLang="es-MX" sz="2200" dirty="0" err="1"/>
              <a:t>ejemplo</a:t>
            </a:r>
            <a:r>
              <a:rPr lang="en-US" altLang="es-MX" sz="2200" dirty="0"/>
              <a:t>, IP, IPX y AppleTalk</a:t>
            </a:r>
          </a:p>
          <a:p>
            <a:pPr eaLnBrk="1" hangingPunct="1"/>
            <a:r>
              <a:rPr lang="en-US" altLang="es-MX" sz="2200" dirty="0"/>
              <a:t>Los PDM son </a:t>
            </a:r>
            <a:r>
              <a:rPr lang="en-US" altLang="es-MX" sz="2200" dirty="0" err="1"/>
              <a:t>responsables</a:t>
            </a:r>
            <a:r>
              <a:rPr lang="en-US" altLang="es-MX" sz="2200" dirty="0"/>
              <a:t> de la </a:t>
            </a:r>
            <a:r>
              <a:rPr lang="en-US" altLang="es-MX" sz="2200" dirty="0" err="1"/>
              <a:t>tarea</a:t>
            </a:r>
            <a:r>
              <a:rPr lang="en-US" altLang="es-MX" sz="2200" dirty="0"/>
              <a:t> </a:t>
            </a:r>
            <a:r>
              <a:rPr lang="en-US" altLang="es-MX" sz="2200" dirty="0" err="1"/>
              <a:t>específica</a:t>
            </a:r>
            <a:r>
              <a:rPr lang="en-US" altLang="es-MX" sz="2200" dirty="0"/>
              <a:t> de </a:t>
            </a:r>
            <a:r>
              <a:rPr lang="en-US" altLang="es-MX" sz="2200" dirty="0" err="1"/>
              <a:t>enrutamiento</a:t>
            </a:r>
            <a:r>
              <a:rPr lang="en-US" altLang="es-MX" sz="2200" dirty="0"/>
              <a:t> de </a:t>
            </a:r>
            <a:r>
              <a:rPr lang="en-US" altLang="es-MX" sz="2200" dirty="0" err="1"/>
              <a:t>cada</a:t>
            </a:r>
            <a:r>
              <a:rPr lang="en-US" altLang="es-MX" sz="2200" dirty="0"/>
              <a:t> </a:t>
            </a:r>
            <a:r>
              <a:rPr lang="en-US" altLang="es-MX" sz="2200" dirty="0" err="1"/>
              <a:t>protocolo</a:t>
            </a:r>
            <a:r>
              <a:rPr lang="en-US" altLang="es-MX" sz="2200" dirty="0"/>
              <a:t> de </a:t>
            </a:r>
            <a:r>
              <a:rPr lang="en-US" altLang="es-MX" sz="2200" dirty="0" err="1"/>
              <a:t>capa</a:t>
            </a:r>
            <a:r>
              <a:rPr lang="en-US" altLang="es-MX" sz="2200" dirty="0"/>
              <a:t> de red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B6026B56-A91F-476B-8B47-48A1B5D08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 eaLnBrk="1" hangingPunct="1"/>
            <a:r>
              <a:rPr lang="en-US" altLang="es-MX" sz="3200">
                <a:solidFill>
                  <a:schemeClr val="tx1"/>
                </a:solidFill>
              </a:rPr>
              <a:t>Resumen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43" name="Rectangle 3">
            <a:extLst>
              <a:ext uri="{FF2B5EF4-FFF2-40B4-BE49-F238E27FC236}">
                <a16:creationId xmlns:a16="http://schemas.microsoft.com/office/drawing/2014/main" id="{A027157D-6A9A-4B3B-AD2A-AEDAEC2EF3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49634" y="711201"/>
            <a:ext cx="6874701" cy="4928326"/>
          </a:xfrm>
          <a:effectLst/>
        </p:spPr>
        <p:txBody>
          <a:bodyPr>
            <a:normAutofit/>
          </a:bodyPr>
          <a:lstStyle/>
          <a:p>
            <a:pPr eaLnBrk="1" hangingPunct="1"/>
            <a:r>
              <a:rPr lang="en-US" altLang="es-MX" b="1" dirty="0" err="1"/>
              <a:t>Comandos</a:t>
            </a:r>
            <a:r>
              <a:rPr lang="en-US" altLang="es-MX" b="1" dirty="0"/>
              <a:t> EIGRP</a:t>
            </a:r>
            <a:endParaRPr lang="en-US" altLang="es-MX" dirty="0"/>
          </a:p>
          <a:p>
            <a:pPr lvl="1" indent="0"/>
            <a:r>
              <a:rPr lang="en-US" altLang="es-MX" sz="1800" dirty="0"/>
              <a:t> Los </a:t>
            </a:r>
            <a:r>
              <a:rPr lang="en-US" altLang="es-MX" sz="1800" dirty="0" err="1"/>
              <a:t>siguientes</a:t>
            </a:r>
            <a:r>
              <a:rPr lang="en-US" altLang="es-MX" sz="1800" dirty="0"/>
              <a:t> </a:t>
            </a:r>
            <a:r>
              <a:rPr lang="en-US" altLang="es-MX" sz="1800" dirty="0" err="1"/>
              <a:t>comandos</a:t>
            </a:r>
            <a:r>
              <a:rPr lang="en-US" altLang="es-MX" sz="1800" dirty="0"/>
              <a:t> se </a:t>
            </a:r>
            <a:r>
              <a:rPr lang="en-US" altLang="es-MX" sz="1800" dirty="0" err="1"/>
              <a:t>usan</a:t>
            </a:r>
            <a:r>
              <a:rPr lang="en-US" altLang="es-MX" sz="1800" dirty="0"/>
              <a:t> para </a:t>
            </a:r>
            <a:r>
              <a:rPr lang="cs-CZ" altLang="es-MX" sz="1800" dirty="0"/>
              <a:t> </a:t>
            </a:r>
            <a:r>
              <a:rPr lang="en-US" altLang="es-MX" sz="1800" dirty="0"/>
              <a:t>la </a:t>
            </a:r>
            <a:r>
              <a:rPr lang="en-US" altLang="es-MX" sz="1800" dirty="0" err="1"/>
              <a:t>configuración</a:t>
            </a:r>
            <a:r>
              <a:rPr lang="en-US" altLang="es-MX" sz="1800" dirty="0"/>
              <a:t> de EIGRP:</a:t>
            </a:r>
          </a:p>
          <a:p>
            <a:pPr lvl="2" eaLnBrk="1" hangingPunct="1"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n-US" altLang="es-MX" sz="1800" dirty="0"/>
              <a:t> </a:t>
            </a:r>
            <a:r>
              <a:rPr lang="en-US" altLang="es-MX" sz="1800" dirty="0" err="1"/>
              <a:t>RtrA</a:t>
            </a:r>
            <a:r>
              <a:rPr lang="en-US" altLang="es-MX" sz="1800" dirty="0"/>
              <a:t>(config)#router </a:t>
            </a:r>
            <a:r>
              <a:rPr lang="en-US" altLang="es-MX" sz="1800" dirty="0" err="1"/>
              <a:t>eigrp</a:t>
            </a:r>
            <a:r>
              <a:rPr lang="en-US" altLang="es-MX" sz="1800" dirty="0"/>
              <a:t> [autonomous-system #]</a:t>
            </a:r>
          </a:p>
          <a:p>
            <a:pPr lvl="2" eaLnBrk="1" hangingPunct="1"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n-US" altLang="es-MX" sz="1800" dirty="0"/>
              <a:t> </a:t>
            </a:r>
            <a:r>
              <a:rPr lang="en-US" altLang="es-MX" sz="1800" dirty="0" err="1"/>
              <a:t>RtrA</a:t>
            </a:r>
            <a:r>
              <a:rPr lang="en-US" altLang="es-MX" sz="1800" dirty="0"/>
              <a:t>(config-router)#network </a:t>
            </a:r>
            <a:r>
              <a:rPr lang="en-US" altLang="es-MX" sz="1800" i="1" dirty="0"/>
              <a:t>network-number</a:t>
            </a:r>
            <a:endParaRPr lang="en-US" altLang="es-MX" sz="1800" dirty="0"/>
          </a:p>
          <a:p>
            <a:pPr lvl="1" indent="0"/>
            <a:r>
              <a:rPr lang="en-US" altLang="es-MX" sz="1800" dirty="0"/>
              <a:t> Los </a:t>
            </a:r>
            <a:r>
              <a:rPr lang="en-US" altLang="es-MX" sz="1800" dirty="0" err="1"/>
              <a:t>siguientes</a:t>
            </a:r>
            <a:r>
              <a:rPr lang="en-US" altLang="es-MX" sz="1800" dirty="0"/>
              <a:t> </a:t>
            </a:r>
            <a:r>
              <a:rPr lang="en-US" altLang="es-MX" sz="1800" dirty="0" err="1"/>
              <a:t>comandos</a:t>
            </a:r>
            <a:r>
              <a:rPr lang="en-US" altLang="es-MX" sz="1800" dirty="0"/>
              <a:t> </a:t>
            </a:r>
            <a:r>
              <a:rPr lang="en-US" altLang="es-MX" sz="1800" dirty="0" err="1"/>
              <a:t>pueden</a:t>
            </a:r>
            <a:r>
              <a:rPr lang="en-US" altLang="es-MX" sz="1800" dirty="0"/>
              <a:t> </a:t>
            </a:r>
            <a:r>
              <a:rPr lang="en-US" altLang="es-MX" sz="1800" dirty="0" err="1"/>
              <a:t>usarse</a:t>
            </a:r>
            <a:r>
              <a:rPr lang="en-US" altLang="es-MX" sz="1800" dirty="0"/>
              <a:t> para </a:t>
            </a:r>
            <a:r>
              <a:rPr lang="en-US" altLang="es-MX" sz="1800" dirty="0" err="1"/>
              <a:t>verificar</a:t>
            </a:r>
            <a:r>
              <a:rPr lang="en-US" altLang="es-MX" sz="1800" dirty="0"/>
              <a:t> EIGRP:</a:t>
            </a:r>
          </a:p>
          <a:p>
            <a:pPr lvl="2" eaLnBrk="1" hangingPunct="1"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n-US" altLang="es-MX" sz="1800" dirty="0"/>
              <a:t> Show </a:t>
            </a:r>
            <a:r>
              <a:rPr lang="en-US" altLang="es-MX" sz="1800" dirty="0" err="1"/>
              <a:t>ip</a:t>
            </a:r>
            <a:r>
              <a:rPr lang="en-US" altLang="es-MX" sz="1800" dirty="0"/>
              <a:t> protocols</a:t>
            </a:r>
          </a:p>
          <a:p>
            <a:pPr lvl="2" eaLnBrk="1" hangingPunct="1"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n-US" altLang="es-MX" sz="1800" dirty="0"/>
              <a:t> Show </a:t>
            </a:r>
            <a:r>
              <a:rPr lang="en-US" altLang="es-MX" sz="1800" dirty="0" err="1"/>
              <a:t>ip</a:t>
            </a:r>
            <a:r>
              <a:rPr lang="en-US" altLang="es-MX" sz="1800" dirty="0"/>
              <a:t> </a:t>
            </a:r>
            <a:r>
              <a:rPr lang="en-US" altLang="es-MX" sz="1800" dirty="0" err="1"/>
              <a:t>eigrp</a:t>
            </a:r>
            <a:r>
              <a:rPr lang="en-US" altLang="es-MX" sz="1800" dirty="0"/>
              <a:t> neighbors</a:t>
            </a:r>
          </a:p>
          <a:p>
            <a:pPr lvl="2" eaLnBrk="1" hangingPunct="1"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n-US" altLang="es-MX" sz="1800" dirty="0"/>
              <a:t> Show </a:t>
            </a:r>
            <a:r>
              <a:rPr lang="en-US" altLang="es-MX" sz="1800" dirty="0" err="1"/>
              <a:t>ip</a:t>
            </a:r>
            <a:r>
              <a:rPr lang="en-US" altLang="es-MX" sz="1800" dirty="0"/>
              <a:t> route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BF35E31E-7CD1-4195-918C-057F84C9C3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 eaLnBrk="1" hangingPunct="1"/>
            <a:r>
              <a:rPr lang="en-US" altLang="es-MX" sz="3200">
                <a:solidFill>
                  <a:schemeClr val="tx1"/>
                </a:solidFill>
              </a:rPr>
              <a:t>Resumen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67" name="Rectangle 3">
            <a:extLst>
              <a:ext uri="{FF2B5EF4-FFF2-40B4-BE49-F238E27FC236}">
                <a16:creationId xmlns:a16="http://schemas.microsoft.com/office/drawing/2014/main" id="{F3C09A9F-4764-4A70-B7CD-82528927C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pPr eaLnBrk="1" hangingPunct="1"/>
            <a:r>
              <a:rPr lang="en-US" altLang="es-MX" sz="2000" b="1" dirty="0"/>
              <a:t>Las </a:t>
            </a:r>
            <a:r>
              <a:rPr lang="en-US" altLang="es-MX" sz="2000" b="1" dirty="0" err="1"/>
              <a:t>métricas</a:t>
            </a:r>
            <a:r>
              <a:rPr lang="en-US" altLang="es-MX" sz="2000" b="1" dirty="0"/>
              <a:t> de EIGRP </a:t>
            </a:r>
            <a:r>
              <a:rPr lang="en-US" altLang="es-MX" sz="2000" b="1" dirty="0" err="1"/>
              <a:t>incluyen</a:t>
            </a:r>
            <a:r>
              <a:rPr lang="en-US" altLang="es-MX" sz="2000" b="1" dirty="0"/>
              <a:t>:</a:t>
            </a:r>
            <a:endParaRPr lang="en-US" altLang="es-MX" sz="2000" dirty="0"/>
          </a:p>
          <a:p>
            <a:pPr lvl="1" indent="0"/>
            <a:r>
              <a:rPr lang="en-US" altLang="es-MX" sz="2000" dirty="0"/>
              <a:t> Ancho de </a:t>
            </a:r>
            <a:r>
              <a:rPr lang="en-US" altLang="es-MX" sz="2000" dirty="0" err="1"/>
              <a:t>banda</a:t>
            </a:r>
            <a:r>
              <a:rPr lang="en-US" altLang="es-MX" sz="2000" dirty="0"/>
              <a:t> (por </a:t>
            </a:r>
            <a:r>
              <a:rPr lang="en-US" altLang="es-MX" sz="2000" dirty="0" err="1"/>
              <a:t>defecto</a:t>
            </a:r>
            <a:r>
              <a:rPr lang="en-US" altLang="es-MX" sz="2000" dirty="0"/>
              <a:t>)</a:t>
            </a:r>
          </a:p>
          <a:p>
            <a:pPr lvl="1" indent="0"/>
            <a:r>
              <a:rPr lang="en-US" altLang="es-MX" sz="2000" dirty="0"/>
              <a:t> </a:t>
            </a:r>
            <a:r>
              <a:rPr lang="en-US" altLang="es-MX" sz="2000" dirty="0" err="1"/>
              <a:t>Retraso</a:t>
            </a:r>
            <a:r>
              <a:rPr lang="en-US" altLang="es-MX" sz="2000" dirty="0"/>
              <a:t> (por </a:t>
            </a:r>
            <a:r>
              <a:rPr lang="en-US" altLang="es-MX" sz="2000" dirty="0" err="1"/>
              <a:t>defecto</a:t>
            </a:r>
            <a:r>
              <a:rPr lang="en-US" altLang="es-MX" sz="2000" dirty="0"/>
              <a:t>)</a:t>
            </a:r>
          </a:p>
          <a:p>
            <a:pPr lvl="1" indent="0"/>
            <a:r>
              <a:rPr lang="en-US" altLang="es-MX" sz="2000" dirty="0"/>
              <a:t> </a:t>
            </a:r>
            <a:r>
              <a:rPr lang="en-US" altLang="es-MX" sz="2000" dirty="0" err="1"/>
              <a:t>Confiabilidad</a:t>
            </a:r>
            <a:endParaRPr lang="en-US" altLang="es-MX" sz="2000" dirty="0"/>
          </a:p>
          <a:p>
            <a:pPr lvl="1" indent="0"/>
            <a:r>
              <a:rPr lang="en-US" altLang="es-MX" sz="2000" dirty="0"/>
              <a:t> </a:t>
            </a:r>
            <a:r>
              <a:rPr lang="en-US" altLang="es-MX" sz="2000" dirty="0" err="1"/>
              <a:t>Carga</a:t>
            </a:r>
            <a:endParaRPr lang="en-US" altLang="es-MX" sz="2000" dirty="0"/>
          </a:p>
          <a:p>
            <a:pPr lvl="1" indent="0">
              <a:buNone/>
            </a:pPr>
            <a:endParaRPr lang="en-US" altLang="es-MX" sz="2000" dirty="0"/>
          </a:p>
          <a:p>
            <a:pPr lvl="1" indent="0"/>
            <a:endParaRPr lang="en-US" altLang="es-MX" sz="2000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687529E0-F2C8-4EC5-90F1-452739433B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 eaLnBrk="1" hangingPunct="1"/>
            <a:r>
              <a:rPr lang="en-US" altLang="es-MX" sz="3200">
                <a:solidFill>
                  <a:schemeClr val="tx1"/>
                </a:solidFill>
              </a:rPr>
              <a:t>Resumen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39" name="Rectangle 3">
            <a:extLst>
              <a:ext uri="{FF2B5EF4-FFF2-40B4-BE49-F238E27FC236}">
                <a16:creationId xmlns:a16="http://schemas.microsoft.com/office/drawing/2014/main" id="{5DD61374-5247-41E0-B77E-4D3440CEE4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46750" y="1218475"/>
            <a:ext cx="6656041" cy="4421051"/>
          </a:xfrm>
          <a:effectLst/>
        </p:spPr>
        <p:txBody>
          <a:bodyPr>
            <a:normAutofit/>
          </a:bodyPr>
          <a:lstStyle/>
          <a:p>
            <a:pPr eaLnBrk="1" hangingPunct="1"/>
            <a:r>
              <a:rPr lang="en-US" altLang="es-MX" sz="2400" b="1" dirty="0" err="1"/>
              <a:t>Sumarización</a:t>
            </a:r>
            <a:r>
              <a:rPr lang="en-US" altLang="es-MX" sz="2400" b="1" dirty="0"/>
              <a:t> </a:t>
            </a:r>
            <a:r>
              <a:rPr lang="en-US" altLang="es-MX" sz="2400" b="1" dirty="0" err="1"/>
              <a:t>automática</a:t>
            </a:r>
            <a:endParaRPr lang="en-US" altLang="es-MX" sz="2400" dirty="0"/>
          </a:p>
          <a:p>
            <a:pPr lvl="1" indent="0"/>
            <a:r>
              <a:rPr lang="en-US" altLang="es-MX" sz="2400" dirty="0"/>
              <a:t> </a:t>
            </a:r>
            <a:r>
              <a:rPr lang="en-US" altLang="es-MX" sz="2400" dirty="0" err="1"/>
              <a:t>Está</a:t>
            </a:r>
            <a:r>
              <a:rPr lang="en-US" altLang="es-MX" sz="2400" dirty="0"/>
              <a:t> </a:t>
            </a:r>
            <a:r>
              <a:rPr lang="en-US" altLang="es-MX" sz="2400" dirty="0" err="1"/>
              <a:t>activada</a:t>
            </a:r>
            <a:r>
              <a:rPr lang="en-US" altLang="es-MX" sz="2400" dirty="0"/>
              <a:t> por </a:t>
            </a:r>
            <a:r>
              <a:rPr lang="en-US" altLang="es-MX" sz="2400" dirty="0" err="1"/>
              <a:t>defecto</a:t>
            </a:r>
            <a:endParaRPr lang="en-US" altLang="es-MX" sz="2400" dirty="0"/>
          </a:p>
          <a:p>
            <a:pPr lvl="1" indent="0"/>
            <a:r>
              <a:rPr lang="en-US" altLang="es-MX" sz="2400" dirty="0"/>
              <a:t> Resume las </a:t>
            </a:r>
            <a:r>
              <a:rPr lang="en-US" altLang="es-MX" sz="2400" dirty="0" err="1"/>
              <a:t>rutas</a:t>
            </a:r>
            <a:r>
              <a:rPr lang="en-US" altLang="es-MX" sz="2400" dirty="0"/>
              <a:t> </a:t>
            </a:r>
            <a:r>
              <a:rPr lang="en-US" altLang="es-MX" sz="2400" dirty="0" err="1"/>
              <a:t>en</a:t>
            </a:r>
            <a:r>
              <a:rPr lang="en-US" altLang="es-MX" sz="2400" dirty="0"/>
              <a:t> el </a:t>
            </a:r>
            <a:r>
              <a:rPr lang="en-US" altLang="es-MX" sz="2400" dirty="0" err="1"/>
              <a:t>límite</a:t>
            </a:r>
            <a:r>
              <a:rPr lang="en-US" altLang="es-MX" sz="2400" dirty="0"/>
              <a:t> classful</a:t>
            </a:r>
          </a:p>
          <a:p>
            <a:pPr lvl="1" indent="0"/>
            <a:r>
              <a:rPr lang="en-US" altLang="es-MX" sz="2400" dirty="0"/>
              <a:t> Se </a:t>
            </a:r>
            <a:r>
              <a:rPr lang="en-US" altLang="es-MX" sz="2400" dirty="0" err="1"/>
              <a:t>puede</a:t>
            </a:r>
            <a:r>
              <a:rPr lang="en-US" altLang="es-MX" sz="2400" dirty="0"/>
              <a:t> </a:t>
            </a:r>
            <a:r>
              <a:rPr lang="en-US" altLang="es-MX" sz="2400" dirty="0" err="1"/>
              <a:t>inhabilitar</a:t>
            </a:r>
            <a:r>
              <a:rPr lang="en-US" altLang="es-MX" sz="2400" dirty="0"/>
              <a:t> la </a:t>
            </a:r>
            <a:r>
              <a:rPr lang="en-US" altLang="es-MX" sz="2400" dirty="0" err="1"/>
              <a:t>sumarización</a:t>
            </a:r>
            <a:r>
              <a:rPr lang="en-US" altLang="es-MX" sz="2400" dirty="0"/>
              <a:t> </a:t>
            </a:r>
            <a:r>
              <a:rPr lang="en-US" altLang="es-MX" sz="2400" dirty="0" err="1"/>
              <a:t>mediante</a:t>
            </a:r>
            <a:r>
              <a:rPr lang="en-US" altLang="es-MX" sz="2400" dirty="0"/>
              <a:t> el </a:t>
            </a:r>
            <a:r>
              <a:rPr lang="en-US" altLang="es-MX" sz="2400" dirty="0" err="1"/>
              <a:t>siguiente</a:t>
            </a:r>
            <a:r>
              <a:rPr lang="en-US" altLang="es-MX" sz="2400" dirty="0"/>
              <a:t> </a:t>
            </a:r>
            <a:r>
              <a:rPr lang="en-US" altLang="es-MX" sz="2400" dirty="0" err="1"/>
              <a:t>comando</a:t>
            </a:r>
            <a:r>
              <a:rPr lang="en-US" altLang="es-MX" sz="2400" dirty="0"/>
              <a:t>:</a:t>
            </a:r>
          </a:p>
          <a:p>
            <a:pPr lvl="2" eaLnBrk="1" hangingPunct="1"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n-US" altLang="es-MX" sz="2400" dirty="0"/>
              <a:t> </a:t>
            </a:r>
            <a:r>
              <a:rPr lang="en-US" altLang="es-MX" sz="2400" dirty="0" err="1"/>
              <a:t>RtrA</a:t>
            </a:r>
            <a:r>
              <a:rPr lang="en-US" altLang="es-MX" sz="2400" dirty="0"/>
              <a:t>(config-if)#no auto-summary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EDB2BEAD-1B3A-4B68-AC8A-233368E08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9638" y="550863"/>
            <a:ext cx="8145462" cy="838200"/>
          </a:xfrm>
        </p:spPr>
        <p:txBody>
          <a:bodyPr/>
          <a:lstStyle/>
          <a:p>
            <a:pPr eaLnBrk="1" hangingPunct="1"/>
            <a:r>
              <a:rPr lang="en-US" altLang="es-MX" dirty="0" err="1"/>
              <a:t>Resumen</a:t>
            </a:r>
            <a:r>
              <a:rPr lang="en-US" altLang="es-MX" dirty="0"/>
              <a:t> DUAL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51DF48F6-A7AC-4768-863F-5E0E89FE7F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0327" y="1915886"/>
            <a:ext cx="10889673" cy="4808765"/>
          </a:xfrm>
        </p:spPr>
        <p:txBody>
          <a:bodyPr/>
          <a:lstStyle/>
          <a:p>
            <a:pPr indent="0">
              <a:lnSpc>
                <a:spcPct val="85000"/>
              </a:lnSpc>
            </a:pPr>
            <a:r>
              <a:rPr lang="cs-CZ" altLang="es-MX" dirty="0"/>
              <a:t> </a:t>
            </a:r>
            <a:r>
              <a:rPr lang="en-US" altLang="es-MX" dirty="0" err="1"/>
              <a:t>Objetivo</a:t>
            </a:r>
            <a:r>
              <a:rPr lang="en-US" altLang="es-MX" dirty="0"/>
              <a:t> de DUAL</a:t>
            </a:r>
          </a:p>
          <a:p>
            <a:pPr lvl="1">
              <a:lnSpc>
                <a:spcPct val="85000"/>
              </a:lnSpc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n-US" altLang="es-MX" sz="2600" dirty="0"/>
              <a:t> </a:t>
            </a:r>
            <a:r>
              <a:rPr lang="en-US" altLang="es-MX" sz="2600" dirty="0" err="1"/>
              <a:t>Evitar</a:t>
            </a:r>
            <a:r>
              <a:rPr lang="en-US" altLang="es-MX" sz="2600" dirty="0"/>
              <a:t> los </a:t>
            </a:r>
            <a:r>
              <a:rPr lang="en-US" altLang="es-MX" sz="2600" dirty="0" err="1"/>
              <a:t>bucles</a:t>
            </a:r>
            <a:r>
              <a:rPr lang="en-US" altLang="es-MX" sz="2600" dirty="0"/>
              <a:t> de </a:t>
            </a:r>
            <a:r>
              <a:rPr lang="en-US" altLang="es-MX" sz="2600" dirty="0" err="1"/>
              <a:t>enrutamiento</a:t>
            </a:r>
            <a:endParaRPr lang="en-US" altLang="es-MX" sz="2600" dirty="0"/>
          </a:p>
          <a:p>
            <a:pPr indent="0">
              <a:lnSpc>
                <a:spcPct val="85000"/>
              </a:lnSpc>
            </a:pPr>
            <a:r>
              <a:rPr lang="en-US" altLang="es-MX" dirty="0"/>
              <a:t> </a:t>
            </a:r>
            <a:r>
              <a:rPr lang="en-US" altLang="es-MX" dirty="0" err="1"/>
              <a:t>Sucesor</a:t>
            </a:r>
            <a:r>
              <a:rPr lang="en-US" altLang="es-MX" dirty="0"/>
              <a:t>:</a:t>
            </a:r>
          </a:p>
          <a:p>
            <a:pPr lvl="1">
              <a:lnSpc>
                <a:spcPct val="85000"/>
              </a:lnSpc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n-US" altLang="es-MX" sz="2600" dirty="0"/>
              <a:t> </a:t>
            </a:r>
            <a:r>
              <a:rPr lang="en-US" altLang="es-MX" sz="2600" dirty="0" err="1"/>
              <a:t>Ruta</a:t>
            </a:r>
            <a:r>
              <a:rPr lang="en-US" altLang="es-MX" sz="2600" dirty="0"/>
              <a:t> </a:t>
            </a:r>
            <a:r>
              <a:rPr lang="en-US" altLang="es-MX" sz="2600" dirty="0" err="1"/>
              <a:t>primaria</a:t>
            </a:r>
            <a:r>
              <a:rPr lang="en-US" altLang="es-MX" sz="2600" dirty="0"/>
              <a:t> al </a:t>
            </a:r>
            <a:r>
              <a:rPr lang="en-US" altLang="es-MX" sz="2600" dirty="0" err="1"/>
              <a:t>destino</a:t>
            </a:r>
            <a:endParaRPr lang="en-US" altLang="es-MX" sz="2600" dirty="0"/>
          </a:p>
          <a:p>
            <a:pPr indent="0">
              <a:lnSpc>
                <a:spcPct val="85000"/>
              </a:lnSpc>
            </a:pPr>
            <a:r>
              <a:rPr lang="en-US" altLang="es-MX" dirty="0"/>
              <a:t> </a:t>
            </a:r>
            <a:r>
              <a:rPr lang="en-US" altLang="es-MX" dirty="0" err="1"/>
              <a:t>Sucesor</a:t>
            </a:r>
            <a:r>
              <a:rPr lang="en-US" altLang="es-MX" dirty="0"/>
              <a:t> </a:t>
            </a:r>
            <a:r>
              <a:rPr lang="en-US" altLang="es-MX" dirty="0" err="1"/>
              <a:t>factible</a:t>
            </a:r>
            <a:r>
              <a:rPr lang="en-US" altLang="es-MX" dirty="0"/>
              <a:t>:</a:t>
            </a:r>
          </a:p>
          <a:p>
            <a:pPr lvl="1">
              <a:lnSpc>
                <a:spcPct val="85000"/>
              </a:lnSpc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n-US" altLang="es-MX" sz="2600" dirty="0"/>
              <a:t> </a:t>
            </a:r>
            <a:r>
              <a:rPr lang="en-US" altLang="es-MX" sz="2600" dirty="0" err="1"/>
              <a:t>Ruta</a:t>
            </a:r>
            <a:r>
              <a:rPr lang="en-US" altLang="es-MX" sz="2600" dirty="0"/>
              <a:t> de </a:t>
            </a:r>
            <a:r>
              <a:rPr lang="en-US" altLang="es-MX" sz="2600" dirty="0" err="1"/>
              <a:t>respaldo</a:t>
            </a:r>
            <a:r>
              <a:rPr lang="en-US" altLang="es-MX" sz="2600" dirty="0"/>
              <a:t> al </a:t>
            </a:r>
            <a:r>
              <a:rPr lang="en-US" altLang="es-MX" sz="2600" dirty="0" err="1"/>
              <a:t>destino</a:t>
            </a:r>
            <a:endParaRPr lang="en-US" altLang="es-MX" sz="2600" dirty="0"/>
          </a:p>
          <a:p>
            <a:pPr indent="0">
              <a:lnSpc>
                <a:spcPct val="85000"/>
              </a:lnSpc>
            </a:pPr>
            <a:r>
              <a:rPr lang="en-US" altLang="es-MX" dirty="0"/>
              <a:t> </a:t>
            </a:r>
            <a:r>
              <a:rPr lang="en-US" altLang="es-MX" dirty="0" err="1"/>
              <a:t>Distancia</a:t>
            </a:r>
            <a:r>
              <a:rPr lang="en-US" altLang="es-MX" dirty="0"/>
              <a:t> </a:t>
            </a:r>
            <a:r>
              <a:rPr lang="en-US" altLang="es-MX" dirty="0" err="1"/>
              <a:t>factible</a:t>
            </a:r>
            <a:r>
              <a:rPr lang="en-US" altLang="es-MX" dirty="0"/>
              <a:t>:</a:t>
            </a:r>
          </a:p>
          <a:p>
            <a:pPr lvl="1">
              <a:lnSpc>
                <a:spcPct val="85000"/>
              </a:lnSpc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n-US" altLang="es-MX" sz="2600" dirty="0"/>
              <a:t> La </a:t>
            </a:r>
            <a:r>
              <a:rPr lang="en-US" altLang="es-MX" sz="2600" dirty="0" err="1"/>
              <a:t>métrica</a:t>
            </a:r>
            <a:r>
              <a:rPr lang="en-US" altLang="es-MX" sz="2600" dirty="0"/>
              <a:t> </a:t>
            </a:r>
            <a:r>
              <a:rPr lang="en-US" altLang="es-MX" sz="2600" dirty="0" err="1"/>
              <a:t>calculada</a:t>
            </a:r>
            <a:r>
              <a:rPr lang="en-US" altLang="es-MX" sz="2600" dirty="0"/>
              <a:t> </a:t>
            </a:r>
            <a:r>
              <a:rPr lang="en-US" altLang="es-MX" sz="2600" dirty="0" err="1"/>
              <a:t>más</a:t>
            </a:r>
            <a:r>
              <a:rPr lang="en-US" altLang="es-MX" sz="2600" dirty="0"/>
              <a:t> </a:t>
            </a:r>
            <a:r>
              <a:rPr lang="en-US" altLang="es-MX" sz="2600" dirty="0" err="1"/>
              <a:t>baja</a:t>
            </a:r>
            <a:r>
              <a:rPr lang="en-US" altLang="es-MX" sz="2600" dirty="0"/>
              <a:t> </a:t>
            </a:r>
            <a:r>
              <a:rPr lang="en-US" altLang="es-MX" sz="2600" dirty="0" err="1"/>
              <a:t>hacia</a:t>
            </a:r>
            <a:r>
              <a:rPr lang="en-US" altLang="es-MX" sz="2600" dirty="0"/>
              <a:t> el </a:t>
            </a:r>
            <a:r>
              <a:rPr lang="en-US" altLang="es-MX" sz="2600" dirty="0" err="1"/>
              <a:t>destino</a:t>
            </a:r>
            <a:endParaRPr lang="en-US" altLang="es-MX" sz="2600" dirty="0"/>
          </a:p>
          <a:p>
            <a:pPr indent="0">
              <a:lnSpc>
                <a:spcPct val="85000"/>
              </a:lnSpc>
            </a:pPr>
            <a:r>
              <a:rPr lang="en-US" altLang="es-MX" dirty="0"/>
              <a:t> </a:t>
            </a:r>
            <a:r>
              <a:rPr lang="en-US" altLang="es-MX" dirty="0" err="1"/>
              <a:t>Distancia</a:t>
            </a:r>
            <a:r>
              <a:rPr lang="en-US" altLang="es-MX" dirty="0"/>
              <a:t> </a:t>
            </a:r>
            <a:r>
              <a:rPr lang="en-US" altLang="es-MX" dirty="0" err="1"/>
              <a:t>notificada</a:t>
            </a:r>
            <a:r>
              <a:rPr lang="en-US" altLang="es-MX" dirty="0"/>
              <a:t>:</a:t>
            </a:r>
          </a:p>
          <a:p>
            <a:pPr lvl="1">
              <a:lnSpc>
                <a:spcPct val="85000"/>
              </a:lnSpc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n-US" altLang="es-MX" sz="2600" dirty="0"/>
              <a:t> La </a:t>
            </a:r>
            <a:r>
              <a:rPr lang="en-US" altLang="es-MX" sz="2600" dirty="0" err="1"/>
              <a:t>distancia</a:t>
            </a:r>
            <a:r>
              <a:rPr lang="en-US" altLang="es-MX" sz="2600" dirty="0"/>
              <a:t> </a:t>
            </a:r>
            <a:r>
              <a:rPr lang="en-US" altLang="es-MX" sz="2600" dirty="0" err="1"/>
              <a:t>hacia</a:t>
            </a:r>
            <a:r>
              <a:rPr lang="en-US" altLang="es-MX" sz="2600" dirty="0"/>
              <a:t> un </a:t>
            </a:r>
            <a:r>
              <a:rPr lang="en-US" altLang="es-MX" sz="2600" dirty="0" err="1"/>
              <a:t>destino</a:t>
            </a:r>
            <a:r>
              <a:rPr lang="en-US" altLang="es-MX" sz="2600" dirty="0"/>
              <a:t> </a:t>
            </a:r>
            <a:r>
              <a:rPr lang="en-US" altLang="es-MX" sz="2600" dirty="0" err="1"/>
              <a:t>según</a:t>
            </a:r>
            <a:r>
              <a:rPr lang="en-US" altLang="es-MX" sz="2600" dirty="0"/>
              <a:t> la </a:t>
            </a:r>
            <a:r>
              <a:rPr lang="en-US" altLang="es-MX" sz="2600" dirty="0" err="1"/>
              <a:t>publicación</a:t>
            </a:r>
            <a:r>
              <a:rPr lang="en-US" altLang="es-MX" sz="2600" dirty="0"/>
              <a:t> de un </a:t>
            </a:r>
            <a:r>
              <a:rPr lang="en-US" altLang="es-MX" sz="2600" dirty="0" err="1"/>
              <a:t>vecino</a:t>
            </a:r>
            <a:r>
              <a:rPr lang="en-US" altLang="es-MX" sz="2600" dirty="0"/>
              <a:t> </a:t>
            </a:r>
            <a:r>
              <a:rPr lang="en-US" altLang="es-MX" sz="2600" dirty="0" err="1"/>
              <a:t>ascendente</a:t>
            </a:r>
            <a:endParaRPr lang="en-US" altLang="es-MX" sz="26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58C162DC-52FA-4F71-B95F-97018804E9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9638" y="471488"/>
            <a:ext cx="8145462" cy="838200"/>
          </a:xfrm>
        </p:spPr>
        <p:txBody>
          <a:bodyPr/>
          <a:lstStyle/>
          <a:p>
            <a:pPr eaLnBrk="1" hangingPunct="1"/>
            <a:r>
              <a:rPr lang="en-US" altLang="es-MX" dirty="0" err="1"/>
              <a:t>Resumen</a:t>
            </a:r>
            <a:r>
              <a:rPr lang="en-US" altLang="es-MX" dirty="0"/>
              <a:t> DUAL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5E74C7C2-2C13-422D-A9B5-CD3ACAAE60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3829" y="2046514"/>
            <a:ext cx="11387116" cy="45908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s-MX" sz="2000" dirty="0" err="1"/>
              <a:t>Después</a:t>
            </a:r>
            <a:r>
              <a:rPr lang="en-US" altLang="es-MX" sz="2000" dirty="0"/>
              <a:t> de que el router </a:t>
            </a:r>
            <a:r>
              <a:rPr lang="en-US" altLang="es-MX" sz="2000" dirty="0" err="1"/>
              <a:t>haya</a:t>
            </a:r>
            <a:r>
              <a:rPr lang="en-US" altLang="es-MX" sz="2000" dirty="0"/>
              <a:t> </a:t>
            </a:r>
            <a:r>
              <a:rPr lang="en-US" altLang="es-MX" sz="2000" dirty="0" err="1"/>
              <a:t>recibido</a:t>
            </a:r>
            <a:r>
              <a:rPr lang="en-US" altLang="es-MX" sz="2000" dirty="0"/>
              <a:t> </a:t>
            </a:r>
            <a:r>
              <a:rPr lang="en-US" altLang="es-MX" sz="2000" dirty="0" err="1"/>
              <a:t>todas</a:t>
            </a:r>
            <a:r>
              <a:rPr lang="en-US" altLang="es-MX" sz="2000" dirty="0"/>
              <a:t> las </a:t>
            </a:r>
            <a:r>
              <a:rPr lang="en-US" altLang="es-MX" sz="2000" dirty="0" err="1"/>
              <a:t>actualizaciones</a:t>
            </a:r>
            <a:r>
              <a:rPr lang="en-US" altLang="es-MX" sz="2000" dirty="0"/>
              <a:t> de los </a:t>
            </a:r>
            <a:r>
              <a:rPr lang="en-US" altLang="es-MX" sz="2000" dirty="0" err="1"/>
              <a:t>vecinos</a:t>
            </a:r>
            <a:r>
              <a:rPr lang="en-US" altLang="es-MX" sz="2000" dirty="0"/>
              <a:t> </a:t>
            </a:r>
            <a:r>
              <a:rPr lang="en-US" altLang="es-MX" sz="2000" dirty="0" err="1"/>
              <a:t>conectados</a:t>
            </a:r>
            <a:r>
              <a:rPr lang="en-US" altLang="es-MX" sz="2000" dirty="0"/>
              <a:t> </a:t>
            </a:r>
            <a:r>
              <a:rPr lang="en-US" altLang="es-MX" sz="2000" dirty="0" err="1"/>
              <a:t>directamente</a:t>
            </a:r>
            <a:r>
              <a:rPr lang="en-US" altLang="es-MX" sz="2000" dirty="0"/>
              <a:t>, </a:t>
            </a:r>
            <a:r>
              <a:rPr lang="en-US" altLang="es-MX" sz="2000" dirty="0" err="1"/>
              <a:t>podrá</a:t>
            </a:r>
            <a:r>
              <a:rPr lang="en-US" altLang="es-MX" sz="2000" dirty="0"/>
              <a:t> </a:t>
            </a:r>
            <a:r>
              <a:rPr lang="en-US" altLang="es-MX" sz="2000" dirty="0" err="1"/>
              <a:t>calcular</a:t>
            </a:r>
            <a:r>
              <a:rPr lang="en-US" altLang="es-MX" sz="2000" dirty="0"/>
              <a:t> </a:t>
            </a:r>
            <a:r>
              <a:rPr lang="en-US" altLang="es-MX" sz="2000" dirty="0" err="1"/>
              <a:t>su</a:t>
            </a:r>
            <a:r>
              <a:rPr lang="en-US" altLang="es-MX" sz="2000" dirty="0"/>
              <a:t> DUAL</a:t>
            </a:r>
          </a:p>
          <a:p>
            <a:pPr lvl="1"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cs-CZ" altLang="es-MX" sz="2000" dirty="0"/>
              <a:t> </a:t>
            </a:r>
            <a:r>
              <a:rPr lang="en-US" altLang="es-MX" sz="2000" dirty="0"/>
              <a:t>1. la </a:t>
            </a:r>
            <a:r>
              <a:rPr lang="en-US" altLang="es-MX" sz="2000" dirty="0" err="1"/>
              <a:t>métrica</a:t>
            </a:r>
            <a:r>
              <a:rPr lang="en-US" altLang="es-MX" sz="2000" dirty="0"/>
              <a:t> se </a:t>
            </a:r>
            <a:r>
              <a:rPr lang="en-US" altLang="es-MX" sz="2000" dirty="0" err="1"/>
              <a:t>calcula</a:t>
            </a:r>
            <a:r>
              <a:rPr lang="en-US" altLang="es-MX" sz="2000" dirty="0"/>
              <a:t> para </a:t>
            </a:r>
            <a:r>
              <a:rPr lang="en-US" altLang="es-MX" sz="2000" dirty="0" err="1"/>
              <a:t>cada</a:t>
            </a:r>
            <a:r>
              <a:rPr lang="en-US" altLang="es-MX" sz="2000" dirty="0"/>
              <a:t> </a:t>
            </a:r>
            <a:r>
              <a:rPr lang="en-US" altLang="es-MX" sz="2000" dirty="0" err="1"/>
              <a:t>ruta</a:t>
            </a:r>
            <a:endParaRPr lang="en-US" altLang="es-MX" sz="2000" dirty="0"/>
          </a:p>
          <a:p>
            <a:pPr lvl="1"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cs-CZ" altLang="es-MX" sz="2000" dirty="0"/>
              <a:t> </a:t>
            </a:r>
            <a:r>
              <a:rPr lang="en-US" altLang="es-MX" sz="2000" dirty="0"/>
              <a:t>2. la </a:t>
            </a:r>
            <a:r>
              <a:rPr lang="en-US" altLang="es-MX" sz="2000" dirty="0" err="1"/>
              <a:t>ruta</a:t>
            </a:r>
            <a:r>
              <a:rPr lang="en-US" altLang="es-MX" sz="2000" dirty="0"/>
              <a:t> con la </a:t>
            </a:r>
            <a:r>
              <a:rPr lang="en-US" altLang="es-MX" sz="2000" dirty="0" err="1"/>
              <a:t>métrica</a:t>
            </a:r>
            <a:r>
              <a:rPr lang="en-US" altLang="es-MX" sz="2000" dirty="0"/>
              <a:t> </a:t>
            </a:r>
            <a:r>
              <a:rPr lang="en-US" altLang="es-MX" sz="2000" dirty="0" err="1"/>
              <a:t>más</a:t>
            </a:r>
            <a:r>
              <a:rPr lang="en-US" altLang="es-MX" sz="2000" dirty="0"/>
              <a:t> </a:t>
            </a:r>
            <a:r>
              <a:rPr lang="en-US" altLang="es-MX" sz="2000" dirty="0" err="1"/>
              <a:t>baja</a:t>
            </a:r>
            <a:r>
              <a:rPr lang="en-US" altLang="es-MX" sz="2000" dirty="0"/>
              <a:t> se </a:t>
            </a:r>
            <a:r>
              <a:rPr lang="en-US" altLang="es-MX" sz="2000" dirty="0" err="1"/>
              <a:t>designa</a:t>
            </a:r>
            <a:r>
              <a:rPr lang="en-US" altLang="es-MX" sz="2000" dirty="0"/>
              <a:t> </a:t>
            </a:r>
            <a:r>
              <a:rPr lang="en-US" altLang="es-MX" sz="2000" dirty="0" err="1"/>
              <a:t>sucesor</a:t>
            </a:r>
            <a:r>
              <a:rPr lang="en-US" altLang="es-MX" sz="2000" dirty="0"/>
              <a:t> y se </a:t>
            </a:r>
            <a:r>
              <a:rPr lang="en-US" altLang="es-MX" sz="2000" dirty="0" err="1"/>
              <a:t>coloca</a:t>
            </a:r>
            <a:r>
              <a:rPr lang="en-US" altLang="es-MX" sz="2000" dirty="0"/>
              <a:t> </a:t>
            </a:r>
            <a:r>
              <a:rPr lang="en-US" altLang="es-MX" sz="2000" dirty="0" err="1"/>
              <a:t>en</a:t>
            </a:r>
            <a:r>
              <a:rPr lang="en-US" altLang="es-MX" sz="2000" dirty="0"/>
              <a:t> la </a:t>
            </a:r>
            <a:r>
              <a:rPr lang="en-US" altLang="es-MX" sz="2000" dirty="0" err="1"/>
              <a:t>tabla</a:t>
            </a:r>
            <a:r>
              <a:rPr lang="en-US" altLang="es-MX" sz="2000" dirty="0"/>
              <a:t> de </a:t>
            </a:r>
            <a:r>
              <a:rPr lang="en-US" altLang="es-MX" sz="2000" dirty="0" err="1"/>
              <a:t>enrutamiento</a:t>
            </a:r>
            <a:endParaRPr lang="en-US" altLang="es-MX" sz="2000" dirty="0"/>
          </a:p>
          <a:p>
            <a:pPr lvl="1"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cs-CZ" altLang="es-MX" sz="2000" dirty="0"/>
              <a:t> </a:t>
            </a:r>
            <a:r>
              <a:rPr lang="en-US" altLang="es-MX" sz="2000" dirty="0"/>
              <a:t>3. se </a:t>
            </a:r>
            <a:r>
              <a:rPr lang="en-US" altLang="es-MX" sz="2000" dirty="0" err="1"/>
              <a:t>encuentra</a:t>
            </a:r>
            <a:r>
              <a:rPr lang="en-US" altLang="es-MX" sz="2000" dirty="0"/>
              <a:t> el </a:t>
            </a:r>
            <a:r>
              <a:rPr lang="en-US" altLang="es-MX" sz="2000" dirty="0" err="1"/>
              <a:t>sucesor</a:t>
            </a:r>
            <a:r>
              <a:rPr lang="en-US" altLang="es-MX" sz="2000" dirty="0"/>
              <a:t> </a:t>
            </a:r>
            <a:r>
              <a:rPr lang="en-US" altLang="es-MX" sz="2000" dirty="0" err="1"/>
              <a:t>factible</a:t>
            </a:r>
            <a:endParaRPr lang="en-US" altLang="es-MX" sz="2000" dirty="0"/>
          </a:p>
          <a:p>
            <a:pPr lvl="2" indent="0"/>
            <a:r>
              <a:rPr lang="en-US" altLang="es-MX" sz="2000" dirty="0"/>
              <a:t> </a:t>
            </a:r>
            <a:r>
              <a:rPr lang="en-US" altLang="es-MX" sz="2000" dirty="0" err="1"/>
              <a:t>Criterios</a:t>
            </a:r>
            <a:r>
              <a:rPr lang="en-US" altLang="es-MX" sz="2000" dirty="0"/>
              <a:t> para el </a:t>
            </a:r>
            <a:r>
              <a:rPr lang="en-US" altLang="es-MX" sz="2000" dirty="0" err="1"/>
              <a:t>sucesor</a:t>
            </a:r>
            <a:r>
              <a:rPr lang="en-US" altLang="es-MX" sz="2000" dirty="0"/>
              <a:t> </a:t>
            </a:r>
            <a:r>
              <a:rPr lang="en-US" altLang="es-MX" sz="2000" dirty="0" err="1"/>
              <a:t>factible</a:t>
            </a:r>
            <a:r>
              <a:rPr lang="en-US" altLang="es-MX" sz="2000" dirty="0"/>
              <a:t>: debe </a:t>
            </a:r>
            <a:r>
              <a:rPr lang="en-US" altLang="es-MX" sz="2000" dirty="0" err="1"/>
              <a:t>tener</a:t>
            </a:r>
            <a:r>
              <a:rPr lang="en-US" altLang="es-MX" sz="2000" dirty="0"/>
              <a:t> una </a:t>
            </a:r>
            <a:r>
              <a:rPr lang="en-US" altLang="es-MX" sz="2000" dirty="0" err="1"/>
              <a:t>distancia</a:t>
            </a:r>
            <a:r>
              <a:rPr lang="en-US" altLang="es-MX" sz="2000" dirty="0"/>
              <a:t> </a:t>
            </a:r>
            <a:r>
              <a:rPr lang="en-US" altLang="es-MX" sz="2000" dirty="0" err="1"/>
              <a:t>notificada</a:t>
            </a:r>
            <a:r>
              <a:rPr lang="en-US" altLang="es-MX" sz="2000" dirty="0"/>
              <a:t> al </a:t>
            </a:r>
            <a:r>
              <a:rPr lang="en-US" altLang="es-MX" sz="2000" dirty="0" err="1"/>
              <a:t>destino</a:t>
            </a:r>
            <a:r>
              <a:rPr lang="en-US" altLang="es-MX" sz="2000" dirty="0"/>
              <a:t> </a:t>
            </a:r>
            <a:r>
              <a:rPr lang="en-US" altLang="es-MX" sz="2000" dirty="0" err="1"/>
              <a:t>menor</a:t>
            </a:r>
            <a:r>
              <a:rPr lang="en-US" altLang="es-MX" sz="2000" dirty="0"/>
              <a:t> que la </a:t>
            </a:r>
            <a:r>
              <a:rPr lang="en-US" altLang="es-MX" sz="2000" dirty="0" err="1"/>
              <a:t>distancia</a:t>
            </a:r>
            <a:r>
              <a:rPr lang="en-US" altLang="es-MX" sz="2000" dirty="0"/>
              <a:t> </a:t>
            </a:r>
            <a:r>
              <a:rPr lang="en-US" altLang="es-MX" sz="2000" dirty="0" err="1"/>
              <a:t>factible</a:t>
            </a:r>
            <a:r>
              <a:rPr lang="en-US" altLang="es-MX" sz="2000" dirty="0"/>
              <a:t> de la </a:t>
            </a:r>
            <a:r>
              <a:rPr lang="en-US" altLang="es-MX" sz="2000" dirty="0" err="1"/>
              <a:t>ruta</a:t>
            </a:r>
            <a:r>
              <a:rPr lang="en-US" altLang="es-MX" sz="2000" dirty="0"/>
              <a:t> </a:t>
            </a:r>
            <a:r>
              <a:rPr lang="en-US" altLang="es-MX" sz="2000" dirty="0" err="1"/>
              <a:t>instalada</a:t>
            </a:r>
            <a:endParaRPr lang="en-US" altLang="es-MX" sz="2000" dirty="0"/>
          </a:p>
          <a:p>
            <a:pPr lvl="2" indent="0"/>
            <a:r>
              <a:rPr lang="en-US" altLang="es-MX" sz="2000" dirty="0"/>
              <a:t> Las </a:t>
            </a:r>
            <a:r>
              <a:rPr lang="en-US" altLang="es-MX" sz="2000" dirty="0" err="1"/>
              <a:t>rutas</a:t>
            </a:r>
            <a:r>
              <a:rPr lang="en-US" altLang="es-MX" sz="2000" dirty="0"/>
              <a:t> </a:t>
            </a:r>
            <a:r>
              <a:rPr lang="en-US" altLang="es-MX" sz="2000" dirty="0" err="1"/>
              <a:t>factibles</a:t>
            </a:r>
            <a:r>
              <a:rPr lang="en-US" altLang="es-MX" sz="2000" dirty="0"/>
              <a:t> se </a:t>
            </a:r>
            <a:r>
              <a:rPr lang="en-US" altLang="es-MX" sz="2000" dirty="0" err="1"/>
              <a:t>mantienen</a:t>
            </a:r>
            <a:r>
              <a:rPr lang="en-US" altLang="es-MX" sz="2000" dirty="0"/>
              <a:t> </a:t>
            </a:r>
            <a:r>
              <a:rPr lang="en-US" altLang="es-MX" sz="2000" dirty="0" err="1"/>
              <a:t>en</a:t>
            </a:r>
            <a:r>
              <a:rPr lang="en-US" altLang="es-MX" sz="2000" dirty="0"/>
              <a:t> la </a:t>
            </a:r>
            <a:r>
              <a:rPr lang="en-US" altLang="es-MX" sz="2000" dirty="0" err="1"/>
              <a:t>tabla</a:t>
            </a:r>
            <a:r>
              <a:rPr lang="en-US" altLang="es-MX" sz="2000" dirty="0"/>
              <a:t> de </a:t>
            </a:r>
            <a:r>
              <a:rPr lang="en-US" altLang="es-MX" sz="2000" dirty="0" err="1"/>
              <a:t>topología</a:t>
            </a:r>
            <a:endParaRPr lang="en-US" altLang="es-MX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8A9C755-51B4-4674-903A-9BFEB6417E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s-MX" dirty="0"/>
              <a:t>RTP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7B21776-28E2-492C-B610-C6E1F64E8C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1094" y="1930400"/>
            <a:ext cx="11154220" cy="448041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s-MX" sz="1600" b="1" dirty="0" err="1"/>
              <a:t>Protocolo</a:t>
            </a:r>
            <a:r>
              <a:rPr lang="en-US" altLang="es-MX" sz="1600" b="1" dirty="0"/>
              <a:t> de </a:t>
            </a:r>
            <a:r>
              <a:rPr lang="en-US" altLang="es-MX" sz="1600" b="1" dirty="0" err="1"/>
              <a:t>transporte</a:t>
            </a:r>
            <a:r>
              <a:rPr lang="en-US" altLang="es-MX" sz="1600" b="1" dirty="0"/>
              <a:t> </a:t>
            </a:r>
            <a:r>
              <a:rPr lang="en-US" altLang="es-MX" sz="1600" b="1" dirty="0" err="1"/>
              <a:t>confiable</a:t>
            </a:r>
            <a:r>
              <a:rPr lang="en-US" altLang="es-MX" sz="1600" b="1" dirty="0"/>
              <a:t> (RTP)</a:t>
            </a:r>
            <a:endParaRPr lang="en-US" altLang="es-MX" sz="1600" dirty="0"/>
          </a:p>
          <a:p>
            <a:pPr eaLnBrk="1" hangingPunct="1">
              <a:lnSpc>
                <a:spcPct val="90000"/>
              </a:lnSpc>
            </a:pPr>
            <a:r>
              <a:rPr lang="en-US" altLang="es-MX" sz="1600" b="1" dirty="0" err="1"/>
              <a:t>Función</a:t>
            </a:r>
            <a:r>
              <a:rPr lang="en-US" altLang="es-MX" sz="1600" b="1" dirty="0"/>
              <a:t> de RTP</a:t>
            </a:r>
            <a:endParaRPr lang="en-US" altLang="es-MX" sz="1600" dirty="0"/>
          </a:p>
          <a:p>
            <a:pPr lvl="1" indent="0">
              <a:lnSpc>
                <a:spcPct val="90000"/>
              </a:lnSpc>
            </a:pPr>
            <a:r>
              <a:rPr lang="en-US" altLang="es-MX" dirty="0"/>
              <a:t> Es </a:t>
            </a:r>
            <a:r>
              <a:rPr lang="en-US" altLang="es-MX" dirty="0" err="1"/>
              <a:t>utilizado</a:t>
            </a:r>
            <a:r>
              <a:rPr lang="en-US" altLang="es-MX" dirty="0"/>
              <a:t> por EIGRP para </a:t>
            </a:r>
            <a:r>
              <a:rPr lang="en-US" altLang="es-MX" dirty="0" err="1"/>
              <a:t>transmitir</a:t>
            </a:r>
            <a:r>
              <a:rPr lang="en-US" altLang="es-MX" dirty="0"/>
              <a:t> </a:t>
            </a:r>
            <a:br>
              <a:rPr lang="cs-CZ" altLang="es-MX" dirty="0"/>
            </a:br>
            <a:r>
              <a:rPr lang="cs-CZ" altLang="es-MX" dirty="0"/>
              <a:t>   </a:t>
            </a:r>
            <a:r>
              <a:rPr lang="en-US" altLang="es-MX" dirty="0"/>
              <a:t>y </a:t>
            </a:r>
            <a:r>
              <a:rPr lang="en-US" altLang="es-MX" dirty="0" err="1"/>
              <a:t>recibir</a:t>
            </a:r>
            <a:r>
              <a:rPr lang="en-US" altLang="es-MX" dirty="0"/>
              <a:t> </a:t>
            </a:r>
            <a:r>
              <a:rPr lang="en-US" altLang="es-MX" dirty="0" err="1"/>
              <a:t>paquetes</a:t>
            </a:r>
            <a:r>
              <a:rPr lang="en-US" altLang="es-MX" dirty="0"/>
              <a:t> EIGRP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1600" b="1" dirty="0" err="1"/>
              <a:t>Características</a:t>
            </a:r>
            <a:r>
              <a:rPr lang="en-US" altLang="es-MX" sz="1600" b="1" dirty="0"/>
              <a:t> de RTP:</a:t>
            </a:r>
            <a:endParaRPr lang="en-US" altLang="es-MX" sz="1600" dirty="0"/>
          </a:p>
          <a:p>
            <a:pPr lvl="1" indent="0">
              <a:lnSpc>
                <a:spcPct val="90000"/>
              </a:lnSpc>
            </a:pPr>
            <a:r>
              <a:rPr lang="en-US" altLang="es-MX" dirty="0"/>
              <a:t> </a:t>
            </a:r>
            <a:r>
              <a:rPr lang="en-US" altLang="es-MX" dirty="0" err="1"/>
              <a:t>Incluye</a:t>
            </a:r>
            <a:r>
              <a:rPr lang="en-US" altLang="es-MX" dirty="0"/>
              <a:t> el </a:t>
            </a:r>
            <a:r>
              <a:rPr lang="en-US" altLang="es-MX" dirty="0" err="1"/>
              <a:t>envío</a:t>
            </a:r>
            <a:r>
              <a:rPr lang="en-US" altLang="es-MX" dirty="0"/>
              <a:t> </a:t>
            </a:r>
            <a:r>
              <a:rPr lang="en-US" altLang="es-MX" dirty="0" err="1"/>
              <a:t>confiable</a:t>
            </a:r>
            <a:r>
              <a:rPr lang="en-US" altLang="es-MX" dirty="0"/>
              <a:t> y no </a:t>
            </a:r>
            <a:r>
              <a:rPr lang="en-US" altLang="es-MX" dirty="0" err="1"/>
              <a:t>confiable</a:t>
            </a:r>
            <a:r>
              <a:rPr lang="en-US" altLang="es-MX" dirty="0"/>
              <a:t> de </a:t>
            </a:r>
            <a:r>
              <a:rPr lang="en-US" altLang="es-MX" dirty="0" err="1"/>
              <a:t>paquetes</a:t>
            </a:r>
            <a:r>
              <a:rPr lang="en-US" altLang="es-MX" dirty="0"/>
              <a:t> EIGRP</a:t>
            </a:r>
          </a:p>
          <a:p>
            <a:pPr lvl="2" eaLnBrk="1" hangingPunct="1">
              <a:lnSpc>
                <a:spcPct val="90000"/>
              </a:lnSpc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n-US" altLang="es-MX" sz="1600" dirty="0"/>
              <a:t> El </a:t>
            </a:r>
            <a:r>
              <a:rPr lang="en-US" altLang="es-MX" sz="1600" dirty="0" err="1"/>
              <a:t>envío</a:t>
            </a:r>
            <a:r>
              <a:rPr lang="en-US" altLang="es-MX" sz="1600" dirty="0"/>
              <a:t> </a:t>
            </a:r>
            <a:r>
              <a:rPr lang="en-US" altLang="es-MX" sz="1600" dirty="0" err="1"/>
              <a:t>confiable</a:t>
            </a:r>
            <a:r>
              <a:rPr lang="en-US" altLang="es-MX" sz="1600" dirty="0"/>
              <a:t> </a:t>
            </a:r>
            <a:r>
              <a:rPr lang="en-US" altLang="es-MX" sz="1600" dirty="0" err="1"/>
              <a:t>requiere</a:t>
            </a:r>
            <a:r>
              <a:rPr lang="en-US" altLang="es-MX" sz="1600" dirty="0"/>
              <a:t> el </a:t>
            </a:r>
            <a:r>
              <a:rPr lang="en-US" altLang="es-MX" sz="1600" dirty="0" err="1"/>
              <a:t>reconocimiento</a:t>
            </a:r>
            <a:r>
              <a:rPr lang="en-US" altLang="es-MX" sz="1600" dirty="0"/>
              <a:t> del </a:t>
            </a:r>
            <a:r>
              <a:rPr lang="en-US" altLang="es-MX" sz="1600" dirty="0" err="1"/>
              <a:t>destino</a:t>
            </a:r>
            <a:endParaRPr lang="en-US" altLang="es-MX" sz="1600" dirty="0"/>
          </a:p>
          <a:p>
            <a:pPr lvl="2" eaLnBrk="1" hangingPunct="1">
              <a:lnSpc>
                <a:spcPct val="90000"/>
              </a:lnSpc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n-US" altLang="es-MX" sz="1600" dirty="0"/>
              <a:t> El </a:t>
            </a:r>
            <a:r>
              <a:rPr lang="en-US" altLang="es-MX" sz="1600" dirty="0" err="1"/>
              <a:t>envío</a:t>
            </a:r>
            <a:r>
              <a:rPr lang="en-US" altLang="es-MX" sz="1600" dirty="0"/>
              <a:t> no </a:t>
            </a:r>
            <a:r>
              <a:rPr lang="en-US" altLang="es-MX" sz="1600" dirty="0" err="1"/>
              <a:t>confiable</a:t>
            </a:r>
            <a:r>
              <a:rPr lang="en-US" altLang="es-MX" sz="1600" dirty="0"/>
              <a:t> no </a:t>
            </a:r>
            <a:r>
              <a:rPr lang="en-US" altLang="es-MX" sz="1600" dirty="0" err="1"/>
              <a:t>requiere</a:t>
            </a:r>
            <a:r>
              <a:rPr lang="en-US" altLang="es-MX" sz="1600" dirty="0"/>
              <a:t> el </a:t>
            </a:r>
            <a:r>
              <a:rPr lang="en-US" altLang="es-MX" sz="1600" dirty="0" err="1"/>
              <a:t>reconocimiento</a:t>
            </a:r>
            <a:r>
              <a:rPr lang="en-US" altLang="es-MX" sz="1600" dirty="0"/>
              <a:t> del </a:t>
            </a:r>
            <a:r>
              <a:rPr lang="en-US" altLang="es-MX" sz="1600" dirty="0" err="1"/>
              <a:t>destino</a:t>
            </a:r>
            <a:endParaRPr lang="en-US" altLang="es-MX" sz="1600" dirty="0"/>
          </a:p>
          <a:p>
            <a:pPr lvl="1" indent="0">
              <a:lnSpc>
                <a:spcPct val="90000"/>
              </a:lnSpc>
            </a:pPr>
            <a:r>
              <a:rPr lang="en-US" altLang="es-MX" dirty="0"/>
              <a:t> Los </a:t>
            </a:r>
            <a:r>
              <a:rPr lang="en-US" altLang="es-MX" dirty="0" err="1"/>
              <a:t>paquetes</a:t>
            </a:r>
            <a:r>
              <a:rPr lang="en-US" altLang="es-MX" dirty="0"/>
              <a:t> se </a:t>
            </a:r>
            <a:r>
              <a:rPr lang="en-US" altLang="es-MX" dirty="0" err="1"/>
              <a:t>pueden</a:t>
            </a:r>
            <a:r>
              <a:rPr lang="en-US" altLang="es-MX" dirty="0"/>
              <a:t> </a:t>
            </a:r>
            <a:r>
              <a:rPr lang="en-US" altLang="es-MX" dirty="0" err="1"/>
              <a:t>enviar</a:t>
            </a:r>
            <a:r>
              <a:rPr lang="en-US" altLang="es-MX" dirty="0"/>
              <a:t> </a:t>
            </a:r>
            <a:r>
              <a:rPr lang="en-US" altLang="es-MX" dirty="0" err="1"/>
              <a:t>mediante</a:t>
            </a:r>
            <a:r>
              <a:rPr lang="en-US" altLang="es-MX" dirty="0"/>
              <a:t>: </a:t>
            </a:r>
          </a:p>
          <a:p>
            <a:pPr lvl="2" eaLnBrk="1" hangingPunct="1">
              <a:lnSpc>
                <a:spcPct val="90000"/>
              </a:lnSpc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n-US" altLang="es-MX" sz="1600" dirty="0"/>
              <a:t> Unicast</a:t>
            </a:r>
          </a:p>
          <a:p>
            <a:pPr lvl="2" eaLnBrk="1" hangingPunct="1">
              <a:lnSpc>
                <a:spcPct val="90000"/>
              </a:lnSpc>
              <a:buClr>
                <a:srgbClr val="0183B7"/>
              </a:buClr>
              <a:buFont typeface="Wingdings" panose="05000000000000000000" pitchFamily="2" charset="2"/>
              <a:buChar char="§"/>
            </a:pPr>
            <a:r>
              <a:rPr lang="en-US" altLang="es-MX" sz="1600" dirty="0"/>
              <a:t> Multicast </a:t>
            </a:r>
          </a:p>
          <a:p>
            <a:pPr lvl="3" indent="0">
              <a:lnSpc>
                <a:spcPct val="90000"/>
              </a:lnSpc>
            </a:pPr>
            <a:r>
              <a:rPr lang="en-US" altLang="es-MX" sz="1600" dirty="0"/>
              <a:t> Por medio de la </a:t>
            </a:r>
            <a:r>
              <a:rPr lang="en-US" altLang="es-MX" sz="1600" dirty="0" err="1"/>
              <a:t>dirección</a:t>
            </a:r>
            <a:r>
              <a:rPr lang="en-US" altLang="es-MX" sz="1600" dirty="0"/>
              <a:t> 224.0.0.10</a:t>
            </a:r>
          </a:p>
        </p:txBody>
      </p:sp>
      <p:pic>
        <p:nvPicPr>
          <p:cNvPr id="11268" name="Picture 5">
            <a:extLst>
              <a:ext uri="{FF2B5EF4-FFF2-40B4-BE49-F238E27FC236}">
                <a16:creationId xmlns:a16="http://schemas.microsoft.com/office/drawing/2014/main" id="{2905BCBC-780F-47FA-8A82-2ABA1DE9B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877" y="656771"/>
            <a:ext cx="3135121" cy="233015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2438</Words>
  <Application>Microsoft Office PowerPoint</Application>
  <PresentationFormat>Panorámica</PresentationFormat>
  <Paragraphs>445</Paragraphs>
  <Slides>84</Slides>
  <Notes>83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84</vt:i4>
      </vt:variant>
    </vt:vector>
  </HeadingPairs>
  <TitlesOfParts>
    <vt:vector size="90" baseType="lpstr">
      <vt:lpstr>Arial</vt:lpstr>
      <vt:lpstr>Calibri</vt:lpstr>
      <vt:lpstr>Century Gothic</vt:lpstr>
      <vt:lpstr>Wingdings</vt:lpstr>
      <vt:lpstr>Wingdings 2</vt:lpstr>
      <vt:lpstr>Citable</vt:lpstr>
      <vt:lpstr>EIGRP</vt:lpstr>
      <vt:lpstr>Objetivos</vt:lpstr>
      <vt:lpstr>Introducción</vt:lpstr>
      <vt:lpstr>EIGRP</vt:lpstr>
      <vt:lpstr>EIGRP</vt:lpstr>
      <vt:lpstr>EIGRP</vt:lpstr>
      <vt:lpstr>EIGRP</vt:lpstr>
      <vt:lpstr>EIGRP</vt:lpstr>
      <vt:lpstr>RTP</vt:lpstr>
      <vt:lpstr>EIGRP</vt:lpstr>
      <vt:lpstr>EIGRP</vt:lpstr>
      <vt:lpstr>EIGRP</vt:lpstr>
      <vt:lpstr>EIGRP</vt:lpstr>
      <vt:lpstr>EIGRP</vt:lpstr>
      <vt:lpstr>EIGRP</vt:lpstr>
      <vt:lpstr>EIGRP</vt:lpstr>
      <vt:lpstr>EIGRP</vt:lpstr>
      <vt:lpstr>Presentación de PowerPoint</vt:lpstr>
      <vt:lpstr>EIGRP</vt:lpstr>
      <vt:lpstr>EIGRP resumirá automáticamente las rutas en los límites classful</vt:lpstr>
      <vt:lpstr>Configuración básica de EIGRP </vt:lpstr>
      <vt:lpstr>Sistemas autónomos</vt:lpstr>
      <vt:lpstr>Configuración básica de EIGRP</vt:lpstr>
      <vt:lpstr>Presentación de PowerPoint</vt:lpstr>
      <vt:lpstr>Comando básico para habilitr EIGRP</vt:lpstr>
      <vt:lpstr>Configuración básica de EIGRP</vt:lpstr>
      <vt:lpstr>Comando network</vt:lpstr>
      <vt:lpstr>Presentación de PowerPoint</vt:lpstr>
      <vt:lpstr>Configuración básica de EIGRP</vt:lpstr>
      <vt:lpstr>Presentación de PowerPoint</vt:lpstr>
      <vt:lpstr>Verificación de EIGRP</vt:lpstr>
      <vt:lpstr>Presentación de PowerPoint</vt:lpstr>
      <vt:lpstr>EIGRP</vt:lpstr>
      <vt:lpstr>Presentación de PowerPoint</vt:lpstr>
      <vt:lpstr>Configuración básica de EIGRP</vt:lpstr>
      <vt:lpstr>Presentación de PowerPoint</vt:lpstr>
      <vt:lpstr>Configuración básica de EIGRP</vt:lpstr>
      <vt:lpstr>Configuración básica de EIGRP</vt:lpstr>
      <vt:lpstr>Configuración básica de EIGRP</vt:lpstr>
      <vt:lpstr>Configuración básica de EIGRP</vt:lpstr>
      <vt:lpstr>Cálculo de la métrica de EIGRP</vt:lpstr>
      <vt:lpstr>Presentación de PowerPoint</vt:lpstr>
      <vt:lpstr>Cálculo de la métrica de EIGRP</vt:lpstr>
      <vt:lpstr>Presentación de PowerPoint</vt:lpstr>
      <vt:lpstr>Cálculo de la métrica de EIGRP</vt:lpstr>
      <vt:lpstr>Cálculo de la métrica de EIGRP</vt:lpstr>
      <vt:lpstr>Cálculo de la métrica de EIGRP</vt:lpstr>
      <vt:lpstr>Cálculo de la métrica de EIGRP</vt:lpstr>
      <vt:lpstr>Cálculo de la métrica de EIGRP</vt:lpstr>
      <vt:lpstr>Cálculo de la métrica de EIGRP</vt:lpstr>
      <vt:lpstr>Cálculo de la métrica de EIGRP</vt:lpstr>
      <vt:lpstr>Cálculo de la métrica de EIGRP</vt:lpstr>
      <vt:lpstr>Presentación de PowerPoint</vt:lpstr>
      <vt:lpstr>Cálculo de la métrica de EIGRP</vt:lpstr>
      <vt:lpstr>Presentación de PowerPoint</vt:lpstr>
      <vt:lpstr>Conceptos de DUAL</vt:lpstr>
      <vt:lpstr>Conceptos de DUAL</vt:lpstr>
      <vt:lpstr>Conceptos de DUAL</vt:lpstr>
      <vt:lpstr>Conceptos de DUAL</vt:lpstr>
      <vt:lpstr>Conceptos de DUAL</vt:lpstr>
      <vt:lpstr>Conceptos de DUAL</vt:lpstr>
      <vt:lpstr>Conceptos de DUAL</vt:lpstr>
      <vt:lpstr>Presentación de PowerPoint</vt:lpstr>
      <vt:lpstr>Conceptos de DUAL</vt:lpstr>
      <vt:lpstr>Presentación de PowerPoint</vt:lpstr>
      <vt:lpstr>Conceptos de DUAL</vt:lpstr>
      <vt:lpstr>Conceptos de DUAL</vt:lpstr>
      <vt:lpstr>Conceptos de DUAL</vt:lpstr>
      <vt:lpstr>Presentación de PowerPoint</vt:lpstr>
      <vt:lpstr>Más información sobre la configuración de EIGRP</vt:lpstr>
      <vt:lpstr>Más información sobre la configuración de EIGRP</vt:lpstr>
      <vt:lpstr>Más información sobre la configuración de EIGRP</vt:lpstr>
      <vt:lpstr>Más información sobre la configuración de EIGRP</vt:lpstr>
      <vt:lpstr>Más información sobre la configuración de EIGRP</vt:lpstr>
      <vt:lpstr>Presentación de PowerPoint</vt:lpstr>
      <vt:lpstr>Más información sobre la configuración de EIGRP</vt:lpstr>
      <vt:lpstr>Presentación de PowerPoint</vt:lpstr>
      <vt:lpstr>Resumen</vt:lpstr>
      <vt:lpstr>Resumen</vt:lpstr>
      <vt:lpstr>Resumen</vt:lpstr>
      <vt:lpstr>Resumen</vt:lpstr>
      <vt:lpstr>Resumen</vt:lpstr>
      <vt:lpstr>Resumen DUAL</vt:lpstr>
      <vt:lpstr>Resumen DUAL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 Mtz</dc:creator>
  <cp:lastModifiedBy>Ricardo Mtz</cp:lastModifiedBy>
  <cp:revision>8</cp:revision>
  <dcterms:created xsi:type="dcterms:W3CDTF">2019-03-12T17:02:34Z</dcterms:created>
  <dcterms:modified xsi:type="dcterms:W3CDTF">2019-08-29T01:31:51Z</dcterms:modified>
</cp:coreProperties>
</file>