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5F1EDACA-1B02-4404-B0D3-E0FF8CE89C56}"/>
    <pc:docChg chg="undo custSel mod addSld delSld modSld sldOrd">
      <pc:chgData name="Ricardo Mtz" userId="28b94b4c2cc33072" providerId="LiveId" clId="{5F1EDACA-1B02-4404-B0D3-E0FF8CE89C56}" dt="2019-03-26T14:05:18.770" v="2460" actId="20577"/>
      <pc:docMkLst>
        <pc:docMk/>
      </pc:docMkLst>
      <pc:sldChg chg="addSp delSp modSp add mod setBg">
        <pc:chgData name="Ricardo Mtz" userId="28b94b4c2cc33072" providerId="LiveId" clId="{5F1EDACA-1B02-4404-B0D3-E0FF8CE89C56}" dt="2019-03-25T15:51:12.399" v="43" actId="26606"/>
        <pc:sldMkLst>
          <pc:docMk/>
          <pc:sldMk cId="1791857317" sldId="256"/>
        </pc:sldMkLst>
        <pc:spChg chg="del">
          <ac:chgData name="Ricardo Mtz" userId="28b94b4c2cc33072" providerId="LiveId" clId="{5F1EDACA-1B02-4404-B0D3-E0FF8CE89C56}" dt="2019-03-25T15:50:13.350" v="1"/>
          <ac:spMkLst>
            <pc:docMk/>
            <pc:sldMk cId="1791857317" sldId="256"/>
            <ac:spMk id="2" creationId="{7A2ECFC8-14E6-4BF6-9B74-D99A31C84404}"/>
          </ac:spMkLst>
        </pc:spChg>
        <pc:spChg chg="del">
          <ac:chgData name="Ricardo Mtz" userId="28b94b4c2cc33072" providerId="LiveId" clId="{5F1EDACA-1B02-4404-B0D3-E0FF8CE89C56}" dt="2019-03-25T15:50:13.350" v="1"/>
          <ac:spMkLst>
            <pc:docMk/>
            <pc:sldMk cId="1791857317" sldId="256"/>
            <ac:spMk id="3" creationId="{07306B7E-78F8-489F-BE50-2EDB6F5E4DDF}"/>
          </ac:spMkLst>
        </pc:spChg>
        <pc:spChg chg="add mod">
          <ac:chgData name="Ricardo Mtz" userId="28b94b4c2cc33072" providerId="LiveId" clId="{5F1EDACA-1B02-4404-B0D3-E0FF8CE89C56}" dt="2019-03-25T15:51:12.399" v="43" actId="26606"/>
          <ac:spMkLst>
            <pc:docMk/>
            <pc:sldMk cId="1791857317" sldId="256"/>
            <ac:spMk id="4" creationId="{B4818AED-DF48-4281-9CCA-039CFFB81DF7}"/>
          </ac:spMkLst>
        </pc:spChg>
        <pc:spChg chg="add mod">
          <ac:chgData name="Ricardo Mtz" userId="28b94b4c2cc33072" providerId="LiveId" clId="{5F1EDACA-1B02-4404-B0D3-E0FF8CE89C56}" dt="2019-03-25T15:51:12.399" v="43" actId="26606"/>
          <ac:spMkLst>
            <pc:docMk/>
            <pc:sldMk cId="1791857317" sldId="256"/>
            <ac:spMk id="5" creationId="{9611BB83-828A-4CB1-949F-D8A679BCE3E0}"/>
          </ac:spMkLst>
        </pc:spChg>
        <pc:spChg chg="add">
          <ac:chgData name="Ricardo Mtz" userId="28b94b4c2cc33072" providerId="LiveId" clId="{5F1EDACA-1B02-4404-B0D3-E0FF8CE89C56}" dt="2019-03-25T15:51:12.399" v="43" actId="26606"/>
          <ac:spMkLst>
            <pc:docMk/>
            <pc:sldMk cId="1791857317" sldId="256"/>
            <ac:spMk id="10" creationId="{6BDBA639-2A71-4A60-A71A-FF1836F546CE}"/>
          </ac:spMkLst>
        </pc:spChg>
        <pc:spChg chg="add">
          <ac:chgData name="Ricardo Mtz" userId="28b94b4c2cc33072" providerId="LiveId" clId="{5F1EDACA-1B02-4404-B0D3-E0FF8CE89C56}" dt="2019-03-25T15:51:12.399" v="43" actId="26606"/>
          <ac:spMkLst>
            <pc:docMk/>
            <pc:sldMk cId="1791857317" sldId="256"/>
            <ac:spMk id="33" creationId="{D9C506D7-84CB-4057-A44A-465313E78538}"/>
          </ac:spMkLst>
        </pc:spChg>
        <pc:spChg chg="add">
          <ac:chgData name="Ricardo Mtz" userId="28b94b4c2cc33072" providerId="LiveId" clId="{5F1EDACA-1B02-4404-B0D3-E0FF8CE89C56}" dt="2019-03-25T15:51:12.399" v="43" actId="26606"/>
          <ac:spMkLst>
            <pc:docMk/>
            <pc:sldMk cId="1791857317" sldId="256"/>
            <ac:spMk id="35" creationId="{7842FC68-61FD-4700-8A22-BB8B071884DB}"/>
          </ac:spMkLst>
        </pc:spChg>
        <pc:grpChg chg="add">
          <ac:chgData name="Ricardo Mtz" userId="28b94b4c2cc33072" providerId="LiveId" clId="{5F1EDACA-1B02-4404-B0D3-E0FF8CE89C56}" dt="2019-03-25T15:51:12.399" v="43" actId="26606"/>
          <ac:grpSpMkLst>
            <pc:docMk/>
            <pc:sldMk cId="1791857317" sldId="256"/>
            <ac:grpSpMk id="12" creationId="{5E208A8B-5EBD-4532-BE72-26414FA7CFF6}"/>
          </ac:grpSpMkLst>
        </pc:grpChg>
      </pc:sldChg>
      <pc:sldChg chg="modSp add">
        <pc:chgData name="Ricardo Mtz" userId="28b94b4c2cc33072" providerId="LiveId" clId="{5F1EDACA-1B02-4404-B0D3-E0FF8CE89C56}" dt="2019-03-26T12:43:09.799" v="2386" actId="20577"/>
        <pc:sldMkLst>
          <pc:docMk/>
          <pc:sldMk cId="949323682" sldId="257"/>
        </pc:sldMkLst>
        <pc:spChg chg="mod">
          <ac:chgData name="Ricardo Mtz" userId="28b94b4c2cc33072" providerId="LiveId" clId="{5F1EDACA-1B02-4404-B0D3-E0FF8CE89C56}" dt="2019-03-25T15:55:30.402" v="71" actId="20577"/>
          <ac:spMkLst>
            <pc:docMk/>
            <pc:sldMk cId="949323682" sldId="257"/>
            <ac:spMk id="2" creationId="{1DA24DF9-306C-49F3-B8F8-7B7FA3545ABF}"/>
          </ac:spMkLst>
        </pc:spChg>
        <pc:spChg chg="mod">
          <ac:chgData name="Ricardo Mtz" userId="28b94b4c2cc33072" providerId="LiveId" clId="{5F1EDACA-1B02-4404-B0D3-E0FF8CE89C56}" dt="2019-03-26T12:43:09.799" v="2386" actId="20577"/>
          <ac:spMkLst>
            <pc:docMk/>
            <pc:sldMk cId="949323682" sldId="257"/>
            <ac:spMk id="3" creationId="{C3D545F8-57FA-4DA2-997F-DD8D84D0F876}"/>
          </ac:spMkLst>
        </pc:spChg>
      </pc:sldChg>
      <pc:sldChg chg="addSp modSp add mod setBg setClrOvrMap">
        <pc:chgData name="Ricardo Mtz" userId="28b94b4c2cc33072" providerId="LiveId" clId="{5F1EDACA-1B02-4404-B0D3-E0FF8CE89C56}" dt="2019-03-26T12:45:39.527" v="2406" actId="403"/>
        <pc:sldMkLst>
          <pc:docMk/>
          <pc:sldMk cId="3758082625" sldId="258"/>
        </pc:sldMkLst>
        <pc:spChg chg="mod">
          <ac:chgData name="Ricardo Mtz" userId="28b94b4c2cc33072" providerId="LiveId" clId="{5F1EDACA-1B02-4404-B0D3-E0FF8CE89C56}" dt="2019-03-26T12:45:20.361" v="2402" actId="26606"/>
          <ac:spMkLst>
            <pc:docMk/>
            <pc:sldMk cId="3758082625" sldId="258"/>
            <ac:spMk id="2" creationId="{FFD8F259-3658-42F2-9F87-1BB5AFADB1EC}"/>
          </ac:spMkLst>
        </pc:spChg>
        <pc:spChg chg="mod">
          <ac:chgData name="Ricardo Mtz" userId="28b94b4c2cc33072" providerId="LiveId" clId="{5F1EDACA-1B02-4404-B0D3-E0FF8CE89C56}" dt="2019-03-26T12:45:39.527" v="2406" actId="403"/>
          <ac:spMkLst>
            <pc:docMk/>
            <pc:sldMk cId="3758082625" sldId="258"/>
            <ac:spMk id="3" creationId="{04DB74F2-A25B-4EBB-AC51-80E98AF8B5D2}"/>
          </ac:spMkLst>
        </pc:spChg>
        <pc:spChg chg="add">
          <ac:chgData name="Ricardo Mtz" userId="28b94b4c2cc33072" providerId="LiveId" clId="{5F1EDACA-1B02-4404-B0D3-E0FF8CE89C56}" dt="2019-03-26T12:45:20.361" v="2402" actId="26606"/>
          <ac:spMkLst>
            <pc:docMk/>
            <pc:sldMk cId="3758082625" sldId="258"/>
            <ac:spMk id="8" creationId="{90F08744-9D7B-4693-B8D6-2A5210AE96F6}"/>
          </ac:spMkLst>
        </pc:spChg>
        <pc:spChg chg="add">
          <ac:chgData name="Ricardo Mtz" userId="28b94b4c2cc33072" providerId="LiveId" clId="{5F1EDACA-1B02-4404-B0D3-E0FF8CE89C56}" dt="2019-03-26T12:45:20.361" v="2402" actId="26606"/>
          <ac:spMkLst>
            <pc:docMk/>
            <pc:sldMk cId="3758082625" sldId="258"/>
            <ac:spMk id="10" creationId="{5B2E630F-F386-44FA-B1A1-C10A9BF4346C}"/>
          </ac:spMkLst>
        </pc:spChg>
        <pc:spChg chg="add">
          <ac:chgData name="Ricardo Mtz" userId="28b94b4c2cc33072" providerId="LiveId" clId="{5F1EDACA-1B02-4404-B0D3-E0FF8CE89C56}" dt="2019-03-26T12:45:20.361" v="2402" actId="26606"/>
          <ac:spMkLst>
            <pc:docMk/>
            <pc:sldMk cId="3758082625" sldId="258"/>
            <ac:spMk id="12" creationId="{73567C09-8B4D-49A6-A711-C44C5807D8DD}"/>
          </ac:spMkLst>
        </pc:spChg>
      </pc:sldChg>
      <pc:sldChg chg="addSp modSp add mod setBg">
        <pc:chgData name="Ricardo Mtz" userId="28b94b4c2cc33072" providerId="LiveId" clId="{5F1EDACA-1B02-4404-B0D3-E0FF8CE89C56}" dt="2019-03-26T12:46:28.080" v="2416" actId="20577"/>
        <pc:sldMkLst>
          <pc:docMk/>
          <pc:sldMk cId="3446054656" sldId="259"/>
        </pc:sldMkLst>
        <pc:spChg chg="mod">
          <ac:chgData name="Ricardo Mtz" userId="28b94b4c2cc33072" providerId="LiveId" clId="{5F1EDACA-1B02-4404-B0D3-E0FF8CE89C56}" dt="2019-03-26T12:45:57.863" v="2407" actId="26606"/>
          <ac:spMkLst>
            <pc:docMk/>
            <pc:sldMk cId="3446054656" sldId="259"/>
            <ac:spMk id="2" creationId="{FFD8F259-3658-42F2-9F87-1BB5AFADB1EC}"/>
          </ac:spMkLst>
        </pc:spChg>
        <pc:spChg chg="mod">
          <ac:chgData name="Ricardo Mtz" userId="28b94b4c2cc33072" providerId="LiveId" clId="{5F1EDACA-1B02-4404-B0D3-E0FF8CE89C56}" dt="2019-03-26T12:46:28.080" v="2416" actId="20577"/>
          <ac:spMkLst>
            <pc:docMk/>
            <pc:sldMk cId="3446054656" sldId="259"/>
            <ac:spMk id="3" creationId="{04DB74F2-A25B-4EBB-AC51-80E98AF8B5D2}"/>
          </ac:spMkLst>
        </pc:spChg>
        <pc:spChg chg="add">
          <ac:chgData name="Ricardo Mtz" userId="28b94b4c2cc33072" providerId="LiveId" clId="{5F1EDACA-1B02-4404-B0D3-E0FF8CE89C56}" dt="2019-03-26T12:45:57.863" v="2407" actId="26606"/>
          <ac:spMkLst>
            <pc:docMk/>
            <pc:sldMk cId="3446054656" sldId="259"/>
            <ac:spMk id="8" creationId="{E2366EBA-92FD-44AE-87A9-25E5135EB2C9}"/>
          </ac:spMkLst>
        </pc:spChg>
        <pc:spChg chg="add">
          <ac:chgData name="Ricardo Mtz" userId="28b94b4c2cc33072" providerId="LiveId" clId="{5F1EDACA-1B02-4404-B0D3-E0FF8CE89C56}" dt="2019-03-26T12:45:57.863" v="2407" actId="26606"/>
          <ac:spMkLst>
            <pc:docMk/>
            <pc:sldMk cId="3446054656" sldId="259"/>
            <ac:spMk id="33" creationId="{7C462C46-EFB7-4580-9921-DFC346FCC3C2}"/>
          </ac:spMkLst>
        </pc:spChg>
        <pc:spChg chg="add">
          <ac:chgData name="Ricardo Mtz" userId="28b94b4c2cc33072" providerId="LiveId" clId="{5F1EDACA-1B02-4404-B0D3-E0FF8CE89C56}" dt="2019-03-26T12:45:57.863" v="2407" actId="26606"/>
          <ac:spMkLst>
            <pc:docMk/>
            <pc:sldMk cId="3446054656" sldId="259"/>
            <ac:spMk id="35" creationId="{B8B918B4-AB10-4E3A-916E-A9625586EA47}"/>
          </ac:spMkLst>
        </pc:spChg>
        <pc:grpChg chg="add">
          <ac:chgData name="Ricardo Mtz" userId="28b94b4c2cc33072" providerId="LiveId" clId="{5F1EDACA-1B02-4404-B0D3-E0FF8CE89C56}" dt="2019-03-26T12:45:57.863" v="2407" actId="26606"/>
          <ac:grpSpMkLst>
            <pc:docMk/>
            <pc:sldMk cId="3446054656" sldId="259"/>
            <ac:grpSpMk id="10" creationId="{B437F5FC-01F7-4EB4-81E7-C27D917E9554}"/>
          </ac:grpSpMkLst>
        </pc:grpChg>
      </pc:sldChg>
      <pc:sldChg chg="modSp add">
        <pc:chgData name="Ricardo Mtz" userId="28b94b4c2cc33072" providerId="LiveId" clId="{5F1EDACA-1B02-4404-B0D3-E0FF8CE89C56}" dt="2019-03-26T12:46:49.862" v="2418" actId="403"/>
        <pc:sldMkLst>
          <pc:docMk/>
          <pc:sldMk cId="2387914798" sldId="260"/>
        </pc:sldMkLst>
        <pc:spChg chg="mod">
          <ac:chgData name="Ricardo Mtz" userId="28b94b4c2cc33072" providerId="LiveId" clId="{5F1EDACA-1B02-4404-B0D3-E0FF8CE89C56}" dt="2019-03-26T12:46:49.862" v="2418" actId="403"/>
          <ac:spMkLst>
            <pc:docMk/>
            <pc:sldMk cId="2387914798" sldId="260"/>
            <ac:spMk id="3" creationId="{04DB74F2-A25B-4EBB-AC51-80E98AF8B5D2}"/>
          </ac:spMkLst>
        </pc:spChg>
      </pc:sldChg>
      <pc:sldChg chg="modSp add">
        <pc:chgData name="Ricardo Mtz" userId="28b94b4c2cc33072" providerId="LiveId" clId="{5F1EDACA-1B02-4404-B0D3-E0FF8CE89C56}" dt="2019-03-25T16:04:53.741" v="772" actId="6549"/>
        <pc:sldMkLst>
          <pc:docMk/>
          <pc:sldMk cId="3699457648" sldId="261"/>
        </pc:sldMkLst>
        <pc:spChg chg="mod">
          <ac:chgData name="Ricardo Mtz" userId="28b94b4c2cc33072" providerId="LiveId" clId="{5F1EDACA-1B02-4404-B0D3-E0FF8CE89C56}" dt="2019-03-25T16:03:00.759" v="669" actId="20577"/>
          <ac:spMkLst>
            <pc:docMk/>
            <pc:sldMk cId="3699457648" sldId="261"/>
            <ac:spMk id="2" creationId="{4A5980FF-6BD1-49F3-A253-3A02FC867844}"/>
          </ac:spMkLst>
        </pc:spChg>
        <pc:spChg chg="mod">
          <ac:chgData name="Ricardo Mtz" userId="28b94b4c2cc33072" providerId="LiveId" clId="{5F1EDACA-1B02-4404-B0D3-E0FF8CE89C56}" dt="2019-03-25T16:04:53.741" v="772" actId="6549"/>
          <ac:spMkLst>
            <pc:docMk/>
            <pc:sldMk cId="3699457648" sldId="261"/>
            <ac:spMk id="3" creationId="{627CBC72-1D0C-455A-ABFF-4ECBCEE65713}"/>
          </ac:spMkLst>
        </pc:spChg>
      </pc:sldChg>
      <pc:sldChg chg="modSp add">
        <pc:chgData name="Ricardo Mtz" userId="28b94b4c2cc33072" providerId="LiveId" clId="{5F1EDACA-1B02-4404-B0D3-E0FF8CE89C56}" dt="2019-03-25T16:04:36.588" v="764" actId="20577"/>
        <pc:sldMkLst>
          <pc:docMk/>
          <pc:sldMk cId="2209605289" sldId="262"/>
        </pc:sldMkLst>
        <pc:spChg chg="mod">
          <ac:chgData name="Ricardo Mtz" userId="28b94b4c2cc33072" providerId="LiveId" clId="{5F1EDACA-1B02-4404-B0D3-E0FF8CE89C56}" dt="2019-03-25T16:04:15.093" v="726" actId="20577"/>
          <ac:spMkLst>
            <pc:docMk/>
            <pc:sldMk cId="2209605289" sldId="262"/>
            <ac:spMk id="2" creationId="{3A5712ED-57C4-4952-855E-96D86B53112E}"/>
          </ac:spMkLst>
        </pc:spChg>
        <pc:spChg chg="mod">
          <ac:chgData name="Ricardo Mtz" userId="28b94b4c2cc33072" providerId="LiveId" clId="{5F1EDACA-1B02-4404-B0D3-E0FF8CE89C56}" dt="2019-03-25T16:04:36.588" v="764" actId="20577"/>
          <ac:spMkLst>
            <pc:docMk/>
            <pc:sldMk cId="2209605289" sldId="262"/>
            <ac:spMk id="3" creationId="{C058F6F2-92BF-4DFC-96E5-5D49E9A097B8}"/>
          </ac:spMkLst>
        </pc:spChg>
      </pc:sldChg>
      <pc:sldChg chg="modSp add">
        <pc:chgData name="Ricardo Mtz" userId="28b94b4c2cc33072" providerId="LiveId" clId="{5F1EDACA-1B02-4404-B0D3-E0FF8CE89C56}" dt="2019-03-26T12:49:05.872" v="2421" actId="113"/>
        <pc:sldMkLst>
          <pc:docMk/>
          <pc:sldMk cId="1221646722" sldId="263"/>
        </pc:sldMkLst>
        <pc:spChg chg="mod">
          <ac:chgData name="Ricardo Mtz" userId="28b94b4c2cc33072" providerId="LiveId" clId="{5F1EDACA-1B02-4404-B0D3-E0FF8CE89C56}" dt="2019-03-25T16:05:18.656" v="779" actId="20577"/>
          <ac:spMkLst>
            <pc:docMk/>
            <pc:sldMk cId="1221646722" sldId="263"/>
            <ac:spMk id="2" creationId="{1983F249-5949-4265-A8E5-60AAD165FB61}"/>
          </ac:spMkLst>
        </pc:spChg>
        <pc:spChg chg="mod">
          <ac:chgData name="Ricardo Mtz" userId="28b94b4c2cc33072" providerId="LiveId" clId="{5F1EDACA-1B02-4404-B0D3-E0FF8CE89C56}" dt="2019-03-26T12:49:05.872" v="2421" actId="113"/>
          <ac:spMkLst>
            <pc:docMk/>
            <pc:sldMk cId="1221646722" sldId="263"/>
            <ac:spMk id="3" creationId="{20B5D3BC-677A-4F50-B53E-D2A576E0390E}"/>
          </ac:spMkLst>
        </pc:spChg>
      </pc:sldChg>
      <pc:sldChg chg="modSp add">
        <pc:chgData name="Ricardo Mtz" userId="28b94b4c2cc33072" providerId="LiveId" clId="{5F1EDACA-1B02-4404-B0D3-E0FF8CE89C56}" dt="2019-03-25T16:07:30.221" v="880" actId="27636"/>
        <pc:sldMkLst>
          <pc:docMk/>
          <pc:sldMk cId="3731800305" sldId="264"/>
        </pc:sldMkLst>
        <pc:spChg chg="mod">
          <ac:chgData name="Ricardo Mtz" userId="28b94b4c2cc33072" providerId="LiveId" clId="{5F1EDACA-1B02-4404-B0D3-E0FF8CE89C56}" dt="2019-03-25T16:06:37.179" v="820" actId="20577"/>
          <ac:spMkLst>
            <pc:docMk/>
            <pc:sldMk cId="3731800305" sldId="264"/>
            <ac:spMk id="2" creationId="{40428F1F-9223-4811-897D-39142F597CF2}"/>
          </ac:spMkLst>
        </pc:spChg>
        <pc:spChg chg="mod">
          <ac:chgData name="Ricardo Mtz" userId="28b94b4c2cc33072" providerId="LiveId" clId="{5F1EDACA-1B02-4404-B0D3-E0FF8CE89C56}" dt="2019-03-25T16:07:30.221" v="880" actId="27636"/>
          <ac:spMkLst>
            <pc:docMk/>
            <pc:sldMk cId="3731800305" sldId="264"/>
            <ac:spMk id="3" creationId="{5F03CBA8-4E89-415B-8BB5-92BB35B52224}"/>
          </ac:spMkLst>
        </pc:spChg>
      </pc:sldChg>
      <pc:sldChg chg="modSp add">
        <pc:chgData name="Ricardo Mtz" userId="28b94b4c2cc33072" providerId="LiveId" clId="{5F1EDACA-1B02-4404-B0D3-E0FF8CE89C56}" dt="2019-03-25T16:08:13.780" v="950" actId="27636"/>
        <pc:sldMkLst>
          <pc:docMk/>
          <pc:sldMk cId="2385844266" sldId="265"/>
        </pc:sldMkLst>
        <pc:spChg chg="mod">
          <ac:chgData name="Ricardo Mtz" userId="28b94b4c2cc33072" providerId="LiveId" clId="{5F1EDACA-1B02-4404-B0D3-E0FF8CE89C56}" dt="2019-03-25T16:07:40.560" v="911" actId="20577"/>
          <ac:spMkLst>
            <pc:docMk/>
            <pc:sldMk cId="2385844266" sldId="265"/>
            <ac:spMk id="2" creationId="{40428F1F-9223-4811-897D-39142F597CF2}"/>
          </ac:spMkLst>
        </pc:spChg>
        <pc:spChg chg="mod">
          <ac:chgData name="Ricardo Mtz" userId="28b94b4c2cc33072" providerId="LiveId" clId="{5F1EDACA-1B02-4404-B0D3-E0FF8CE89C56}" dt="2019-03-25T16:08:13.780" v="950" actId="27636"/>
          <ac:spMkLst>
            <pc:docMk/>
            <pc:sldMk cId="2385844266" sldId="265"/>
            <ac:spMk id="3" creationId="{5F03CBA8-4E89-415B-8BB5-92BB35B52224}"/>
          </ac:spMkLst>
        </pc:spChg>
      </pc:sldChg>
      <pc:sldChg chg="modSp add">
        <pc:chgData name="Ricardo Mtz" userId="28b94b4c2cc33072" providerId="LiveId" clId="{5F1EDACA-1B02-4404-B0D3-E0FF8CE89C56}" dt="2019-03-25T16:13:01.772" v="1100" actId="6549"/>
        <pc:sldMkLst>
          <pc:docMk/>
          <pc:sldMk cId="1435885587" sldId="266"/>
        </pc:sldMkLst>
        <pc:spChg chg="mod">
          <ac:chgData name="Ricardo Mtz" userId="28b94b4c2cc33072" providerId="LiveId" clId="{5F1EDACA-1B02-4404-B0D3-E0FF8CE89C56}" dt="2019-03-25T16:08:28.847" v="980" actId="20577"/>
          <ac:spMkLst>
            <pc:docMk/>
            <pc:sldMk cId="1435885587" sldId="266"/>
            <ac:spMk id="2" creationId="{40428F1F-9223-4811-897D-39142F597CF2}"/>
          </ac:spMkLst>
        </pc:spChg>
        <pc:spChg chg="mod">
          <ac:chgData name="Ricardo Mtz" userId="28b94b4c2cc33072" providerId="LiveId" clId="{5F1EDACA-1B02-4404-B0D3-E0FF8CE89C56}" dt="2019-03-25T16:13:01.772" v="1100" actId="6549"/>
          <ac:spMkLst>
            <pc:docMk/>
            <pc:sldMk cId="1435885587" sldId="266"/>
            <ac:spMk id="3" creationId="{5F03CBA8-4E89-415B-8BB5-92BB35B52224}"/>
          </ac:spMkLst>
        </pc:spChg>
      </pc:sldChg>
      <pc:sldChg chg="addSp delSp modSp add mod setBg">
        <pc:chgData name="Ricardo Mtz" userId="28b94b4c2cc33072" providerId="LiveId" clId="{5F1EDACA-1B02-4404-B0D3-E0FF8CE89C56}" dt="2019-03-26T12:52:44.938" v="2439" actId="20577"/>
        <pc:sldMkLst>
          <pc:docMk/>
          <pc:sldMk cId="507220621" sldId="267"/>
        </pc:sldMkLst>
        <pc:spChg chg="mod">
          <ac:chgData name="Ricardo Mtz" userId="28b94b4c2cc33072" providerId="LiveId" clId="{5F1EDACA-1B02-4404-B0D3-E0FF8CE89C56}" dt="2019-03-26T12:52:44.938" v="2439" actId="20577"/>
          <ac:spMkLst>
            <pc:docMk/>
            <pc:sldMk cId="507220621" sldId="267"/>
            <ac:spMk id="2" creationId="{40428F1F-9223-4811-897D-39142F597CF2}"/>
          </ac:spMkLst>
        </pc:spChg>
        <pc:spChg chg="mod">
          <ac:chgData name="Ricardo Mtz" userId="28b94b4c2cc33072" providerId="LiveId" clId="{5F1EDACA-1B02-4404-B0D3-E0FF8CE89C56}" dt="2019-03-25T16:17:58.532" v="1161" actId="26606"/>
          <ac:spMkLst>
            <pc:docMk/>
            <pc:sldMk cId="507220621" sldId="267"/>
            <ac:spMk id="3" creationId="{5F03CBA8-4E89-415B-8BB5-92BB35B52224}"/>
          </ac:spMkLst>
        </pc:spChg>
        <pc:spChg chg="add del">
          <ac:chgData name="Ricardo Mtz" userId="28b94b4c2cc33072" providerId="LiveId" clId="{5F1EDACA-1B02-4404-B0D3-E0FF8CE89C56}" dt="2019-03-25T16:17:58.532" v="1161" actId="26606"/>
          <ac:spMkLst>
            <pc:docMk/>
            <pc:sldMk cId="507220621" sldId="267"/>
            <ac:spMk id="8" creationId="{F3C5918A-1DC5-4CF3-AA27-00AA3088AA9F}"/>
          </ac:spMkLst>
        </pc:spChg>
        <pc:spChg chg="add del">
          <ac:chgData name="Ricardo Mtz" userId="28b94b4c2cc33072" providerId="LiveId" clId="{5F1EDACA-1B02-4404-B0D3-E0FF8CE89C56}" dt="2019-03-25T16:17:58.532" v="1161" actId="26606"/>
          <ac:spMkLst>
            <pc:docMk/>
            <pc:sldMk cId="507220621" sldId="267"/>
            <ac:spMk id="10" creationId="{B786683A-6FD6-4BF7-B3B0-DC397677391F}"/>
          </ac:spMkLst>
        </pc:spChg>
        <pc:spChg chg="add del">
          <ac:chgData name="Ricardo Mtz" userId="28b94b4c2cc33072" providerId="LiveId" clId="{5F1EDACA-1B02-4404-B0D3-E0FF8CE89C56}" dt="2019-03-25T16:17:58.532" v="1161" actId="26606"/>
          <ac:spMkLst>
            <pc:docMk/>
            <pc:sldMk cId="507220621" sldId="267"/>
            <ac:spMk id="12" creationId="{05169E50-59FB-4AEE-B61D-44A882A4CD2C}"/>
          </ac:spMkLst>
        </pc:spChg>
        <pc:spChg chg="add del">
          <ac:chgData name="Ricardo Mtz" userId="28b94b4c2cc33072" providerId="LiveId" clId="{5F1EDACA-1B02-4404-B0D3-E0FF8CE89C56}" dt="2019-03-25T16:17:58.532" v="1161" actId="26606"/>
          <ac:spMkLst>
            <pc:docMk/>
            <pc:sldMk cId="507220621" sldId="267"/>
            <ac:spMk id="14" creationId="{117C30F0-5A38-4B60-B632-3AF7C2780824}"/>
          </ac:spMkLst>
        </pc:spChg>
        <pc:spChg chg="add del">
          <ac:chgData name="Ricardo Mtz" userId="28b94b4c2cc33072" providerId="LiveId" clId="{5F1EDACA-1B02-4404-B0D3-E0FF8CE89C56}" dt="2019-03-25T16:17:58.532" v="1161" actId="26606"/>
          <ac:spMkLst>
            <pc:docMk/>
            <pc:sldMk cId="507220621" sldId="267"/>
            <ac:spMk id="16" creationId="{A200CBA5-3F2B-4AAC-9F86-99AFECC19C1D}"/>
          </ac:spMkLst>
        </pc:spChg>
        <pc:spChg chg="add del">
          <ac:chgData name="Ricardo Mtz" userId="28b94b4c2cc33072" providerId="LiveId" clId="{5F1EDACA-1B02-4404-B0D3-E0FF8CE89C56}" dt="2019-03-25T16:17:58.494" v="1160" actId="26606"/>
          <ac:spMkLst>
            <pc:docMk/>
            <pc:sldMk cId="507220621" sldId="267"/>
            <ac:spMk id="21" creationId="{F3C5918A-1DC5-4CF3-AA27-00AA3088AA9F}"/>
          </ac:spMkLst>
        </pc:spChg>
        <pc:spChg chg="add del">
          <ac:chgData name="Ricardo Mtz" userId="28b94b4c2cc33072" providerId="LiveId" clId="{5F1EDACA-1B02-4404-B0D3-E0FF8CE89C56}" dt="2019-03-25T16:17:58.494" v="1160" actId="26606"/>
          <ac:spMkLst>
            <pc:docMk/>
            <pc:sldMk cId="507220621" sldId="267"/>
            <ac:spMk id="23" creationId="{B786683A-6FD6-4BF7-B3B0-DC397677391F}"/>
          </ac:spMkLst>
        </pc:spChg>
        <pc:spChg chg="add del">
          <ac:chgData name="Ricardo Mtz" userId="28b94b4c2cc33072" providerId="LiveId" clId="{5F1EDACA-1B02-4404-B0D3-E0FF8CE89C56}" dt="2019-03-25T16:17:58.494" v="1160" actId="26606"/>
          <ac:spMkLst>
            <pc:docMk/>
            <pc:sldMk cId="507220621" sldId="267"/>
            <ac:spMk id="25" creationId="{05169E50-59FB-4AEE-B61D-44A882A4CD2C}"/>
          </ac:spMkLst>
        </pc:spChg>
        <pc:spChg chg="add del">
          <ac:chgData name="Ricardo Mtz" userId="28b94b4c2cc33072" providerId="LiveId" clId="{5F1EDACA-1B02-4404-B0D3-E0FF8CE89C56}" dt="2019-03-25T16:17:58.494" v="1160" actId="26606"/>
          <ac:spMkLst>
            <pc:docMk/>
            <pc:sldMk cId="507220621" sldId="267"/>
            <ac:spMk id="27" creationId="{117C30F0-5A38-4B60-B632-3AF7C2780824}"/>
          </ac:spMkLst>
        </pc:spChg>
        <pc:spChg chg="add del">
          <ac:chgData name="Ricardo Mtz" userId="28b94b4c2cc33072" providerId="LiveId" clId="{5F1EDACA-1B02-4404-B0D3-E0FF8CE89C56}" dt="2019-03-25T16:17:58.494" v="1160" actId="26606"/>
          <ac:spMkLst>
            <pc:docMk/>
            <pc:sldMk cId="507220621" sldId="267"/>
            <ac:spMk id="29" creationId="{A200CBA5-3F2B-4AAC-9F86-99AFECC19C1D}"/>
          </ac:spMkLst>
        </pc:spChg>
        <pc:spChg chg="add">
          <ac:chgData name="Ricardo Mtz" userId="28b94b4c2cc33072" providerId="LiveId" clId="{5F1EDACA-1B02-4404-B0D3-E0FF8CE89C56}" dt="2019-03-25T16:17:58.532" v="1161" actId="26606"/>
          <ac:spMkLst>
            <pc:docMk/>
            <pc:sldMk cId="507220621" sldId="267"/>
            <ac:spMk id="45" creationId="{D75627FE-0AC5-4349-AC08-45A58BEC9B8C}"/>
          </ac:spMkLst>
        </pc:spChg>
        <pc:spChg chg="add">
          <ac:chgData name="Ricardo Mtz" userId="28b94b4c2cc33072" providerId="LiveId" clId="{5F1EDACA-1B02-4404-B0D3-E0FF8CE89C56}" dt="2019-03-25T16:17:58.532" v="1161" actId="26606"/>
          <ac:spMkLst>
            <pc:docMk/>
            <pc:sldMk cId="507220621" sldId="267"/>
            <ac:spMk id="46" creationId="{BC2574CF-1D35-4994-87BD-5A3378E1AB34}"/>
          </ac:spMkLst>
        </pc:spChg>
        <pc:grpChg chg="add">
          <ac:chgData name="Ricardo Mtz" userId="28b94b4c2cc33072" providerId="LiveId" clId="{5F1EDACA-1B02-4404-B0D3-E0FF8CE89C56}" dt="2019-03-25T16:17:58.532" v="1161" actId="26606"/>
          <ac:grpSpMkLst>
            <pc:docMk/>
            <pc:sldMk cId="507220621" sldId="267"/>
            <ac:grpSpMk id="47" creationId="{F87AAF7B-2090-475D-9C3E-FDC03DD87A88}"/>
          </ac:grpSpMkLst>
        </pc:grpChg>
        <pc:cxnChg chg="add">
          <ac:chgData name="Ricardo Mtz" userId="28b94b4c2cc33072" providerId="LiveId" clId="{5F1EDACA-1B02-4404-B0D3-E0FF8CE89C56}" dt="2019-03-25T16:17:58.532" v="1161" actId="26606"/>
          <ac:cxnSpMkLst>
            <pc:docMk/>
            <pc:sldMk cId="507220621" sldId="267"/>
            <ac:cxnSpMk id="48" creationId="{68B6AB33-DFE6-4FE4-94FE-C9E25424AD16}"/>
          </ac:cxnSpMkLst>
        </pc:cxnChg>
      </pc:sldChg>
      <pc:sldChg chg="addSp delSp modSp add mod setBg">
        <pc:chgData name="Ricardo Mtz" userId="28b94b4c2cc33072" providerId="LiveId" clId="{5F1EDACA-1B02-4404-B0D3-E0FF8CE89C56}" dt="2019-03-26T12:50:13.152" v="2436" actId="20577"/>
        <pc:sldMkLst>
          <pc:docMk/>
          <pc:sldMk cId="854280594" sldId="268"/>
        </pc:sldMkLst>
        <pc:spChg chg="mod">
          <ac:chgData name="Ricardo Mtz" userId="28b94b4c2cc33072" providerId="LiveId" clId="{5F1EDACA-1B02-4404-B0D3-E0FF8CE89C56}" dt="2019-03-26T12:50:13.152" v="2436" actId="20577"/>
          <ac:spMkLst>
            <pc:docMk/>
            <pc:sldMk cId="854280594" sldId="268"/>
            <ac:spMk id="2" creationId="{40428F1F-9223-4811-897D-39142F597CF2}"/>
          </ac:spMkLst>
        </pc:spChg>
        <pc:spChg chg="add del mod">
          <ac:chgData name="Ricardo Mtz" userId="28b94b4c2cc33072" providerId="LiveId" clId="{5F1EDACA-1B02-4404-B0D3-E0FF8CE89C56}" dt="2019-03-25T16:15:11.756" v="1137" actId="20577"/>
          <ac:spMkLst>
            <pc:docMk/>
            <pc:sldMk cId="854280594" sldId="268"/>
            <ac:spMk id="3" creationId="{5F03CBA8-4E89-415B-8BB5-92BB35B52224}"/>
          </ac:spMkLst>
        </pc:spChg>
        <pc:spChg chg="add del">
          <ac:chgData name="Ricardo Mtz" userId="28b94b4c2cc33072" providerId="LiveId" clId="{5F1EDACA-1B02-4404-B0D3-E0FF8CE89C56}" dt="2019-03-25T16:14:19.497" v="1125" actId="26606"/>
          <ac:spMkLst>
            <pc:docMk/>
            <pc:sldMk cId="854280594" sldId="268"/>
            <ac:spMk id="10" creationId="{982413CC-69E6-4BDA-A88D-E4EF8F95B27D}"/>
          </ac:spMkLst>
        </pc:spChg>
        <pc:grpChg chg="add del">
          <ac:chgData name="Ricardo Mtz" userId="28b94b4c2cc33072" providerId="LiveId" clId="{5F1EDACA-1B02-4404-B0D3-E0FF8CE89C56}" dt="2019-03-25T16:14:19.497" v="1125" actId="26606"/>
          <ac:grpSpMkLst>
            <pc:docMk/>
            <pc:sldMk cId="854280594" sldId="268"/>
            <ac:grpSpMk id="12" creationId="{4F1F7357-8633-4CE7-BF80-475EE8A2FAEA}"/>
          </ac:grpSpMkLst>
        </pc:grpChg>
        <pc:graphicFrameChg chg="add del mod">
          <ac:chgData name="Ricardo Mtz" userId="28b94b4c2cc33072" providerId="LiveId" clId="{5F1EDACA-1B02-4404-B0D3-E0FF8CE89C56}" dt="2019-03-25T16:14:19.497" v="1125" actId="26606"/>
          <ac:graphicFrameMkLst>
            <pc:docMk/>
            <pc:sldMk cId="854280594" sldId="268"/>
            <ac:graphicFrameMk id="5" creationId="{27722077-BEDE-425F-9A3C-2EFC441074F7}"/>
          </ac:graphicFrameMkLst>
        </pc:graphicFrameChg>
      </pc:sldChg>
      <pc:sldChg chg="modSp add">
        <pc:chgData name="Ricardo Mtz" userId="28b94b4c2cc33072" providerId="LiveId" clId="{5F1EDACA-1B02-4404-B0D3-E0FF8CE89C56}" dt="2019-03-25T17:20:29.466" v="2349" actId="20577"/>
        <pc:sldMkLst>
          <pc:docMk/>
          <pc:sldMk cId="2526344870" sldId="269"/>
        </pc:sldMkLst>
        <pc:spChg chg="mod">
          <ac:chgData name="Ricardo Mtz" userId="28b94b4c2cc33072" providerId="LiveId" clId="{5F1EDACA-1B02-4404-B0D3-E0FF8CE89C56}" dt="2019-03-25T16:18:43.816" v="1176" actId="20577"/>
          <ac:spMkLst>
            <pc:docMk/>
            <pc:sldMk cId="2526344870" sldId="269"/>
            <ac:spMk id="2" creationId="{0BDAA5C2-972F-4211-8173-8DFA9AE5C10C}"/>
          </ac:spMkLst>
        </pc:spChg>
        <pc:spChg chg="mod">
          <ac:chgData name="Ricardo Mtz" userId="28b94b4c2cc33072" providerId="LiveId" clId="{5F1EDACA-1B02-4404-B0D3-E0FF8CE89C56}" dt="2019-03-25T17:20:29.466" v="2349" actId="20577"/>
          <ac:spMkLst>
            <pc:docMk/>
            <pc:sldMk cId="2526344870" sldId="269"/>
            <ac:spMk id="3" creationId="{62542933-EA42-48E3-833B-C1A38BD08DD6}"/>
          </ac:spMkLst>
        </pc:spChg>
      </pc:sldChg>
      <pc:sldChg chg="modSp add">
        <pc:chgData name="Ricardo Mtz" userId="28b94b4c2cc33072" providerId="LiveId" clId="{5F1EDACA-1B02-4404-B0D3-E0FF8CE89C56}" dt="2019-03-25T16:20:25.950" v="1229" actId="27636"/>
        <pc:sldMkLst>
          <pc:docMk/>
          <pc:sldMk cId="1912086891" sldId="270"/>
        </pc:sldMkLst>
        <pc:spChg chg="mod">
          <ac:chgData name="Ricardo Mtz" userId="28b94b4c2cc33072" providerId="LiveId" clId="{5F1EDACA-1B02-4404-B0D3-E0FF8CE89C56}" dt="2019-03-25T16:20:25.950" v="1229" actId="27636"/>
          <ac:spMkLst>
            <pc:docMk/>
            <pc:sldMk cId="1912086891" sldId="270"/>
            <ac:spMk id="3" creationId="{62542933-EA42-48E3-833B-C1A38BD08DD6}"/>
          </ac:spMkLst>
        </pc:spChg>
      </pc:sldChg>
      <pc:sldChg chg="addSp delSp modSp add mod setBg">
        <pc:chgData name="Ricardo Mtz" userId="28b94b4c2cc33072" providerId="LiveId" clId="{5F1EDACA-1B02-4404-B0D3-E0FF8CE89C56}" dt="2019-03-25T16:36:45.176" v="1285" actId="26606"/>
        <pc:sldMkLst>
          <pc:docMk/>
          <pc:sldMk cId="3026788539" sldId="271"/>
        </pc:sldMkLst>
        <pc:spChg chg="mod ord">
          <ac:chgData name="Ricardo Mtz" userId="28b94b4c2cc33072" providerId="LiveId" clId="{5F1EDACA-1B02-4404-B0D3-E0FF8CE89C56}" dt="2019-03-25T16:36:45.176" v="1285" actId="26606"/>
          <ac:spMkLst>
            <pc:docMk/>
            <pc:sldMk cId="3026788539" sldId="271"/>
            <ac:spMk id="2" creationId="{38BA92D6-93EA-45F2-AAB0-B3731524D178}"/>
          </ac:spMkLst>
        </pc:spChg>
        <pc:spChg chg="del mod">
          <ac:chgData name="Ricardo Mtz" userId="28b94b4c2cc33072" providerId="LiveId" clId="{5F1EDACA-1B02-4404-B0D3-E0FF8CE89C56}" dt="2019-03-25T16:34:11.916" v="1276"/>
          <ac:spMkLst>
            <pc:docMk/>
            <pc:sldMk cId="3026788539" sldId="271"/>
            <ac:spMk id="3" creationId="{96910DB0-9F2C-4A20-855B-D28708EB461E}"/>
          </ac:spMkLst>
        </pc:spChg>
        <pc:spChg chg="add del">
          <ac:chgData name="Ricardo Mtz" userId="28b94b4c2cc33072" providerId="LiveId" clId="{5F1EDACA-1B02-4404-B0D3-E0FF8CE89C56}" dt="2019-03-25T16:36:45.176" v="1285" actId="26606"/>
          <ac:spMkLst>
            <pc:docMk/>
            <pc:sldMk cId="3026788539" sldId="271"/>
            <ac:spMk id="8" creationId="{D75627FE-0AC5-4349-AC08-45A58BEC9B8C}"/>
          </ac:spMkLst>
        </pc:spChg>
        <pc:spChg chg="add del">
          <ac:chgData name="Ricardo Mtz" userId="28b94b4c2cc33072" providerId="LiveId" clId="{5F1EDACA-1B02-4404-B0D3-E0FF8CE89C56}" dt="2019-03-25T16:36:45.176" v="1285" actId="26606"/>
          <ac:spMkLst>
            <pc:docMk/>
            <pc:sldMk cId="3026788539" sldId="271"/>
            <ac:spMk id="33" creationId="{BC2574CF-1D35-4994-87BD-5A3378E1AB34}"/>
          </ac:spMkLst>
        </pc:spChg>
        <pc:spChg chg="add del">
          <ac:chgData name="Ricardo Mtz" userId="28b94b4c2cc33072" providerId="LiveId" clId="{5F1EDACA-1B02-4404-B0D3-E0FF8CE89C56}" dt="2019-03-25T16:36:45.129" v="1284" actId="26606"/>
          <ac:spMkLst>
            <pc:docMk/>
            <pc:sldMk cId="3026788539" sldId="271"/>
            <ac:spMk id="66" creationId="{FD8F1113-2E3C-46E3-B54F-B7F421EEFD11}"/>
          </ac:spMkLst>
        </pc:spChg>
        <pc:spChg chg="add del">
          <ac:chgData name="Ricardo Mtz" userId="28b94b4c2cc33072" providerId="LiveId" clId="{5F1EDACA-1B02-4404-B0D3-E0FF8CE89C56}" dt="2019-03-25T16:36:45.129" v="1284" actId="26606"/>
          <ac:spMkLst>
            <pc:docMk/>
            <pc:sldMk cId="3026788539" sldId="271"/>
            <ac:spMk id="89" creationId="{4F37E7FB-7372-47E3-914E-7CF7E94B1C49}"/>
          </ac:spMkLst>
        </pc:spChg>
        <pc:spChg chg="add del">
          <ac:chgData name="Ricardo Mtz" userId="28b94b4c2cc33072" providerId="LiveId" clId="{5F1EDACA-1B02-4404-B0D3-E0FF8CE89C56}" dt="2019-03-25T16:36:45.129" v="1284" actId="26606"/>
          <ac:spMkLst>
            <pc:docMk/>
            <pc:sldMk cId="3026788539" sldId="271"/>
            <ac:spMk id="91" creationId="{16E168E2-3256-43A5-9298-9E5A6AE8F736}"/>
          </ac:spMkLst>
        </pc:spChg>
        <pc:spChg chg="add">
          <ac:chgData name="Ricardo Mtz" userId="28b94b4c2cc33072" providerId="LiveId" clId="{5F1EDACA-1B02-4404-B0D3-E0FF8CE89C56}" dt="2019-03-25T16:36:45.176" v="1285" actId="26606"/>
          <ac:spMkLst>
            <pc:docMk/>
            <pc:sldMk cId="3026788539" sldId="271"/>
            <ac:spMk id="96" creationId="{3904BE49-D42F-4F46-B6D8-2F3171216820}"/>
          </ac:spMkLst>
        </pc:spChg>
        <pc:spChg chg="add">
          <ac:chgData name="Ricardo Mtz" userId="28b94b4c2cc33072" providerId="LiveId" clId="{5F1EDACA-1B02-4404-B0D3-E0FF8CE89C56}" dt="2019-03-25T16:36:45.176" v="1285" actId="26606"/>
          <ac:spMkLst>
            <pc:docMk/>
            <pc:sldMk cId="3026788539" sldId="271"/>
            <ac:spMk id="98" creationId="{CE0642A0-80D3-4F37-8249-A07E6F382831}"/>
          </ac:spMkLst>
        </pc:spChg>
        <pc:grpChg chg="add del">
          <ac:chgData name="Ricardo Mtz" userId="28b94b4c2cc33072" providerId="LiveId" clId="{5F1EDACA-1B02-4404-B0D3-E0FF8CE89C56}" dt="2019-03-25T16:36:45.176" v="1285" actId="26606"/>
          <ac:grpSpMkLst>
            <pc:docMk/>
            <pc:sldMk cId="3026788539" sldId="271"/>
            <ac:grpSpMk id="10" creationId="{F87AAF7B-2090-475D-9C3E-FDC03DD87A88}"/>
          </ac:grpSpMkLst>
        </pc:grpChg>
        <pc:grpChg chg="add del">
          <ac:chgData name="Ricardo Mtz" userId="28b94b4c2cc33072" providerId="LiveId" clId="{5F1EDACA-1B02-4404-B0D3-E0FF8CE89C56}" dt="2019-03-25T16:36:45.129" v="1284" actId="26606"/>
          <ac:grpSpMkLst>
            <pc:docMk/>
            <pc:sldMk cId="3026788539" sldId="271"/>
            <ac:grpSpMk id="40" creationId="{2DAE3342-9DFC-49D4-B09C-25E310769317}"/>
          </ac:grpSpMkLst>
        </pc:grpChg>
        <pc:grpChg chg="add del">
          <ac:chgData name="Ricardo Mtz" userId="28b94b4c2cc33072" providerId="LiveId" clId="{5F1EDACA-1B02-4404-B0D3-E0FF8CE89C56}" dt="2019-03-25T16:36:45.129" v="1284" actId="26606"/>
          <ac:grpSpMkLst>
            <pc:docMk/>
            <pc:sldMk cId="3026788539" sldId="271"/>
            <ac:grpSpMk id="61" creationId="{B54F73D8-62C2-4127-9D19-01219BBB9942}"/>
          </ac:grpSpMkLst>
        </pc:grpChg>
        <pc:grpChg chg="add del">
          <ac:chgData name="Ricardo Mtz" userId="28b94b4c2cc33072" providerId="LiveId" clId="{5F1EDACA-1B02-4404-B0D3-E0FF8CE89C56}" dt="2019-03-25T16:36:45.129" v="1284" actId="26606"/>
          <ac:grpSpMkLst>
            <pc:docMk/>
            <pc:sldMk cId="3026788539" sldId="271"/>
            <ac:grpSpMk id="68" creationId="{465DDECC-A11E-434E-87B2-8997CD3832FD}"/>
          </ac:grpSpMkLst>
        </pc:grpChg>
        <pc:grpChg chg="add">
          <ac:chgData name="Ricardo Mtz" userId="28b94b4c2cc33072" providerId="LiveId" clId="{5F1EDACA-1B02-4404-B0D3-E0FF8CE89C56}" dt="2019-03-25T16:36:45.176" v="1285" actId="26606"/>
          <ac:grpSpMkLst>
            <pc:docMk/>
            <pc:sldMk cId="3026788539" sldId="271"/>
            <ac:grpSpMk id="94" creationId="{17C4610E-9C18-467B-BF10-BE6A974CC364}"/>
          </ac:grpSpMkLst>
        </pc:grpChg>
        <pc:grpChg chg="add">
          <ac:chgData name="Ricardo Mtz" userId="28b94b4c2cc33072" providerId="LiveId" clId="{5F1EDACA-1B02-4404-B0D3-E0FF8CE89C56}" dt="2019-03-25T16:36:45.176" v="1285" actId="26606"/>
          <ac:grpSpMkLst>
            <pc:docMk/>
            <pc:sldMk cId="3026788539" sldId="271"/>
            <ac:grpSpMk id="95" creationId="{A899734C-500F-4274-9854-8BFA14A1D7EE}"/>
          </ac:grpSpMkLst>
        </pc:grpChg>
        <pc:grpChg chg="add">
          <ac:chgData name="Ricardo Mtz" userId="28b94b4c2cc33072" providerId="LiveId" clId="{5F1EDACA-1B02-4404-B0D3-E0FF8CE89C56}" dt="2019-03-25T16:36:45.176" v="1285" actId="26606"/>
          <ac:grpSpMkLst>
            <pc:docMk/>
            <pc:sldMk cId="3026788539" sldId="271"/>
            <ac:grpSpMk id="97" creationId="{D57C06C8-18BE-4336-B9E0-3E15ACC93BA7}"/>
          </ac:grpSpMkLst>
        </pc:grpChg>
        <pc:grpChg chg="add">
          <ac:chgData name="Ricardo Mtz" userId="28b94b4c2cc33072" providerId="LiveId" clId="{5F1EDACA-1B02-4404-B0D3-E0FF8CE89C56}" dt="2019-03-25T16:36:45.176" v="1285" actId="26606"/>
          <ac:grpSpMkLst>
            <pc:docMk/>
            <pc:sldMk cId="3026788539" sldId="271"/>
            <ac:grpSpMk id="99" creationId="{FA760135-24A9-40C9-B45F-2EB5B6420E41}"/>
          </ac:grpSpMkLst>
        </pc:grpChg>
        <pc:picChg chg="add mod">
          <ac:chgData name="Ricardo Mtz" userId="28b94b4c2cc33072" providerId="LiveId" clId="{5F1EDACA-1B02-4404-B0D3-E0FF8CE89C56}" dt="2019-03-25T16:36:45.176" v="1285" actId="26606"/>
          <ac:picMkLst>
            <pc:docMk/>
            <pc:sldMk cId="3026788539" sldId="271"/>
            <ac:picMk id="4" creationId="{6D5A321F-9066-41D4-9F12-E925CE2ECAD8}"/>
          </ac:picMkLst>
        </pc:picChg>
        <pc:cxnChg chg="add del">
          <ac:chgData name="Ricardo Mtz" userId="28b94b4c2cc33072" providerId="LiveId" clId="{5F1EDACA-1B02-4404-B0D3-E0FF8CE89C56}" dt="2019-03-25T16:36:45.176" v="1285" actId="26606"/>
          <ac:cxnSpMkLst>
            <pc:docMk/>
            <pc:sldMk cId="3026788539" sldId="271"/>
            <ac:cxnSpMk id="35" creationId="{68B6AB33-DFE6-4FE4-94FE-C9E25424AD16}"/>
          </ac:cxnSpMkLst>
        </pc:cxnChg>
      </pc:sldChg>
      <pc:sldChg chg="addSp delSp modSp add del">
        <pc:chgData name="Ricardo Mtz" userId="28b94b4c2cc33072" providerId="LiveId" clId="{5F1EDACA-1B02-4404-B0D3-E0FF8CE89C56}" dt="2019-03-25T16:39:21.089" v="1292" actId="2696"/>
        <pc:sldMkLst>
          <pc:docMk/>
          <pc:sldMk cId="2581704069" sldId="272"/>
        </pc:sldMkLst>
        <pc:spChg chg="del">
          <ac:chgData name="Ricardo Mtz" userId="28b94b4c2cc33072" providerId="LiveId" clId="{5F1EDACA-1B02-4404-B0D3-E0FF8CE89C56}" dt="2019-03-25T16:38:51.798" v="1287"/>
          <ac:spMkLst>
            <pc:docMk/>
            <pc:sldMk cId="2581704069" sldId="272"/>
            <ac:spMk id="3" creationId="{CE261874-63D8-4237-B42F-A30D573B0711}"/>
          </ac:spMkLst>
        </pc:spChg>
        <pc:picChg chg="add mod">
          <ac:chgData name="Ricardo Mtz" userId="28b94b4c2cc33072" providerId="LiveId" clId="{5F1EDACA-1B02-4404-B0D3-E0FF8CE89C56}" dt="2019-03-25T16:38:51.798" v="1287"/>
          <ac:picMkLst>
            <pc:docMk/>
            <pc:sldMk cId="2581704069" sldId="272"/>
            <ac:picMk id="4" creationId="{78D1318A-327E-4D02-8D83-65BE50D1A2C4}"/>
          </ac:picMkLst>
        </pc:picChg>
      </pc:sldChg>
      <pc:sldChg chg="addSp delSp add ord delDesignElem">
        <pc:chgData name="Ricardo Mtz" userId="28b94b4c2cc33072" providerId="LiveId" clId="{5F1EDACA-1B02-4404-B0D3-E0FF8CE89C56}" dt="2019-03-25T16:41:32.312" v="1319"/>
        <pc:sldMkLst>
          <pc:docMk/>
          <pc:sldMk cId="4194170191" sldId="273"/>
        </pc:sldMkLst>
        <pc:spChg chg="del">
          <ac:chgData name="Ricardo Mtz" userId="28b94b4c2cc33072" providerId="LiveId" clId="{5F1EDACA-1B02-4404-B0D3-E0FF8CE89C56}" dt="2019-03-25T16:39:14.527" v="1291"/>
          <ac:spMkLst>
            <pc:docMk/>
            <pc:sldMk cId="4194170191" sldId="273"/>
            <ac:spMk id="96" creationId="{3904BE49-D42F-4F46-B6D8-2F3171216820}"/>
          </ac:spMkLst>
        </pc:spChg>
        <pc:spChg chg="del">
          <ac:chgData name="Ricardo Mtz" userId="28b94b4c2cc33072" providerId="LiveId" clId="{5F1EDACA-1B02-4404-B0D3-E0FF8CE89C56}" dt="2019-03-25T16:39:14.527" v="1291"/>
          <ac:spMkLst>
            <pc:docMk/>
            <pc:sldMk cId="4194170191" sldId="273"/>
            <ac:spMk id="98" creationId="{CE0642A0-80D3-4F37-8249-A07E6F382831}"/>
          </ac:spMkLst>
        </pc:spChg>
        <pc:grpChg chg="del">
          <ac:chgData name="Ricardo Mtz" userId="28b94b4c2cc33072" providerId="LiveId" clId="{5F1EDACA-1B02-4404-B0D3-E0FF8CE89C56}" dt="2019-03-25T16:39:14.527" v="1291"/>
          <ac:grpSpMkLst>
            <pc:docMk/>
            <pc:sldMk cId="4194170191" sldId="273"/>
            <ac:grpSpMk id="94" creationId="{17C4610E-9C18-467B-BF10-BE6A974CC364}"/>
          </ac:grpSpMkLst>
        </pc:grpChg>
        <pc:grpChg chg="del">
          <ac:chgData name="Ricardo Mtz" userId="28b94b4c2cc33072" providerId="LiveId" clId="{5F1EDACA-1B02-4404-B0D3-E0FF8CE89C56}" dt="2019-03-25T16:39:14.527" v="1291"/>
          <ac:grpSpMkLst>
            <pc:docMk/>
            <pc:sldMk cId="4194170191" sldId="273"/>
            <ac:grpSpMk id="95" creationId="{A899734C-500F-4274-9854-8BFA14A1D7EE}"/>
          </ac:grpSpMkLst>
        </pc:grpChg>
        <pc:grpChg chg="del">
          <ac:chgData name="Ricardo Mtz" userId="28b94b4c2cc33072" providerId="LiveId" clId="{5F1EDACA-1B02-4404-B0D3-E0FF8CE89C56}" dt="2019-03-25T16:39:14.527" v="1291"/>
          <ac:grpSpMkLst>
            <pc:docMk/>
            <pc:sldMk cId="4194170191" sldId="273"/>
            <ac:grpSpMk id="97" creationId="{D57C06C8-18BE-4336-B9E0-3E15ACC93BA7}"/>
          </ac:grpSpMkLst>
        </pc:grpChg>
        <pc:grpChg chg="del">
          <ac:chgData name="Ricardo Mtz" userId="28b94b4c2cc33072" providerId="LiveId" clId="{5F1EDACA-1B02-4404-B0D3-E0FF8CE89C56}" dt="2019-03-25T16:39:14.527" v="1291"/>
          <ac:grpSpMkLst>
            <pc:docMk/>
            <pc:sldMk cId="4194170191" sldId="273"/>
            <ac:grpSpMk id="99" creationId="{FA760135-24A9-40C9-B45F-2EB5B6420E41}"/>
          </ac:grpSpMkLst>
        </pc:grpChg>
        <pc:picChg chg="add">
          <ac:chgData name="Ricardo Mtz" userId="28b94b4c2cc33072" providerId="LiveId" clId="{5F1EDACA-1B02-4404-B0D3-E0FF8CE89C56}" dt="2019-03-25T16:39:07.866" v="1289"/>
          <ac:picMkLst>
            <pc:docMk/>
            <pc:sldMk cId="4194170191" sldId="273"/>
            <ac:picMk id="3" creationId="{8588FD12-C239-4320-8678-F27CF4BC3AF8}"/>
          </ac:picMkLst>
        </pc:picChg>
        <pc:picChg chg="del">
          <ac:chgData name="Ricardo Mtz" userId="28b94b4c2cc33072" providerId="LiveId" clId="{5F1EDACA-1B02-4404-B0D3-E0FF8CE89C56}" dt="2019-03-25T16:39:26.126" v="1293" actId="478"/>
          <ac:picMkLst>
            <pc:docMk/>
            <pc:sldMk cId="4194170191" sldId="273"/>
            <ac:picMk id="4" creationId="{6D5A321F-9066-41D4-9F12-E925CE2ECAD8}"/>
          </ac:picMkLst>
        </pc:picChg>
      </pc:sldChg>
      <pc:sldChg chg="addSp modSp add">
        <pc:chgData name="Ricardo Mtz" userId="28b94b4c2cc33072" providerId="LiveId" clId="{5F1EDACA-1B02-4404-B0D3-E0FF8CE89C56}" dt="2019-03-25T16:40:53.736" v="1317" actId="6549"/>
        <pc:sldMkLst>
          <pc:docMk/>
          <pc:sldMk cId="490237174" sldId="274"/>
        </pc:sldMkLst>
        <pc:spChg chg="add mod">
          <ac:chgData name="Ricardo Mtz" userId="28b94b4c2cc33072" providerId="LiveId" clId="{5F1EDACA-1B02-4404-B0D3-E0FF8CE89C56}" dt="2019-03-25T16:40:17.934" v="1306" actId="20577"/>
          <ac:spMkLst>
            <pc:docMk/>
            <pc:sldMk cId="490237174" sldId="274"/>
            <ac:spMk id="2" creationId="{DA6E1DA2-6D1C-4A9F-A627-34CC75D719B9}"/>
          </ac:spMkLst>
        </pc:spChg>
        <pc:spChg chg="add mod">
          <ac:chgData name="Ricardo Mtz" userId="28b94b4c2cc33072" providerId="LiveId" clId="{5F1EDACA-1B02-4404-B0D3-E0FF8CE89C56}" dt="2019-03-25T16:40:53.736" v="1317" actId="6549"/>
          <ac:spMkLst>
            <pc:docMk/>
            <pc:sldMk cId="490237174" sldId="274"/>
            <ac:spMk id="3" creationId="{EBBDBDEB-5A30-41EB-8EDC-74085535EEAE}"/>
          </ac:spMkLst>
        </pc:spChg>
      </pc:sldChg>
      <pc:sldChg chg="add del">
        <pc:chgData name="Ricardo Mtz" userId="28b94b4c2cc33072" providerId="LiveId" clId="{5F1EDACA-1B02-4404-B0D3-E0FF8CE89C56}" dt="2019-03-25T16:41:41.079" v="1320" actId="2696"/>
        <pc:sldMkLst>
          <pc:docMk/>
          <pc:sldMk cId="1391546321" sldId="275"/>
        </pc:sldMkLst>
      </pc:sldChg>
      <pc:sldChg chg="addSp modSp add">
        <pc:chgData name="Ricardo Mtz" userId="28b94b4c2cc33072" providerId="LiveId" clId="{5F1EDACA-1B02-4404-B0D3-E0FF8CE89C56}" dt="2019-03-26T12:57:41.168" v="2459" actId="20577"/>
        <pc:sldMkLst>
          <pc:docMk/>
          <pc:sldMk cId="3328917655" sldId="275"/>
        </pc:sldMkLst>
        <pc:spChg chg="add mod">
          <ac:chgData name="Ricardo Mtz" userId="28b94b4c2cc33072" providerId="LiveId" clId="{5F1EDACA-1B02-4404-B0D3-E0FF8CE89C56}" dt="2019-03-25T16:42:29.268" v="1370" actId="20577"/>
          <ac:spMkLst>
            <pc:docMk/>
            <pc:sldMk cId="3328917655" sldId="275"/>
            <ac:spMk id="2" creationId="{E6BD9006-C208-466F-A9BB-3308EE1BF3C8}"/>
          </ac:spMkLst>
        </pc:spChg>
        <pc:spChg chg="add mod">
          <ac:chgData name="Ricardo Mtz" userId="28b94b4c2cc33072" providerId="LiveId" clId="{5F1EDACA-1B02-4404-B0D3-E0FF8CE89C56}" dt="2019-03-26T12:57:41.168" v="2459" actId="20577"/>
          <ac:spMkLst>
            <pc:docMk/>
            <pc:sldMk cId="3328917655" sldId="275"/>
            <ac:spMk id="3" creationId="{F70BA824-95B9-455E-BBBA-891950E9CF9F}"/>
          </ac:spMkLst>
        </pc:spChg>
      </pc:sldChg>
      <pc:sldChg chg="modSp add">
        <pc:chgData name="Ricardo Mtz" userId="28b94b4c2cc33072" providerId="LiveId" clId="{5F1EDACA-1B02-4404-B0D3-E0FF8CE89C56}" dt="2019-03-25T16:44:14.548" v="1415" actId="6549"/>
        <pc:sldMkLst>
          <pc:docMk/>
          <pc:sldMk cId="1850560889" sldId="276"/>
        </pc:sldMkLst>
        <pc:spChg chg="mod">
          <ac:chgData name="Ricardo Mtz" userId="28b94b4c2cc33072" providerId="LiveId" clId="{5F1EDACA-1B02-4404-B0D3-E0FF8CE89C56}" dt="2019-03-25T16:44:14.548" v="1415" actId="6549"/>
          <ac:spMkLst>
            <pc:docMk/>
            <pc:sldMk cId="1850560889" sldId="276"/>
            <ac:spMk id="3" creationId="{F70BA824-95B9-455E-BBBA-891950E9CF9F}"/>
          </ac:spMkLst>
        </pc:spChg>
      </pc:sldChg>
      <pc:sldChg chg="modSp add">
        <pc:chgData name="Ricardo Mtz" userId="28b94b4c2cc33072" providerId="LiveId" clId="{5F1EDACA-1B02-4404-B0D3-E0FF8CE89C56}" dt="2019-03-25T16:44:17.988" v="1416" actId="6549"/>
        <pc:sldMkLst>
          <pc:docMk/>
          <pc:sldMk cId="1559979923" sldId="277"/>
        </pc:sldMkLst>
        <pc:spChg chg="mod">
          <ac:chgData name="Ricardo Mtz" userId="28b94b4c2cc33072" providerId="LiveId" clId="{5F1EDACA-1B02-4404-B0D3-E0FF8CE89C56}" dt="2019-03-25T16:44:17.988" v="1416" actId="6549"/>
          <ac:spMkLst>
            <pc:docMk/>
            <pc:sldMk cId="1559979923" sldId="277"/>
            <ac:spMk id="3" creationId="{F70BA824-95B9-455E-BBBA-891950E9CF9F}"/>
          </ac:spMkLst>
        </pc:spChg>
      </pc:sldChg>
      <pc:sldChg chg="addSp delSp modSp add">
        <pc:chgData name="Ricardo Mtz" userId="28b94b4c2cc33072" providerId="LiveId" clId="{5F1EDACA-1B02-4404-B0D3-E0FF8CE89C56}" dt="2019-03-25T16:46:50.333" v="1460" actId="14100"/>
        <pc:sldMkLst>
          <pc:docMk/>
          <pc:sldMk cId="467154189" sldId="278"/>
        </pc:sldMkLst>
        <pc:spChg chg="mod">
          <ac:chgData name="Ricardo Mtz" userId="28b94b4c2cc33072" providerId="LiveId" clId="{5F1EDACA-1B02-4404-B0D3-E0FF8CE89C56}" dt="2019-03-25T16:45:18.640" v="1453" actId="20577"/>
          <ac:spMkLst>
            <pc:docMk/>
            <pc:sldMk cId="467154189" sldId="278"/>
            <ac:spMk id="2" creationId="{EF90E06F-F04C-4981-B895-401BC29E1997}"/>
          </ac:spMkLst>
        </pc:spChg>
        <pc:spChg chg="del">
          <ac:chgData name="Ricardo Mtz" userId="28b94b4c2cc33072" providerId="LiveId" clId="{5F1EDACA-1B02-4404-B0D3-E0FF8CE89C56}" dt="2019-03-25T16:46:20.976" v="1454"/>
          <ac:spMkLst>
            <pc:docMk/>
            <pc:sldMk cId="467154189" sldId="278"/>
            <ac:spMk id="3" creationId="{227BD55F-3CC3-4EBE-B63B-197DAC8CA575}"/>
          </ac:spMkLst>
        </pc:spChg>
        <pc:picChg chg="add mod ord">
          <ac:chgData name="Ricardo Mtz" userId="28b94b4c2cc33072" providerId="LiveId" clId="{5F1EDACA-1B02-4404-B0D3-E0FF8CE89C56}" dt="2019-03-25T16:46:50.333" v="1460" actId="14100"/>
          <ac:picMkLst>
            <pc:docMk/>
            <pc:sldMk cId="467154189" sldId="278"/>
            <ac:picMk id="4" creationId="{9B75A574-2B27-4324-8F1A-CFE28FC0A370}"/>
          </ac:picMkLst>
        </pc:picChg>
      </pc:sldChg>
      <pc:sldChg chg="modSp add">
        <pc:chgData name="Ricardo Mtz" userId="28b94b4c2cc33072" providerId="LiveId" clId="{5F1EDACA-1B02-4404-B0D3-E0FF8CE89C56}" dt="2019-03-25T16:48:20.724" v="1519" actId="6549"/>
        <pc:sldMkLst>
          <pc:docMk/>
          <pc:sldMk cId="2848328214" sldId="279"/>
        </pc:sldMkLst>
        <pc:spChg chg="mod">
          <ac:chgData name="Ricardo Mtz" userId="28b94b4c2cc33072" providerId="LiveId" clId="{5F1EDACA-1B02-4404-B0D3-E0FF8CE89C56}" dt="2019-03-25T16:47:22.909" v="1495" actId="20577"/>
          <ac:spMkLst>
            <pc:docMk/>
            <pc:sldMk cId="2848328214" sldId="279"/>
            <ac:spMk id="2" creationId="{6FBDBFA0-C2D3-4B3A-B731-BA9A4E7B62DF}"/>
          </ac:spMkLst>
        </pc:spChg>
        <pc:spChg chg="mod">
          <ac:chgData name="Ricardo Mtz" userId="28b94b4c2cc33072" providerId="LiveId" clId="{5F1EDACA-1B02-4404-B0D3-E0FF8CE89C56}" dt="2019-03-25T16:48:20.724" v="1519" actId="6549"/>
          <ac:spMkLst>
            <pc:docMk/>
            <pc:sldMk cId="2848328214" sldId="279"/>
            <ac:spMk id="3" creationId="{0C38E3C4-A049-4D80-B4C5-673A0B65B9D7}"/>
          </ac:spMkLst>
        </pc:spChg>
      </pc:sldChg>
      <pc:sldChg chg="modSp add">
        <pc:chgData name="Ricardo Mtz" userId="28b94b4c2cc33072" providerId="LiveId" clId="{5F1EDACA-1B02-4404-B0D3-E0FF8CE89C56}" dt="2019-03-25T16:48:49.353" v="1547" actId="27636"/>
        <pc:sldMkLst>
          <pc:docMk/>
          <pc:sldMk cId="392031587" sldId="280"/>
        </pc:sldMkLst>
        <pc:spChg chg="mod">
          <ac:chgData name="Ricardo Mtz" userId="28b94b4c2cc33072" providerId="LiveId" clId="{5F1EDACA-1B02-4404-B0D3-E0FF8CE89C56}" dt="2019-03-25T16:48:35.295" v="1542" actId="20577"/>
          <ac:spMkLst>
            <pc:docMk/>
            <pc:sldMk cId="392031587" sldId="280"/>
            <ac:spMk id="2" creationId="{6FBDBFA0-C2D3-4B3A-B731-BA9A4E7B62DF}"/>
          </ac:spMkLst>
        </pc:spChg>
        <pc:spChg chg="mod">
          <ac:chgData name="Ricardo Mtz" userId="28b94b4c2cc33072" providerId="LiveId" clId="{5F1EDACA-1B02-4404-B0D3-E0FF8CE89C56}" dt="2019-03-25T16:48:49.353" v="1547" actId="27636"/>
          <ac:spMkLst>
            <pc:docMk/>
            <pc:sldMk cId="392031587" sldId="280"/>
            <ac:spMk id="3" creationId="{0C38E3C4-A049-4D80-B4C5-673A0B65B9D7}"/>
          </ac:spMkLst>
        </pc:spChg>
      </pc:sldChg>
      <pc:sldChg chg="modSp add">
        <pc:chgData name="Ricardo Mtz" userId="28b94b4c2cc33072" providerId="LiveId" clId="{5F1EDACA-1B02-4404-B0D3-E0FF8CE89C56}" dt="2019-03-25T16:49:28.061" v="1580" actId="27636"/>
        <pc:sldMkLst>
          <pc:docMk/>
          <pc:sldMk cId="780009879" sldId="281"/>
        </pc:sldMkLst>
        <pc:spChg chg="mod">
          <ac:chgData name="Ricardo Mtz" userId="28b94b4c2cc33072" providerId="LiveId" clId="{5F1EDACA-1B02-4404-B0D3-E0FF8CE89C56}" dt="2019-03-25T16:49:05.155" v="1561" actId="20577"/>
          <ac:spMkLst>
            <pc:docMk/>
            <pc:sldMk cId="780009879" sldId="281"/>
            <ac:spMk id="2" creationId="{6FBDBFA0-C2D3-4B3A-B731-BA9A4E7B62DF}"/>
          </ac:spMkLst>
        </pc:spChg>
        <pc:spChg chg="mod">
          <ac:chgData name="Ricardo Mtz" userId="28b94b4c2cc33072" providerId="LiveId" clId="{5F1EDACA-1B02-4404-B0D3-E0FF8CE89C56}" dt="2019-03-25T16:49:28.061" v="1580" actId="27636"/>
          <ac:spMkLst>
            <pc:docMk/>
            <pc:sldMk cId="780009879" sldId="281"/>
            <ac:spMk id="3" creationId="{0C38E3C4-A049-4D80-B4C5-673A0B65B9D7}"/>
          </ac:spMkLst>
        </pc:spChg>
      </pc:sldChg>
      <pc:sldChg chg="modSp add">
        <pc:chgData name="Ricardo Mtz" userId="28b94b4c2cc33072" providerId="LiveId" clId="{5F1EDACA-1B02-4404-B0D3-E0FF8CE89C56}" dt="2019-03-25T16:49:51.853" v="1618" actId="6549"/>
        <pc:sldMkLst>
          <pc:docMk/>
          <pc:sldMk cId="3432283403" sldId="282"/>
        </pc:sldMkLst>
        <pc:spChg chg="mod">
          <ac:chgData name="Ricardo Mtz" userId="28b94b4c2cc33072" providerId="LiveId" clId="{5F1EDACA-1B02-4404-B0D3-E0FF8CE89C56}" dt="2019-03-25T16:49:36.497" v="1608" actId="20577"/>
          <ac:spMkLst>
            <pc:docMk/>
            <pc:sldMk cId="3432283403" sldId="282"/>
            <ac:spMk id="2" creationId="{6FBDBFA0-C2D3-4B3A-B731-BA9A4E7B62DF}"/>
          </ac:spMkLst>
        </pc:spChg>
        <pc:spChg chg="mod">
          <ac:chgData name="Ricardo Mtz" userId="28b94b4c2cc33072" providerId="LiveId" clId="{5F1EDACA-1B02-4404-B0D3-E0FF8CE89C56}" dt="2019-03-25T16:49:51.853" v="1618" actId="6549"/>
          <ac:spMkLst>
            <pc:docMk/>
            <pc:sldMk cId="3432283403" sldId="282"/>
            <ac:spMk id="3" creationId="{0C38E3C4-A049-4D80-B4C5-673A0B65B9D7}"/>
          </ac:spMkLst>
        </pc:spChg>
      </pc:sldChg>
      <pc:sldChg chg="addSp delSp modSp add mod setBg setClrOvrMap">
        <pc:chgData name="Ricardo Mtz" userId="28b94b4c2cc33072" providerId="LiveId" clId="{5F1EDACA-1B02-4404-B0D3-E0FF8CE89C56}" dt="2019-03-25T16:57:31.537" v="1623" actId="26606"/>
        <pc:sldMkLst>
          <pc:docMk/>
          <pc:sldMk cId="3994156666" sldId="283"/>
        </pc:sldMkLst>
        <pc:spChg chg="add del">
          <ac:chgData name="Ricardo Mtz" userId="28b94b4c2cc33072" providerId="LiveId" clId="{5F1EDACA-1B02-4404-B0D3-E0FF8CE89C56}" dt="2019-03-25T16:57:31.537" v="1623" actId="26606"/>
          <ac:spMkLst>
            <pc:docMk/>
            <pc:sldMk cId="3994156666" sldId="283"/>
            <ac:spMk id="2" creationId="{54F50DB6-0D01-4D27-9F83-63933E79117A}"/>
          </ac:spMkLst>
        </pc:spChg>
        <pc:spChg chg="del">
          <ac:chgData name="Ricardo Mtz" userId="28b94b4c2cc33072" providerId="LiveId" clId="{5F1EDACA-1B02-4404-B0D3-E0FF8CE89C56}" dt="2019-03-25T16:57:06.918" v="1620"/>
          <ac:spMkLst>
            <pc:docMk/>
            <pc:sldMk cId="3994156666" sldId="283"/>
            <ac:spMk id="3" creationId="{AD336F02-6119-487F-B760-AFD37DF76C7A}"/>
          </ac:spMkLst>
        </pc:spChg>
        <pc:spChg chg="add del">
          <ac:chgData name="Ricardo Mtz" userId="28b94b4c2cc33072" providerId="LiveId" clId="{5F1EDACA-1B02-4404-B0D3-E0FF8CE89C56}" dt="2019-03-25T16:57:31.506" v="1622" actId="26606"/>
          <ac:spMkLst>
            <pc:docMk/>
            <pc:sldMk cId="3994156666" sldId="283"/>
            <ac:spMk id="9" creationId="{53BB5D57-6178-4F62-B472-0312F6D95A85}"/>
          </ac:spMkLst>
        </pc:spChg>
        <pc:spChg chg="add">
          <ac:chgData name="Ricardo Mtz" userId="28b94b4c2cc33072" providerId="LiveId" clId="{5F1EDACA-1B02-4404-B0D3-E0FF8CE89C56}" dt="2019-03-25T16:57:31.537" v="1623" actId="26606"/>
          <ac:spMkLst>
            <pc:docMk/>
            <pc:sldMk cId="3994156666" sldId="283"/>
            <ac:spMk id="34" creationId="{8C244A1F-7C11-45E7-AB98-65851A650E46}"/>
          </ac:spMkLst>
        </pc:spChg>
        <pc:spChg chg="add">
          <ac:chgData name="Ricardo Mtz" userId="28b94b4c2cc33072" providerId="LiveId" clId="{5F1EDACA-1B02-4404-B0D3-E0FF8CE89C56}" dt="2019-03-25T16:57:31.537" v="1623" actId="26606"/>
          <ac:spMkLst>
            <pc:docMk/>
            <pc:sldMk cId="3994156666" sldId="283"/>
            <ac:spMk id="35" creationId="{53BB5D57-6178-4F62-B472-0312F6D95A85}"/>
          </ac:spMkLst>
        </pc:spChg>
        <pc:grpChg chg="add del">
          <ac:chgData name="Ricardo Mtz" userId="28b94b4c2cc33072" providerId="LiveId" clId="{5F1EDACA-1B02-4404-B0D3-E0FF8CE89C56}" dt="2019-03-25T16:57:31.506" v="1622" actId="26606"/>
          <ac:grpSpMkLst>
            <pc:docMk/>
            <pc:sldMk cId="3994156666" sldId="283"/>
            <ac:grpSpMk id="11" creationId="{4800B320-C486-4967-AFB8-58E3EBDA9EF5}"/>
          </ac:grpSpMkLst>
        </pc:grpChg>
        <pc:grpChg chg="add">
          <ac:chgData name="Ricardo Mtz" userId="28b94b4c2cc33072" providerId="LiveId" clId="{5F1EDACA-1B02-4404-B0D3-E0FF8CE89C56}" dt="2019-03-25T16:57:31.537" v="1623" actId="26606"/>
          <ac:grpSpMkLst>
            <pc:docMk/>
            <pc:sldMk cId="3994156666" sldId="283"/>
            <ac:grpSpMk id="36" creationId="{4800B320-C486-4967-AFB8-58E3EBDA9EF5}"/>
          </ac:grpSpMkLst>
        </pc:grpChg>
        <pc:picChg chg="add mod">
          <ac:chgData name="Ricardo Mtz" userId="28b94b4c2cc33072" providerId="LiveId" clId="{5F1EDACA-1B02-4404-B0D3-E0FF8CE89C56}" dt="2019-03-25T16:57:31.537" v="1623" actId="26606"/>
          <ac:picMkLst>
            <pc:docMk/>
            <pc:sldMk cId="3994156666" sldId="283"/>
            <ac:picMk id="4" creationId="{8835D579-FDE0-40E8-9B35-9324E8CA1F5D}"/>
          </ac:picMkLst>
        </pc:picChg>
      </pc:sldChg>
      <pc:sldChg chg="addSp delSp modSp add mod setBg">
        <pc:chgData name="Ricardo Mtz" userId="28b94b4c2cc33072" providerId="LiveId" clId="{5F1EDACA-1B02-4404-B0D3-E0FF8CE89C56}" dt="2019-03-25T17:01:19.002" v="1679" actId="26606"/>
        <pc:sldMkLst>
          <pc:docMk/>
          <pc:sldMk cId="1832308310" sldId="284"/>
        </pc:sldMkLst>
        <pc:spChg chg="mod">
          <ac:chgData name="Ricardo Mtz" userId="28b94b4c2cc33072" providerId="LiveId" clId="{5F1EDACA-1B02-4404-B0D3-E0FF8CE89C56}" dt="2019-03-25T17:01:19.002" v="1679" actId="26606"/>
          <ac:spMkLst>
            <pc:docMk/>
            <pc:sldMk cId="1832308310" sldId="284"/>
            <ac:spMk id="2" creationId="{7E90F47D-C600-4DA5-96B0-5314C15BB36F}"/>
          </ac:spMkLst>
        </pc:spChg>
        <pc:spChg chg="del">
          <ac:chgData name="Ricardo Mtz" userId="28b94b4c2cc33072" providerId="LiveId" clId="{5F1EDACA-1B02-4404-B0D3-E0FF8CE89C56}" dt="2019-03-25T17:00:53.670" v="1647"/>
          <ac:spMkLst>
            <pc:docMk/>
            <pc:sldMk cId="1832308310" sldId="284"/>
            <ac:spMk id="3" creationId="{0BF32B6E-D40D-40A6-AD20-2A2ECADF7CCD}"/>
          </ac:spMkLst>
        </pc:spChg>
        <pc:spChg chg="add mod">
          <ac:chgData name="Ricardo Mtz" userId="28b94b4c2cc33072" providerId="LiveId" clId="{5F1EDACA-1B02-4404-B0D3-E0FF8CE89C56}" dt="2019-03-25T17:01:19.002" v="1679" actId="26606"/>
          <ac:spMkLst>
            <pc:docMk/>
            <pc:sldMk cId="1832308310" sldId="284"/>
            <ac:spMk id="4" creationId="{AA88C139-9CF9-42DF-AE58-9659BF4B8AE6}"/>
          </ac:spMkLst>
        </pc:spChg>
        <pc:spChg chg="add">
          <ac:chgData name="Ricardo Mtz" userId="28b94b4c2cc33072" providerId="LiveId" clId="{5F1EDACA-1B02-4404-B0D3-E0FF8CE89C56}" dt="2019-03-25T17:01:19.002" v="1679" actId="26606"/>
          <ac:spMkLst>
            <pc:docMk/>
            <pc:sldMk cId="1832308310" sldId="284"/>
            <ac:spMk id="9" creationId="{6BDBA639-2A71-4A60-A71A-FF1836F546CE}"/>
          </ac:spMkLst>
        </pc:spChg>
        <pc:spChg chg="add">
          <ac:chgData name="Ricardo Mtz" userId="28b94b4c2cc33072" providerId="LiveId" clId="{5F1EDACA-1B02-4404-B0D3-E0FF8CE89C56}" dt="2019-03-25T17:01:19.002" v="1679" actId="26606"/>
          <ac:spMkLst>
            <pc:docMk/>
            <pc:sldMk cId="1832308310" sldId="284"/>
            <ac:spMk id="32" creationId="{D9C506D7-84CB-4057-A44A-465313E78538}"/>
          </ac:spMkLst>
        </pc:spChg>
        <pc:spChg chg="add">
          <ac:chgData name="Ricardo Mtz" userId="28b94b4c2cc33072" providerId="LiveId" clId="{5F1EDACA-1B02-4404-B0D3-E0FF8CE89C56}" dt="2019-03-25T17:01:19.002" v="1679" actId="26606"/>
          <ac:spMkLst>
            <pc:docMk/>
            <pc:sldMk cId="1832308310" sldId="284"/>
            <ac:spMk id="34" creationId="{7842FC68-61FD-4700-8A22-BB8B071884DB}"/>
          </ac:spMkLst>
        </pc:spChg>
        <pc:grpChg chg="add">
          <ac:chgData name="Ricardo Mtz" userId="28b94b4c2cc33072" providerId="LiveId" clId="{5F1EDACA-1B02-4404-B0D3-E0FF8CE89C56}" dt="2019-03-25T17:01:19.002" v="1679" actId="26606"/>
          <ac:grpSpMkLst>
            <pc:docMk/>
            <pc:sldMk cId="1832308310" sldId="284"/>
            <ac:grpSpMk id="11" creationId="{5E208A8B-5EBD-4532-BE72-26414FA7CFF6}"/>
          </ac:grpSpMkLst>
        </pc:grpChg>
      </pc:sldChg>
      <pc:sldChg chg="modSp add">
        <pc:chgData name="Ricardo Mtz" userId="28b94b4c2cc33072" providerId="LiveId" clId="{5F1EDACA-1B02-4404-B0D3-E0FF8CE89C56}" dt="2019-03-25T17:01:57.204" v="1712" actId="6549"/>
        <pc:sldMkLst>
          <pc:docMk/>
          <pc:sldMk cId="3061438092" sldId="285"/>
        </pc:sldMkLst>
        <pc:spChg chg="mod">
          <ac:chgData name="Ricardo Mtz" userId="28b94b4c2cc33072" providerId="LiveId" clId="{5F1EDACA-1B02-4404-B0D3-E0FF8CE89C56}" dt="2019-03-25T17:01:28.898" v="1689" actId="20577"/>
          <ac:spMkLst>
            <pc:docMk/>
            <pc:sldMk cId="3061438092" sldId="285"/>
            <ac:spMk id="2" creationId="{D73BDB35-085B-4BDB-913D-F8BBE9256A7C}"/>
          </ac:spMkLst>
        </pc:spChg>
        <pc:spChg chg="mod">
          <ac:chgData name="Ricardo Mtz" userId="28b94b4c2cc33072" providerId="LiveId" clId="{5F1EDACA-1B02-4404-B0D3-E0FF8CE89C56}" dt="2019-03-25T17:01:57.204" v="1712" actId="6549"/>
          <ac:spMkLst>
            <pc:docMk/>
            <pc:sldMk cId="3061438092" sldId="285"/>
            <ac:spMk id="3" creationId="{14BC7BF2-DA9F-44A6-BDD5-E8EDEAD35B8F}"/>
          </ac:spMkLst>
        </pc:spChg>
      </pc:sldChg>
      <pc:sldChg chg="modSp add">
        <pc:chgData name="Ricardo Mtz" userId="28b94b4c2cc33072" providerId="LiveId" clId="{5F1EDACA-1B02-4404-B0D3-E0FF8CE89C56}" dt="2019-03-25T17:03:48.123" v="1783" actId="20577"/>
        <pc:sldMkLst>
          <pc:docMk/>
          <pc:sldMk cId="3590784286" sldId="286"/>
        </pc:sldMkLst>
        <pc:spChg chg="mod">
          <ac:chgData name="Ricardo Mtz" userId="28b94b4c2cc33072" providerId="LiveId" clId="{5F1EDACA-1B02-4404-B0D3-E0FF8CE89C56}" dt="2019-03-25T17:02:17.799" v="1742" actId="20577"/>
          <ac:spMkLst>
            <pc:docMk/>
            <pc:sldMk cId="3590784286" sldId="286"/>
            <ac:spMk id="2" creationId="{62A3D205-CD54-4DC0-9B80-9855E495B4F3}"/>
          </ac:spMkLst>
        </pc:spChg>
        <pc:spChg chg="mod">
          <ac:chgData name="Ricardo Mtz" userId="28b94b4c2cc33072" providerId="LiveId" clId="{5F1EDACA-1B02-4404-B0D3-E0FF8CE89C56}" dt="2019-03-25T17:03:48.123" v="1783" actId="20577"/>
          <ac:spMkLst>
            <pc:docMk/>
            <pc:sldMk cId="3590784286" sldId="286"/>
            <ac:spMk id="3" creationId="{8C28DC33-FD08-42F9-A559-C17CB8F9CE33}"/>
          </ac:spMkLst>
        </pc:spChg>
      </pc:sldChg>
      <pc:sldChg chg="modSp add">
        <pc:chgData name="Ricardo Mtz" userId="28b94b4c2cc33072" providerId="LiveId" clId="{5F1EDACA-1B02-4404-B0D3-E0FF8CE89C56}" dt="2019-03-25T17:04:13.095" v="1804" actId="20577"/>
        <pc:sldMkLst>
          <pc:docMk/>
          <pc:sldMk cId="1965634989" sldId="287"/>
        </pc:sldMkLst>
        <pc:spChg chg="mod">
          <ac:chgData name="Ricardo Mtz" userId="28b94b4c2cc33072" providerId="LiveId" clId="{5F1EDACA-1B02-4404-B0D3-E0FF8CE89C56}" dt="2019-03-25T17:04:00.386" v="1790" actId="20577"/>
          <ac:spMkLst>
            <pc:docMk/>
            <pc:sldMk cId="1965634989" sldId="287"/>
            <ac:spMk id="2" creationId="{62A3D205-CD54-4DC0-9B80-9855E495B4F3}"/>
          </ac:spMkLst>
        </pc:spChg>
        <pc:spChg chg="mod">
          <ac:chgData name="Ricardo Mtz" userId="28b94b4c2cc33072" providerId="LiveId" clId="{5F1EDACA-1B02-4404-B0D3-E0FF8CE89C56}" dt="2019-03-25T17:04:13.095" v="1804" actId="20577"/>
          <ac:spMkLst>
            <pc:docMk/>
            <pc:sldMk cId="1965634989" sldId="287"/>
            <ac:spMk id="3" creationId="{8C28DC33-FD08-42F9-A559-C17CB8F9CE33}"/>
          </ac:spMkLst>
        </pc:spChg>
      </pc:sldChg>
      <pc:sldChg chg="modSp add">
        <pc:chgData name="Ricardo Mtz" userId="28b94b4c2cc33072" providerId="LiveId" clId="{5F1EDACA-1B02-4404-B0D3-E0FF8CE89C56}" dt="2019-03-25T17:05:11.171" v="1838" actId="6549"/>
        <pc:sldMkLst>
          <pc:docMk/>
          <pc:sldMk cId="663514588" sldId="288"/>
        </pc:sldMkLst>
        <pc:spChg chg="mod">
          <ac:chgData name="Ricardo Mtz" userId="28b94b4c2cc33072" providerId="LiveId" clId="{5F1EDACA-1B02-4404-B0D3-E0FF8CE89C56}" dt="2019-03-25T17:04:30.522" v="1816" actId="20577"/>
          <ac:spMkLst>
            <pc:docMk/>
            <pc:sldMk cId="663514588" sldId="288"/>
            <ac:spMk id="2" creationId="{62A3D205-CD54-4DC0-9B80-9855E495B4F3}"/>
          </ac:spMkLst>
        </pc:spChg>
        <pc:spChg chg="mod">
          <ac:chgData name="Ricardo Mtz" userId="28b94b4c2cc33072" providerId="LiveId" clId="{5F1EDACA-1B02-4404-B0D3-E0FF8CE89C56}" dt="2019-03-25T17:05:11.171" v="1838" actId="6549"/>
          <ac:spMkLst>
            <pc:docMk/>
            <pc:sldMk cId="663514588" sldId="288"/>
            <ac:spMk id="3" creationId="{8C28DC33-FD08-42F9-A559-C17CB8F9CE33}"/>
          </ac:spMkLst>
        </pc:spChg>
      </pc:sldChg>
      <pc:sldChg chg="modSp add">
        <pc:chgData name="Ricardo Mtz" userId="28b94b4c2cc33072" providerId="LiveId" clId="{5F1EDACA-1B02-4404-B0D3-E0FF8CE89C56}" dt="2019-03-25T17:05:33.827" v="1866" actId="6549"/>
        <pc:sldMkLst>
          <pc:docMk/>
          <pc:sldMk cId="1954890252" sldId="289"/>
        </pc:sldMkLst>
        <pc:spChg chg="mod">
          <ac:chgData name="Ricardo Mtz" userId="28b94b4c2cc33072" providerId="LiveId" clId="{5F1EDACA-1B02-4404-B0D3-E0FF8CE89C56}" dt="2019-03-25T17:05:29.689" v="1865" actId="20577"/>
          <ac:spMkLst>
            <pc:docMk/>
            <pc:sldMk cId="1954890252" sldId="289"/>
            <ac:spMk id="2" creationId="{62A3D205-CD54-4DC0-9B80-9855E495B4F3}"/>
          </ac:spMkLst>
        </pc:spChg>
        <pc:spChg chg="mod">
          <ac:chgData name="Ricardo Mtz" userId="28b94b4c2cc33072" providerId="LiveId" clId="{5F1EDACA-1B02-4404-B0D3-E0FF8CE89C56}" dt="2019-03-25T17:05:33.827" v="1866" actId="6549"/>
          <ac:spMkLst>
            <pc:docMk/>
            <pc:sldMk cId="1954890252" sldId="289"/>
            <ac:spMk id="3" creationId="{8C28DC33-FD08-42F9-A559-C17CB8F9CE33}"/>
          </ac:spMkLst>
        </pc:spChg>
      </pc:sldChg>
      <pc:sldChg chg="modSp add">
        <pc:chgData name="Ricardo Mtz" userId="28b94b4c2cc33072" providerId="LiveId" clId="{5F1EDACA-1B02-4404-B0D3-E0FF8CE89C56}" dt="2019-03-25T17:11:15.883" v="2151" actId="20577"/>
        <pc:sldMkLst>
          <pc:docMk/>
          <pc:sldMk cId="806645128" sldId="290"/>
        </pc:sldMkLst>
        <pc:spChg chg="mod">
          <ac:chgData name="Ricardo Mtz" userId="28b94b4c2cc33072" providerId="LiveId" clId="{5F1EDACA-1B02-4404-B0D3-E0FF8CE89C56}" dt="2019-03-25T17:05:52.257" v="1892" actId="20577"/>
          <ac:spMkLst>
            <pc:docMk/>
            <pc:sldMk cId="806645128" sldId="290"/>
            <ac:spMk id="2" creationId="{DDD8E0B7-7465-42F9-BFE8-D5E305BF74EC}"/>
          </ac:spMkLst>
        </pc:spChg>
        <pc:graphicFrameChg chg="mod modGraphic">
          <ac:chgData name="Ricardo Mtz" userId="28b94b4c2cc33072" providerId="LiveId" clId="{5F1EDACA-1B02-4404-B0D3-E0FF8CE89C56}" dt="2019-03-25T17:11:15.883" v="2151" actId="20577"/>
          <ac:graphicFrameMkLst>
            <pc:docMk/>
            <pc:sldMk cId="806645128" sldId="290"/>
            <ac:graphicFrameMk id="4" creationId="{B94F87FD-DEDA-4295-BC6D-CFBE43EE1727}"/>
          </ac:graphicFrameMkLst>
        </pc:graphicFrameChg>
      </pc:sldChg>
      <pc:sldChg chg="modSp add">
        <pc:chgData name="Ricardo Mtz" userId="28b94b4c2cc33072" providerId="LiveId" clId="{5F1EDACA-1B02-4404-B0D3-E0FF8CE89C56}" dt="2019-03-26T14:05:18.770" v="2460" actId="20577"/>
        <pc:sldMkLst>
          <pc:docMk/>
          <pc:sldMk cId="1230523520" sldId="291"/>
        </pc:sldMkLst>
        <pc:spChg chg="mod">
          <ac:chgData name="Ricardo Mtz" userId="28b94b4c2cc33072" providerId="LiveId" clId="{5F1EDACA-1B02-4404-B0D3-E0FF8CE89C56}" dt="2019-03-25T17:12:59.747" v="2218" actId="20577"/>
          <ac:spMkLst>
            <pc:docMk/>
            <pc:sldMk cId="1230523520" sldId="291"/>
            <ac:spMk id="2" creationId="{46A1294C-7C2C-4C33-A2AC-8986FF5F0022}"/>
          </ac:spMkLst>
        </pc:spChg>
        <pc:spChg chg="mod">
          <ac:chgData name="Ricardo Mtz" userId="28b94b4c2cc33072" providerId="LiveId" clId="{5F1EDACA-1B02-4404-B0D3-E0FF8CE89C56}" dt="2019-03-26T14:05:18.770" v="2460" actId="20577"/>
          <ac:spMkLst>
            <pc:docMk/>
            <pc:sldMk cId="1230523520" sldId="291"/>
            <ac:spMk id="3" creationId="{C3A2263C-05E8-4985-8CC3-BA9AB4574492}"/>
          </ac:spMkLst>
        </pc:spChg>
      </pc:sldChg>
      <pc:sldChg chg="modSp add">
        <pc:chgData name="Ricardo Mtz" userId="28b94b4c2cc33072" providerId="LiveId" clId="{5F1EDACA-1B02-4404-B0D3-E0FF8CE89C56}" dt="2019-03-25T17:14:13.994" v="2235" actId="20577"/>
        <pc:sldMkLst>
          <pc:docMk/>
          <pc:sldMk cId="3092750977" sldId="292"/>
        </pc:sldMkLst>
        <pc:spChg chg="mod">
          <ac:chgData name="Ricardo Mtz" userId="28b94b4c2cc33072" providerId="LiveId" clId="{5F1EDACA-1B02-4404-B0D3-E0FF8CE89C56}" dt="2019-03-25T17:14:13.994" v="2235" actId="20577"/>
          <ac:spMkLst>
            <pc:docMk/>
            <pc:sldMk cId="3092750977" sldId="292"/>
            <ac:spMk id="3" creationId="{C3A2263C-05E8-4985-8CC3-BA9AB4574492}"/>
          </ac:spMkLst>
        </pc:spChg>
      </pc:sldChg>
      <pc:sldChg chg="addSp delSp modSp add mod setBg setClrOvrMap">
        <pc:chgData name="Ricardo Mtz" userId="28b94b4c2cc33072" providerId="LiveId" clId="{5F1EDACA-1B02-4404-B0D3-E0FF8CE89C56}" dt="2019-03-25T17:26:39.723" v="2352" actId="26606"/>
        <pc:sldMkLst>
          <pc:docMk/>
          <pc:sldMk cId="3604685258" sldId="293"/>
        </pc:sldMkLst>
        <pc:spChg chg="mod">
          <ac:chgData name="Ricardo Mtz" userId="28b94b4c2cc33072" providerId="LiveId" clId="{5F1EDACA-1B02-4404-B0D3-E0FF8CE89C56}" dt="2019-03-25T17:26:39.723" v="2352" actId="26606"/>
          <ac:spMkLst>
            <pc:docMk/>
            <pc:sldMk cId="3604685258" sldId="293"/>
            <ac:spMk id="2" creationId="{7681BD07-D1F2-4C24-B5B5-F2EAE57F1741}"/>
          </ac:spMkLst>
        </pc:spChg>
        <pc:spChg chg="add del mod">
          <ac:chgData name="Ricardo Mtz" userId="28b94b4c2cc33072" providerId="LiveId" clId="{5F1EDACA-1B02-4404-B0D3-E0FF8CE89C56}" dt="2019-03-25T17:26:39.723" v="2352" actId="26606"/>
          <ac:spMkLst>
            <pc:docMk/>
            <pc:sldMk cId="3604685258" sldId="293"/>
            <ac:spMk id="3" creationId="{3CF70E0F-A0FB-4FD9-9305-253C1B9D3C97}"/>
          </ac:spMkLst>
        </pc:spChg>
        <pc:spChg chg="add del">
          <ac:chgData name="Ricardo Mtz" userId="28b94b4c2cc33072" providerId="LiveId" clId="{5F1EDACA-1B02-4404-B0D3-E0FF8CE89C56}" dt="2019-03-25T17:26:39.696" v="2351" actId="26606"/>
          <ac:spMkLst>
            <pc:docMk/>
            <pc:sldMk cId="3604685258" sldId="293"/>
            <ac:spMk id="10" creationId="{6815C548-7118-485C-9F94-632AA13D3D83}"/>
          </ac:spMkLst>
        </pc:spChg>
        <pc:grpChg chg="add del">
          <ac:chgData name="Ricardo Mtz" userId="28b94b4c2cc33072" providerId="LiveId" clId="{5F1EDACA-1B02-4404-B0D3-E0FF8CE89C56}" dt="2019-03-25T17:26:39.696" v="2351" actId="26606"/>
          <ac:grpSpMkLst>
            <pc:docMk/>
            <pc:sldMk cId="3604685258" sldId="293"/>
            <ac:grpSpMk id="12" creationId="{9CD7F906-9BCC-447D-B901-20F63333D1C4}"/>
          </ac:grpSpMkLst>
        </pc:grpChg>
        <pc:grpChg chg="add del">
          <ac:chgData name="Ricardo Mtz" userId="28b94b4c2cc33072" providerId="LiveId" clId="{5F1EDACA-1B02-4404-B0D3-E0FF8CE89C56}" dt="2019-03-25T17:26:39.696" v="2351" actId="26606"/>
          <ac:grpSpMkLst>
            <pc:docMk/>
            <pc:sldMk cId="3604685258" sldId="293"/>
            <ac:grpSpMk id="35" creationId="{905D9A16-BB91-4097-BD0B-3B994C03A526}"/>
          </ac:grpSpMkLst>
        </pc:grpChg>
        <pc:graphicFrameChg chg="add del">
          <ac:chgData name="Ricardo Mtz" userId="28b94b4c2cc33072" providerId="LiveId" clId="{5F1EDACA-1B02-4404-B0D3-E0FF8CE89C56}" dt="2019-03-25T17:26:39.696" v="2351" actId="26606"/>
          <ac:graphicFrameMkLst>
            <pc:docMk/>
            <pc:sldMk cId="3604685258" sldId="293"/>
            <ac:graphicFrameMk id="5" creationId="{CEA9A6F9-E354-42A6-B294-55EB1298A9F0}"/>
          </ac:graphicFrameMkLst>
        </pc:graphicFrameChg>
        <pc:graphicFrameChg chg="add">
          <ac:chgData name="Ricardo Mtz" userId="28b94b4c2cc33072" providerId="LiveId" clId="{5F1EDACA-1B02-4404-B0D3-E0FF8CE89C56}" dt="2019-03-25T17:26:39.723" v="2352" actId="26606"/>
          <ac:graphicFrameMkLst>
            <pc:docMk/>
            <pc:sldMk cId="3604685258" sldId="293"/>
            <ac:graphicFrameMk id="39" creationId="{2215A058-75FA-4AA6-A935-4A7B80E91CAA}"/>
          </ac:graphicFrameMkLst>
        </pc:graphicFrameChg>
      </pc:sldChg>
      <pc:sldChg chg="addSp delSp modSp add mod setBg setClrOvrMap">
        <pc:chgData name="Ricardo Mtz" userId="28b94b4c2cc33072" providerId="LiveId" clId="{5F1EDACA-1B02-4404-B0D3-E0FF8CE89C56}" dt="2019-03-25T17:26:45.613" v="2353" actId="26606"/>
        <pc:sldMkLst>
          <pc:docMk/>
          <pc:sldMk cId="40850203" sldId="294"/>
        </pc:sldMkLst>
        <pc:spChg chg="mod">
          <ac:chgData name="Ricardo Mtz" userId="28b94b4c2cc33072" providerId="LiveId" clId="{5F1EDACA-1B02-4404-B0D3-E0FF8CE89C56}" dt="2019-03-25T17:26:45.613" v="2353" actId="26606"/>
          <ac:spMkLst>
            <pc:docMk/>
            <pc:sldMk cId="40850203" sldId="294"/>
            <ac:spMk id="2" creationId="{7681BD07-D1F2-4C24-B5B5-F2EAE57F1741}"/>
          </ac:spMkLst>
        </pc:spChg>
        <pc:spChg chg="del mod">
          <ac:chgData name="Ricardo Mtz" userId="28b94b4c2cc33072" providerId="LiveId" clId="{5F1EDACA-1B02-4404-B0D3-E0FF8CE89C56}" dt="2019-03-25T17:26:45.613" v="2353" actId="26606"/>
          <ac:spMkLst>
            <pc:docMk/>
            <pc:sldMk cId="40850203" sldId="294"/>
            <ac:spMk id="3" creationId="{3CF70E0F-A0FB-4FD9-9305-253C1B9D3C97}"/>
          </ac:spMkLst>
        </pc:spChg>
        <pc:graphicFrameChg chg="add">
          <ac:chgData name="Ricardo Mtz" userId="28b94b4c2cc33072" providerId="LiveId" clId="{5F1EDACA-1B02-4404-B0D3-E0FF8CE89C56}" dt="2019-03-25T17:26:45.613" v="2353" actId="26606"/>
          <ac:graphicFrameMkLst>
            <pc:docMk/>
            <pc:sldMk cId="40850203" sldId="294"/>
            <ac:graphicFrameMk id="5" creationId="{3C8E7965-2336-433E-9C73-D894963A6F41}"/>
          </ac:graphicFrameMkLst>
        </pc:graphicFrameChg>
      </pc:sldChg>
      <pc:sldChg chg="addSp delSp modSp add mod setBg setClrOvrMap">
        <pc:chgData name="Ricardo Mtz" userId="28b94b4c2cc33072" providerId="LiveId" clId="{5F1EDACA-1B02-4404-B0D3-E0FF8CE89C56}" dt="2019-03-25T17:28:30.153" v="2381" actId="14100"/>
        <pc:sldMkLst>
          <pc:docMk/>
          <pc:sldMk cId="1502142580" sldId="295"/>
        </pc:sldMkLst>
        <pc:spChg chg="mod">
          <ac:chgData name="Ricardo Mtz" userId="28b94b4c2cc33072" providerId="LiveId" clId="{5F1EDACA-1B02-4404-B0D3-E0FF8CE89C56}" dt="2019-03-25T17:27:16.543" v="2364" actId="26606"/>
          <ac:spMkLst>
            <pc:docMk/>
            <pc:sldMk cId="1502142580" sldId="295"/>
            <ac:spMk id="2" creationId="{7681BD07-D1F2-4C24-B5B5-F2EAE57F1741}"/>
          </ac:spMkLst>
        </pc:spChg>
        <pc:spChg chg="add del mod">
          <ac:chgData name="Ricardo Mtz" userId="28b94b4c2cc33072" providerId="LiveId" clId="{5F1EDACA-1B02-4404-B0D3-E0FF8CE89C56}" dt="2019-03-25T17:27:16.543" v="2364" actId="26606"/>
          <ac:spMkLst>
            <pc:docMk/>
            <pc:sldMk cId="1502142580" sldId="295"/>
            <ac:spMk id="3" creationId="{3CF70E0F-A0FB-4FD9-9305-253C1B9D3C97}"/>
          </ac:spMkLst>
        </pc:spChg>
        <pc:spChg chg="add del">
          <ac:chgData name="Ricardo Mtz" userId="28b94b4c2cc33072" providerId="LiveId" clId="{5F1EDACA-1B02-4404-B0D3-E0FF8CE89C56}" dt="2019-03-25T17:27:10.380" v="2360" actId="26606"/>
          <ac:spMkLst>
            <pc:docMk/>
            <pc:sldMk cId="1502142580" sldId="295"/>
            <ac:spMk id="8" creationId="{D75627FE-0AC5-4349-AC08-45A58BEC9B8C}"/>
          </ac:spMkLst>
        </pc:spChg>
        <pc:spChg chg="add del mod">
          <ac:chgData name="Ricardo Mtz" userId="28b94b4c2cc33072" providerId="LiveId" clId="{5F1EDACA-1B02-4404-B0D3-E0FF8CE89C56}" dt="2019-03-25T17:27:10.380" v="2360" actId="26606"/>
          <ac:spMkLst>
            <pc:docMk/>
            <pc:sldMk cId="1502142580" sldId="295"/>
            <ac:spMk id="9" creationId="{3CF70E0F-A0FB-4FD9-9305-253C1B9D3C97}"/>
          </ac:spMkLst>
        </pc:spChg>
        <pc:spChg chg="add del">
          <ac:chgData name="Ricardo Mtz" userId="28b94b4c2cc33072" providerId="LiveId" clId="{5F1EDACA-1B02-4404-B0D3-E0FF8CE89C56}" dt="2019-03-25T17:27:16.523" v="2363" actId="26606"/>
          <ac:spMkLst>
            <pc:docMk/>
            <pc:sldMk cId="1502142580" sldId="295"/>
            <ac:spMk id="12" creationId="{73567C09-8B4D-49A6-A711-C44C5807D8DD}"/>
          </ac:spMkLst>
        </pc:spChg>
        <pc:spChg chg="add del">
          <ac:chgData name="Ricardo Mtz" userId="28b94b4c2cc33072" providerId="LiveId" clId="{5F1EDACA-1B02-4404-B0D3-E0FF8CE89C56}" dt="2019-03-25T17:27:10.380" v="2360" actId="26606"/>
          <ac:spMkLst>
            <pc:docMk/>
            <pc:sldMk cId="1502142580" sldId="295"/>
            <ac:spMk id="33" creationId="{BC2574CF-1D35-4994-87BD-5A3378E1AB34}"/>
          </ac:spMkLst>
        </pc:spChg>
        <pc:spChg chg="add del">
          <ac:chgData name="Ricardo Mtz" userId="28b94b4c2cc33072" providerId="LiveId" clId="{5F1EDACA-1B02-4404-B0D3-E0FF8CE89C56}" dt="2019-03-25T17:27:16.523" v="2363" actId="26606"/>
          <ac:spMkLst>
            <pc:docMk/>
            <pc:sldMk cId="1502142580" sldId="295"/>
            <ac:spMk id="37" creationId="{90F08744-9D7B-4693-B8D6-2A5210AE96F6}"/>
          </ac:spMkLst>
        </pc:spChg>
        <pc:spChg chg="add del">
          <ac:chgData name="Ricardo Mtz" userId="28b94b4c2cc33072" providerId="LiveId" clId="{5F1EDACA-1B02-4404-B0D3-E0FF8CE89C56}" dt="2019-03-25T17:27:16.523" v="2363" actId="26606"/>
          <ac:spMkLst>
            <pc:docMk/>
            <pc:sldMk cId="1502142580" sldId="295"/>
            <ac:spMk id="38" creationId="{5B2E630F-F386-44FA-B1A1-C10A9BF4346C}"/>
          </ac:spMkLst>
        </pc:spChg>
        <pc:spChg chg="add del mod">
          <ac:chgData name="Ricardo Mtz" userId="28b94b4c2cc33072" providerId="LiveId" clId="{5F1EDACA-1B02-4404-B0D3-E0FF8CE89C56}" dt="2019-03-25T17:27:16.523" v="2363" actId="26606"/>
          <ac:spMkLst>
            <pc:docMk/>
            <pc:sldMk cId="1502142580" sldId="295"/>
            <ac:spMk id="39" creationId="{3CF70E0F-A0FB-4FD9-9305-253C1B9D3C97}"/>
          </ac:spMkLst>
        </pc:spChg>
        <pc:spChg chg="add del">
          <ac:chgData name="Ricardo Mtz" userId="28b94b4c2cc33072" providerId="LiveId" clId="{5F1EDACA-1B02-4404-B0D3-E0FF8CE89C56}" dt="2019-03-25T17:28:15.125" v="2378" actId="26606"/>
          <ac:spMkLst>
            <pc:docMk/>
            <pc:sldMk cId="1502142580" sldId="295"/>
            <ac:spMk id="41" creationId="{90F08744-9D7B-4693-B8D6-2A5210AE96F6}"/>
          </ac:spMkLst>
        </pc:spChg>
        <pc:spChg chg="add del">
          <ac:chgData name="Ricardo Mtz" userId="28b94b4c2cc33072" providerId="LiveId" clId="{5F1EDACA-1B02-4404-B0D3-E0FF8CE89C56}" dt="2019-03-25T17:28:15.125" v="2378" actId="26606"/>
          <ac:spMkLst>
            <pc:docMk/>
            <pc:sldMk cId="1502142580" sldId="295"/>
            <ac:spMk id="42" creationId="{5B2E630F-F386-44FA-B1A1-C10A9BF4346C}"/>
          </ac:spMkLst>
        </pc:spChg>
        <pc:spChg chg="add del">
          <ac:chgData name="Ricardo Mtz" userId="28b94b4c2cc33072" providerId="LiveId" clId="{5F1EDACA-1B02-4404-B0D3-E0FF8CE89C56}" dt="2019-03-25T17:28:15.125" v="2378" actId="26606"/>
          <ac:spMkLst>
            <pc:docMk/>
            <pc:sldMk cId="1502142580" sldId="295"/>
            <ac:spMk id="43" creationId="{73567C09-8B4D-49A6-A711-C44C5807D8DD}"/>
          </ac:spMkLst>
        </pc:spChg>
        <pc:spChg chg="add mod">
          <ac:chgData name="Ricardo Mtz" userId="28b94b4c2cc33072" providerId="LiveId" clId="{5F1EDACA-1B02-4404-B0D3-E0FF8CE89C56}" dt="2019-03-25T17:28:30.153" v="2381" actId="14100"/>
          <ac:spMkLst>
            <pc:docMk/>
            <pc:sldMk cId="1502142580" sldId="295"/>
            <ac:spMk id="44" creationId="{3CF70E0F-A0FB-4FD9-9305-253C1B9D3C97}"/>
          </ac:spMkLst>
        </pc:spChg>
        <pc:spChg chg="add del">
          <ac:chgData name="Ricardo Mtz" userId="28b94b4c2cc33072" providerId="LiveId" clId="{5F1EDACA-1B02-4404-B0D3-E0FF8CE89C56}" dt="2019-03-25T17:28:15.125" v="2378" actId="26606"/>
          <ac:spMkLst>
            <pc:docMk/>
            <pc:sldMk cId="1502142580" sldId="295"/>
            <ac:spMk id="49" creationId="{90F08744-9D7B-4693-B8D6-2A5210AE96F6}"/>
          </ac:spMkLst>
        </pc:spChg>
        <pc:spChg chg="add del">
          <ac:chgData name="Ricardo Mtz" userId="28b94b4c2cc33072" providerId="LiveId" clId="{5F1EDACA-1B02-4404-B0D3-E0FF8CE89C56}" dt="2019-03-25T17:28:15.125" v="2378" actId="26606"/>
          <ac:spMkLst>
            <pc:docMk/>
            <pc:sldMk cId="1502142580" sldId="295"/>
            <ac:spMk id="51" creationId="{5B2E630F-F386-44FA-B1A1-C10A9BF4346C}"/>
          </ac:spMkLst>
        </pc:spChg>
        <pc:spChg chg="add del">
          <ac:chgData name="Ricardo Mtz" userId="28b94b4c2cc33072" providerId="LiveId" clId="{5F1EDACA-1B02-4404-B0D3-E0FF8CE89C56}" dt="2019-03-25T17:28:15.125" v="2378" actId="26606"/>
          <ac:spMkLst>
            <pc:docMk/>
            <pc:sldMk cId="1502142580" sldId="295"/>
            <ac:spMk id="53" creationId="{73567C09-8B4D-49A6-A711-C44C5807D8DD}"/>
          </ac:spMkLst>
        </pc:spChg>
        <pc:grpChg chg="add del">
          <ac:chgData name="Ricardo Mtz" userId="28b94b4c2cc33072" providerId="LiveId" clId="{5F1EDACA-1B02-4404-B0D3-E0FF8CE89C56}" dt="2019-03-25T17:27:10.380" v="2360" actId="26606"/>
          <ac:grpSpMkLst>
            <pc:docMk/>
            <pc:sldMk cId="1502142580" sldId="295"/>
            <ac:grpSpMk id="10" creationId="{F87AAF7B-2090-475D-9C3E-FDC03DD87A88}"/>
          </ac:grpSpMkLst>
        </pc:grpChg>
        <pc:graphicFrameChg chg="add del">
          <ac:chgData name="Ricardo Mtz" userId="28b94b4c2cc33072" providerId="LiveId" clId="{5F1EDACA-1B02-4404-B0D3-E0FF8CE89C56}" dt="2019-03-25T17:27:05.343" v="2355" actId="26606"/>
          <ac:graphicFrameMkLst>
            <pc:docMk/>
            <pc:sldMk cId="1502142580" sldId="295"/>
            <ac:graphicFrameMk id="5" creationId="{C252C013-E26A-4C7A-9614-CCBC19E253BA}"/>
          </ac:graphicFrameMkLst>
        </pc:graphicFrameChg>
        <pc:graphicFrameChg chg="add del">
          <ac:chgData name="Ricardo Mtz" userId="28b94b4c2cc33072" providerId="LiveId" clId="{5F1EDACA-1B02-4404-B0D3-E0FF8CE89C56}" dt="2019-03-25T17:27:06.856" v="2357" actId="26606"/>
          <ac:graphicFrameMkLst>
            <pc:docMk/>
            <pc:sldMk cId="1502142580" sldId="295"/>
            <ac:graphicFrameMk id="7" creationId="{A81506D9-3D64-42C1-A7A7-854B9703C7B7}"/>
          </ac:graphicFrameMkLst>
        </pc:graphicFrameChg>
        <pc:cxnChg chg="add del">
          <ac:chgData name="Ricardo Mtz" userId="28b94b4c2cc33072" providerId="LiveId" clId="{5F1EDACA-1B02-4404-B0D3-E0FF8CE89C56}" dt="2019-03-25T17:27:10.380" v="2360" actId="26606"/>
          <ac:cxnSpMkLst>
            <pc:docMk/>
            <pc:sldMk cId="1502142580" sldId="295"/>
            <ac:cxnSpMk id="35" creationId="{68B6AB33-DFE6-4FE4-94FE-C9E25424AD16}"/>
          </ac:cxnSpMkLst>
        </pc:cxnChg>
      </pc:sldChg>
      <pc:sldChg chg="modSp add">
        <pc:chgData name="Ricardo Mtz" userId="28b94b4c2cc33072" providerId="LiveId" clId="{5F1EDACA-1B02-4404-B0D3-E0FF8CE89C56}" dt="2019-03-25T17:28:47.413" v="2384" actId="403"/>
        <pc:sldMkLst>
          <pc:docMk/>
          <pc:sldMk cId="3116781312" sldId="296"/>
        </pc:sldMkLst>
        <pc:spChg chg="mod">
          <ac:chgData name="Ricardo Mtz" userId="28b94b4c2cc33072" providerId="LiveId" clId="{5F1EDACA-1B02-4404-B0D3-E0FF8CE89C56}" dt="2019-03-25T17:28:47.413" v="2384" actId="403"/>
          <ac:spMkLst>
            <pc:docMk/>
            <pc:sldMk cId="3116781312" sldId="296"/>
            <ac:spMk id="44" creationId="{3CF70E0F-A0FB-4FD9-9305-253C1B9D3C97}"/>
          </ac:spMkLst>
        </pc:spChg>
      </pc:sldChg>
      <pc:sldChg chg="addSp delSp modSp add mod setBg">
        <pc:chgData name="Ricardo Mtz" userId="28b94b4c2cc33072" providerId="LiveId" clId="{5F1EDACA-1B02-4404-B0D3-E0FF8CE89C56}" dt="2019-03-26T12:44:36.207" v="2401" actId="26606"/>
        <pc:sldMkLst>
          <pc:docMk/>
          <pc:sldMk cId="1276674669" sldId="297"/>
        </pc:sldMkLst>
        <pc:spChg chg="mod ord">
          <ac:chgData name="Ricardo Mtz" userId="28b94b4c2cc33072" providerId="LiveId" clId="{5F1EDACA-1B02-4404-B0D3-E0FF8CE89C56}" dt="2019-03-26T12:44:36.207" v="2401" actId="26606"/>
          <ac:spMkLst>
            <pc:docMk/>
            <pc:sldMk cId="1276674669" sldId="297"/>
            <ac:spMk id="2" creationId="{38BA92D6-93EA-45F2-AAB0-B3731524D178}"/>
          </ac:spMkLst>
        </pc:spChg>
        <pc:spChg chg="add del">
          <ac:chgData name="Ricardo Mtz" userId="28b94b4c2cc33072" providerId="LiveId" clId="{5F1EDACA-1B02-4404-B0D3-E0FF8CE89C56}" dt="2019-03-26T12:44:36.207" v="2401" actId="26606"/>
          <ac:spMkLst>
            <pc:docMk/>
            <pc:sldMk cId="1276674669" sldId="297"/>
            <ac:spMk id="34" creationId="{8334A2EF-69D9-41C1-9876-91D7FCF7C3C4}"/>
          </ac:spMkLst>
        </pc:spChg>
        <pc:spChg chg="add del">
          <ac:chgData name="Ricardo Mtz" userId="28b94b4c2cc33072" providerId="LiveId" clId="{5F1EDACA-1B02-4404-B0D3-E0FF8CE89C56}" dt="2019-03-26T12:44:36.207" v="2401" actId="26606"/>
          <ac:spMkLst>
            <pc:docMk/>
            <pc:sldMk cId="1276674669" sldId="297"/>
            <ac:spMk id="57" creationId="{C8CA0C52-5ACA-4F17-AA4A-312E0E110981}"/>
          </ac:spMkLst>
        </pc:spChg>
        <pc:spChg chg="add del">
          <ac:chgData name="Ricardo Mtz" userId="28b94b4c2cc33072" providerId="LiveId" clId="{5F1EDACA-1B02-4404-B0D3-E0FF8CE89C56}" dt="2019-03-26T12:44:36.207" v="2401" actId="26606"/>
          <ac:spMkLst>
            <pc:docMk/>
            <pc:sldMk cId="1276674669" sldId="297"/>
            <ac:spMk id="59" creationId="{4F37E7FB-7372-47E3-914E-7CF7E94B1C49}"/>
          </ac:spMkLst>
        </pc:spChg>
        <pc:spChg chg="add del">
          <ac:chgData name="Ricardo Mtz" userId="28b94b4c2cc33072" providerId="LiveId" clId="{5F1EDACA-1B02-4404-B0D3-E0FF8CE89C56}" dt="2019-03-26T12:44:09.892" v="2394" actId="26606"/>
          <ac:spMkLst>
            <pc:docMk/>
            <pc:sldMk cId="1276674669" sldId="297"/>
            <ac:spMk id="90" creationId="{3904BE49-D42F-4F46-B6D8-2F3171216820}"/>
          </ac:spMkLst>
        </pc:spChg>
        <pc:spChg chg="add del">
          <ac:chgData name="Ricardo Mtz" userId="28b94b4c2cc33072" providerId="LiveId" clId="{5F1EDACA-1B02-4404-B0D3-E0FF8CE89C56}" dt="2019-03-26T12:44:09.892" v="2394" actId="26606"/>
          <ac:spMkLst>
            <pc:docMk/>
            <pc:sldMk cId="1276674669" sldId="297"/>
            <ac:spMk id="113" creationId="{CE0642A0-80D3-4F37-8249-A07E6F382831}"/>
          </ac:spMkLst>
        </pc:spChg>
        <pc:spChg chg="add del">
          <ac:chgData name="Ricardo Mtz" userId="28b94b4c2cc33072" providerId="LiveId" clId="{5F1EDACA-1B02-4404-B0D3-E0FF8CE89C56}" dt="2019-03-26T12:44:15.899" v="2398" actId="26606"/>
          <ac:spMkLst>
            <pc:docMk/>
            <pc:sldMk cId="1276674669" sldId="297"/>
            <ac:spMk id="121" creationId="{8334A2EF-69D9-41C1-9876-91D7FCF7C3C4}"/>
          </ac:spMkLst>
        </pc:spChg>
        <pc:spChg chg="add del">
          <ac:chgData name="Ricardo Mtz" userId="28b94b4c2cc33072" providerId="LiveId" clId="{5F1EDACA-1B02-4404-B0D3-E0FF8CE89C56}" dt="2019-03-26T12:44:15.899" v="2398" actId="26606"/>
          <ac:spMkLst>
            <pc:docMk/>
            <pc:sldMk cId="1276674669" sldId="297"/>
            <ac:spMk id="123" creationId="{C8CA0C52-5ACA-4F17-AA4A-312E0E110981}"/>
          </ac:spMkLst>
        </pc:spChg>
        <pc:spChg chg="add del">
          <ac:chgData name="Ricardo Mtz" userId="28b94b4c2cc33072" providerId="LiveId" clId="{5F1EDACA-1B02-4404-B0D3-E0FF8CE89C56}" dt="2019-03-26T12:44:15.899" v="2398" actId="26606"/>
          <ac:spMkLst>
            <pc:docMk/>
            <pc:sldMk cId="1276674669" sldId="297"/>
            <ac:spMk id="124" creationId="{4F37E7FB-7372-47E3-914E-7CF7E94B1C49}"/>
          </ac:spMkLst>
        </pc:spChg>
        <pc:grpChg chg="add del">
          <ac:chgData name="Ricardo Mtz" userId="28b94b4c2cc33072" providerId="LiveId" clId="{5F1EDACA-1B02-4404-B0D3-E0FF8CE89C56}" dt="2019-03-26T12:44:36.207" v="2401" actId="26606"/>
          <ac:grpSpMkLst>
            <pc:docMk/>
            <pc:sldMk cId="1276674669" sldId="297"/>
            <ac:grpSpMk id="8" creationId="{2DAE3342-9DFC-49D4-B09C-25E310769317}"/>
          </ac:grpSpMkLst>
        </pc:grpChg>
        <pc:grpChg chg="add del">
          <ac:chgData name="Ricardo Mtz" userId="28b94b4c2cc33072" providerId="LiveId" clId="{5F1EDACA-1B02-4404-B0D3-E0FF8CE89C56}" dt="2019-03-26T12:44:36.207" v="2401" actId="26606"/>
          <ac:grpSpMkLst>
            <pc:docMk/>
            <pc:sldMk cId="1276674669" sldId="297"/>
            <ac:grpSpMk id="29" creationId="{B54F73D8-62C2-4127-9D19-01219BBB9942}"/>
          </ac:grpSpMkLst>
        </pc:grpChg>
        <pc:grpChg chg="add del">
          <ac:chgData name="Ricardo Mtz" userId="28b94b4c2cc33072" providerId="LiveId" clId="{5F1EDACA-1B02-4404-B0D3-E0FF8CE89C56}" dt="2019-03-26T12:44:36.207" v="2401" actId="26606"/>
          <ac:grpSpMkLst>
            <pc:docMk/>
            <pc:sldMk cId="1276674669" sldId="297"/>
            <ac:grpSpMk id="36" creationId="{874C0C03-1202-4DC9-BA33-998DDFB3FB89}"/>
          </ac:grpSpMkLst>
        </pc:grpChg>
        <pc:grpChg chg="add del">
          <ac:chgData name="Ricardo Mtz" userId="28b94b4c2cc33072" providerId="LiveId" clId="{5F1EDACA-1B02-4404-B0D3-E0FF8CE89C56}" dt="2019-03-26T12:44:09.892" v="2394" actId="26606"/>
          <ac:grpSpMkLst>
            <pc:docMk/>
            <pc:sldMk cId="1276674669" sldId="297"/>
            <ac:grpSpMk id="64" creationId="{17C4610E-9C18-467B-BF10-BE6A974CC364}"/>
          </ac:grpSpMkLst>
        </pc:grpChg>
        <pc:grpChg chg="add del">
          <ac:chgData name="Ricardo Mtz" userId="28b94b4c2cc33072" providerId="LiveId" clId="{5F1EDACA-1B02-4404-B0D3-E0FF8CE89C56}" dt="2019-03-26T12:44:09.892" v="2394" actId="26606"/>
          <ac:grpSpMkLst>
            <pc:docMk/>
            <pc:sldMk cId="1276674669" sldId="297"/>
            <ac:grpSpMk id="85" creationId="{A899734C-500F-4274-9854-8BFA14A1D7EE}"/>
          </ac:grpSpMkLst>
        </pc:grpChg>
        <pc:grpChg chg="add del">
          <ac:chgData name="Ricardo Mtz" userId="28b94b4c2cc33072" providerId="LiveId" clId="{5F1EDACA-1B02-4404-B0D3-E0FF8CE89C56}" dt="2019-03-26T12:44:09.892" v="2394" actId="26606"/>
          <ac:grpSpMkLst>
            <pc:docMk/>
            <pc:sldMk cId="1276674669" sldId="297"/>
            <ac:grpSpMk id="92" creationId="{D57C06C8-18BE-4336-B9E0-3E15ACC93BA7}"/>
          </ac:grpSpMkLst>
        </pc:grpChg>
        <pc:grpChg chg="add del">
          <ac:chgData name="Ricardo Mtz" userId="28b94b4c2cc33072" providerId="LiveId" clId="{5F1EDACA-1B02-4404-B0D3-E0FF8CE89C56}" dt="2019-03-26T12:44:09.892" v="2394" actId="26606"/>
          <ac:grpSpMkLst>
            <pc:docMk/>
            <pc:sldMk cId="1276674669" sldId="297"/>
            <ac:grpSpMk id="115" creationId="{FA760135-24A9-40C9-B45F-2EB5B6420E41}"/>
          </ac:grpSpMkLst>
        </pc:grpChg>
        <pc:grpChg chg="add del">
          <ac:chgData name="Ricardo Mtz" userId="28b94b4c2cc33072" providerId="LiveId" clId="{5F1EDACA-1B02-4404-B0D3-E0FF8CE89C56}" dt="2019-03-26T12:44:15.899" v="2398" actId="26606"/>
          <ac:grpSpMkLst>
            <pc:docMk/>
            <pc:sldMk cId="1276674669" sldId="297"/>
            <ac:grpSpMk id="119" creationId="{2DAE3342-9DFC-49D4-B09C-25E310769317}"/>
          </ac:grpSpMkLst>
        </pc:grpChg>
        <pc:grpChg chg="add del">
          <ac:chgData name="Ricardo Mtz" userId="28b94b4c2cc33072" providerId="LiveId" clId="{5F1EDACA-1B02-4404-B0D3-E0FF8CE89C56}" dt="2019-03-26T12:44:15.899" v="2398" actId="26606"/>
          <ac:grpSpMkLst>
            <pc:docMk/>
            <pc:sldMk cId="1276674669" sldId="297"/>
            <ac:grpSpMk id="120" creationId="{B54F73D8-62C2-4127-9D19-01219BBB9942}"/>
          </ac:grpSpMkLst>
        </pc:grpChg>
        <pc:grpChg chg="add del">
          <ac:chgData name="Ricardo Mtz" userId="28b94b4c2cc33072" providerId="LiveId" clId="{5F1EDACA-1B02-4404-B0D3-E0FF8CE89C56}" dt="2019-03-26T12:44:15.899" v="2398" actId="26606"/>
          <ac:grpSpMkLst>
            <pc:docMk/>
            <pc:sldMk cId="1276674669" sldId="297"/>
            <ac:grpSpMk id="122" creationId="{874C0C03-1202-4DC9-BA33-998DDFB3FB89}"/>
          </ac:grpSpMkLst>
        </pc:grpChg>
        <pc:picChg chg="mod">
          <ac:chgData name="Ricardo Mtz" userId="28b94b4c2cc33072" providerId="LiveId" clId="{5F1EDACA-1B02-4404-B0D3-E0FF8CE89C56}" dt="2019-03-26T12:44:36.207" v="2401" actId="26606"/>
          <ac:picMkLst>
            <pc:docMk/>
            <pc:sldMk cId="1276674669" sldId="297"/>
            <ac:picMk id="3" creationId="{8588FD12-C239-4320-8678-F27CF4BC3AF8}"/>
          </ac:picMkLst>
        </pc:picChg>
      </pc:sldChg>
    </pc:docChg>
  </pc:docChgLst>
  <pc:docChgLst>
    <pc:chgData name="Ricardo Mtz" userId="28b94b4c2cc33072" providerId="LiveId" clId="{8EA6C4BC-2291-4A27-A16A-DBC3E211ED9B}"/>
    <pc:docChg chg="undo custSel modSld">
      <pc:chgData name="Ricardo Mtz" userId="28b94b4c2cc33072" providerId="LiveId" clId="{8EA6C4BC-2291-4A27-A16A-DBC3E211ED9B}" dt="2019-03-26T08:36:39.481" v="157" actId="20577"/>
      <pc:docMkLst>
        <pc:docMk/>
      </pc:docMkLst>
      <pc:sldChg chg="modSp">
        <pc:chgData name="Ricardo Mtz" userId="28b94b4c2cc33072" providerId="LiveId" clId="{8EA6C4BC-2291-4A27-A16A-DBC3E211ED9B}" dt="2019-03-26T08:16:36.827" v="1" actId="6549"/>
        <pc:sldMkLst>
          <pc:docMk/>
          <pc:sldMk cId="3758082625" sldId="258"/>
        </pc:sldMkLst>
        <pc:spChg chg="mod">
          <ac:chgData name="Ricardo Mtz" userId="28b94b4c2cc33072" providerId="LiveId" clId="{8EA6C4BC-2291-4A27-A16A-DBC3E211ED9B}" dt="2019-03-26T08:16:36.827" v="1" actId="6549"/>
          <ac:spMkLst>
            <pc:docMk/>
            <pc:sldMk cId="3758082625" sldId="258"/>
            <ac:spMk id="3" creationId="{04DB74F2-A25B-4EBB-AC51-80E98AF8B5D2}"/>
          </ac:spMkLst>
        </pc:spChg>
      </pc:sldChg>
      <pc:sldChg chg="modSp">
        <pc:chgData name="Ricardo Mtz" userId="28b94b4c2cc33072" providerId="LiveId" clId="{8EA6C4BC-2291-4A27-A16A-DBC3E211ED9B}" dt="2019-03-26T08:17:55.146" v="32" actId="20577"/>
        <pc:sldMkLst>
          <pc:docMk/>
          <pc:sldMk cId="3446054656" sldId="259"/>
        </pc:sldMkLst>
        <pc:spChg chg="mod">
          <ac:chgData name="Ricardo Mtz" userId="28b94b4c2cc33072" providerId="LiveId" clId="{8EA6C4BC-2291-4A27-A16A-DBC3E211ED9B}" dt="2019-03-26T08:17:55.146" v="32" actId="20577"/>
          <ac:spMkLst>
            <pc:docMk/>
            <pc:sldMk cId="3446054656" sldId="259"/>
            <ac:spMk id="3" creationId="{04DB74F2-A25B-4EBB-AC51-80E98AF8B5D2}"/>
          </ac:spMkLst>
        </pc:spChg>
      </pc:sldChg>
      <pc:sldChg chg="modSp">
        <pc:chgData name="Ricardo Mtz" userId="28b94b4c2cc33072" providerId="LiveId" clId="{8EA6C4BC-2291-4A27-A16A-DBC3E211ED9B}" dt="2019-03-26T08:18:32.677" v="38" actId="20577"/>
        <pc:sldMkLst>
          <pc:docMk/>
          <pc:sldMk cId="2387914798" sldId="260"/>
        </pc:sldMkLst>
        <pc:spChg chg="mod">
          <ac:chgData name="Ricardo Mtz" userId="28b94b4c2cc33072" providerId="LiveId" clId="{8EA6C4BC-2291-4A27-A16A-DBC3E211ED9B}" dt="2019-03-26T08:18:32.677" v="38" actId="20577"/>
          <ac:spMkLst>
            <pc:docMk/>
            <pc:sldMk cId="2387914798" sldId="260"/>
            <ac:spMk id="3" creationId="{04DB74F2-A25B-4EBB-AC51-80E98AF8B5D2}"/>
          </ac:spMkLst>
        </pc:spChg>
      </pc:sldChg>
      <pc:sldChg chg="modSp">
        <pc:chgData name="Ricardo Mtz" userId="28b94b4c2cc33072" providerId="LiveId" clId="{8EA6C4BC-2291-4A27-A16A-DBC3E211ED9B}" dt="2019-03-26T08:18:55.952" v="39" actId="20577"/>
        <pc:sldMkLst>
          <pc:docMk/>
          <pc:sldMk cId="3699457648" sldId="261"/>
        </pc:sldMkLst>
        <pc:spChg chg="mod">
          <ac:chgData name="Ricardo Mtz" userId="28b94b4c2cc33072" providerId="LiveId" clId="{8EA6C4BC-2291-4A27-A16A-DBC3E211ED9B}" dt="2019-03-26T08:18:55.952" v="39" actId="20577"/>
          <ac:spMkLst>
            <pc:docMk/>
            <pc:sldMk cId="3699457648" sldId="261"/>
            <ac:spMk id="3" creationId="{627CBC72-1D0C-455A-ABFF-4ECBCEE65713}"/>
          </ac:spMkLst>
        </pc:spChg>
      </pc:sldChg>
      <pc:sldChg chg="modSp">
        <pc:chgData name="Ricardo Mtz" userId="28b94b4c2cc33072" providerId="LiveId" clId="{8EA6C4BC-2291-4A27-A16A-DBC3E211ED9B}" dt="2019-03-26T08:21:51.489" v="91" actId="313"/>
        <pc:sldMkLst>
          <pc:docMk/>
          <pc:sldMk cId="2385844266" sldId="265"/>
        </pc:sldMkLst>
        <pc:spChg chg="mod">
          <ac:chgData name="Ricardo Mtz" userId="28b94b4c2cc33072" providerId="LiveId" clId="{8EA6C4BC-2291-4A27-A16A-DBC3E211ED9B}" dt="2019-03-26T08:21:51.489" v="91" actId="313"/>
          <ac:spMkLst>
            <pc:docMk/>
            <pc:sldMk cId="2385844266" sldId="265"/>
            <ac:spMk id="3" creationId="{5F03CBA8-4E89-415B-8BB5-92BB35B52224}"/>
          </ac:spMkLst>
        </pc:spChg>
      </pc:sldChg>
      <pc:sldChg chg="modSp">
        <pc:chgData name="Ricardo Mtz" userId="28b94b4c2cc33072" providerId="LiveId" clId="{8EA6C4BC-2291-4A27-A16A-DBC3E211ED9B}" dt="2019-03-26T08:28:34.643" v="142" actId="20577"/>
        <pc:sldMkLst>
          <pc:docMk/>
          <pc:sldMk cId="780009879" sldId="281"/>
        </pc:sldMkLst>
        <pc:spChg chg="mod">
          <ac:chgData name="Ricardo Mtz" userId="28b94b4c2cc33072" providerId="LiveId" clId="{8EA6C4BC-2291-4A27-A16A-DBC3E211ED9B}" dt="2019-03-26T08:28:34.643" v="142" actId="20577"/>
          <ac:spMkLst>
            <pc:docMk/>
            <pc:sldMk cId="780009879" sldId="281"/>
            <ac:spMk id="3" creationId="{0C38E3C4-A049-4D80-B4C5-673A0B65B9D7}"/>
          </ac:spMkLst>
        </pc:spChg>
      </pc:sldChg>
      <pc:sldChg chg="modSp">
        <pc:chgData name="Ricardo Mtz" userId="28b94b4c2cc33072" providerId="LiveId" clId="{8EA6C4BC-2291-4A27-A16A-DBC3E211ED9B}" dt="2019-03-26T08:36:39.481" v="157" actId="20577"/>
        <pc:sldMkLst>
          <pc:docMk/>
          <pc:sldMk cId="3092750977" sldId="292"/>
        </pc:sldMkLst>
        <pc:spChg chg="mod">
          <ac:chgData name="Ricardo Mtz" userId="28b94b4c2cc33072" providerId="LiveId" clId="{8EA6C4BC-2291-4A27-A16A-DBC3E211ED9B}" dt="2019-03-26T08:36:39.481" v="157" actId="20577"/>
          <ac:spMkLst>
            <pc:docMk/>
            <pc:sldMk cId="3092750977" sldId="292"/>
            <ac:spMk id="3" creationId="{C3A2263C-05E8-4985-8CC3-BA9AB4574492}"/>
          </ac:spMkLst>
        </pc:spChg>
      </pc:sldChg>
    </pc:docChg>
  </pc:docChgLst>
  <pc:docChgLst>
    <pc:chgData name="Ricardo Mtz" userId="28b94b4c2cc33072" providerId="LiveId" clId="{7F6A1D34-1C28-4D15-BC13-F53957049E6C}"/>
    <pc:docChg chg="modSld">
      <pc:chgData name="Ricardo Mtz" userId="28b94b4c2cc33072" providerId="LiveId" clId="{7F6A1D34-1C28-4D15-BC13-F53957049E6C}" dt="2019-09-30T11:40:52.609" v="1" actId="403"/>
      <pc:docMkLst>
        <pc:docMk/>
      </pc:docMkLst>
      <pc:sldChg chg="modSp">
        <pc:chgData name="Ricardo Mtz" userId="28b94b4c2cc33072" providerId="LiveId" clId="{7F6A1D34-1C28-4D15-BC13-F53957049E6C}" dt="2019-09-30T11:40:52.609" v="1" actId="403"/>
        <pc:sldMkLst>
          <pc:docMk/>
          <pc:sldMk cId="2385844266" sldId="265"/>
        </pc:sldMkLst>
        <pc:spChg chg="mod">
          <ac:chgData name="Ricardo Mtz" userId="28b94b4c2cc33072" providerId="LiveId" clId="{7F6A1D34-1C28-4D15-BC13-F53957049E6C}" dt="2019-09-30T11:40:52.609" v="1" actId="403"/>
          <ac:spMkLst>
            <pc:docMk/>
            <pc:sldMk cId="2385844266" sldId="265"/>
            <ac:spMk id="3" creationId="{5F03CBA8-4E89-415B-8BB5-92BB35B5222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504B7E-1E77-4A08-A856-BA901F77DC2E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9BACBFF-479A-4894-91A9-3140E87822AD}">
      <dgm:prSet/>
      <dgm:spPr/>
      <dgm:t>
        <a:bodyPr/>
        <a:lstStyle/>
        <a:p>
          <a:r>
            <a:rPr lang="es-ES" b="1"/>
            <a:t>SNMP - SMI</a:t>
          </a:r>
          <a:r>
            <a:rPr lang="es-ES"/>
            <a:t>: Definida en el RFC 1155, es la estructura de información de </a:t>
          </a:r>
          <a:r>
            <a:rPr lang="es-MX"/>
            <a:t>gestión (SMI).</a:t>
          </a:r>
          <a:endParaRPr lang="en-US"/>
        </a:p>
      </dgm:t>
    </dgm:pt>
    <dgm:pt modelId="{B86B8144-0B5C-48F9-847D-F309512F8638}" type="parTrans" cxnId="{E95FAC4C-29BB-4EB8-AAAC-BEBE14FD67F2}">
      <dgm:prSet/>
      <dgm:spPr/>
      <dgm:t>
        <a:bodyPr/>
        <a:lstStyle/>
        <a:p>
          <a:endParaRPr lang="en-US"/>
        </a:p>
      </dgm:t>
    </dgm:pt>
    <dgm:pt modelId="{137F9D87-D603-467D-9A17-7F9EEF42FA01}" type="sibTrans" cxnId="{E95FAC4C-29BB-4EB8-AAAC-BEBE14FD67F2}">
      <dgm:prSet/>
      <dgm:spPr/>
      <dgm:t>
        <a:bodyPr/>
        <a:lstStyle/>
        <a:p>
          <a:endParaRPr lang="en-US"/>
        </a:p>
      </dgm:t>
    </dgm:pt>
    <dgm:pt modelId="{3E9BEAD5-7250-4E17-AE27-DD67079E465E}">
      <dgm:prSet/>
      <dgm:spPr/>
      <dgm:t>
        <a:bodyPr/>
        <a:lstStyle/>
        <a:p>
          <a:r>
            <a:rPr lang="es-ES" b="1"/>
            <a:t>MIB-I</a:t>
          </a:r>
          <a:r>
            <a:rPr lang="es-ES"/>
            <a:t>: Definida en el RFC 1156, históricamente usada con CMOT pero no </a:t>
          </a:r>
          <a:r>
            <a:rPr lang="es-MX"/>
            <a:t>vale para SNMP.</a:t>
          </a:r>
          <a:endParaRPr lang="en-US"/>
        </a:p>
      </dgm:t>
    </dgm:pt>
    <dgm:pt modelId="{761E6CC9-DF9B-4F4F-A150-CD9F9624B2F3}" type="parTrans" cxnId="{35E28BE4-463D-41D5-B9BF-5D40E41369BF}">
      <dgm:prSet/>
      <dgm:spPr/>
      <dgm:t>
        <a:bodyPr/>
        <a:lstStyle/>
        <a:p>
          <a:endParaRPr lang="en-US"/>
        </a:p>
      </dgm:t>
    </dgm:pt>
    <dgm:pt modelId="{35BBF28B-8D4D-42F3-8A39-E9CE8C9DBB81}" type="sibTrans" cxnId="{35E28BE4-463D-41D5-B9BF-5D40E41369BF}">
      <dgm:prSet/>
      <dgm:spPr/>
      <dgm:t>
        <a:bodyPr/>
        <a:lstStyle/>
        <a:p>
          <a:endParaRPr lang="en-US"/>
        </a:p>
      </dgm:t>
    </dgm:pt>
    <dgm:pt modelId="{C1BBDEF9-A24C-485B-AFD1-19A07A74A5BF}">
      <dgm:prSet/>
      <dgm:spPr/>
      <dgm:t>
        <a:bodyPr/>
        <a:lstStyle/>
        <a:p>
          <a:r>
            <a:rPr lang="es-ES" b="1"/>
            <a:t>SNMPv2-SMI</a:t>
          </a:r>
          <a:r>
            <a:rPr lang="es-ES"/>
            <a:t>: Definida en el RFC 2578, es la estructura de información de </a:t>
          </a:r>
          <a:r>
            <a:rPr lang="es-MX"/>
            <a:t>gestión versión 2 (SMIv2)</a:t>
          </a:r>
          <a:endParaRPr lang="en-US"/>
        </a:p>
      </dgm:t>
    </dgm:pt>
    <dgm:pt modelId="{03AE13B3-C3DA-4FD0-A913-CAE874D0C932}" type="parTrans" cxnId="{11E89E83-7A44-4C17-AD87-865125D5B9A8}">
      <dgm:prSet/>
      <dgm:spPr/>
      <dgm:t>
        <a:bodyPr/>
        <a:lstStyle/>
        <a:p>
          <a:endParaRPr lang="en-US"/>
        </a:p>
      </dgm:t>
    </dgm:pt>
    <dgm:pt modelId="{B50584E7-CE4B-4FF3-BB2C-308C7FBDCB10}" type="sibTrans" cxnId="{11E89E83-7A44-4C17-AD87-865125D5B9A8}">
      <dgm:prSet/>
      <dgm:spPr/>
      <dgm:t>
        <a:bodyPr/>
        <a:lstStyle/>
        <a:p>
          <a:endParaRPr lang="en-US"/>
        </a:p>
      </dgm:t>
    </dgm:pt>
    <dgm:pt modelId="{79615192-A5D8-4AF4-847C-F27B846A9340}">
      <dgm:prSet/>
      <dgm:spPr/>
      <dgm:t>
        <a:bodyPr/>
        <a:lstStyle/>
        <a:p>
          <a:r>
            <a:rPr lang="es-ES" b="1"/>
            <a:t>MIB-II</a:t>
          </a:r>
          <a:r>
            <a:rPr lang="es-ES"/>
            <a:t>: Definida en el RFC 1213, es la MIB para gestión de redes internet </a:t>
          </a:r>
          <a:r>
            <a:rPr lang="es-MX"/>
            <a:t>(basadas en TCP/IP).</a:t>
          </a:r>
          <a:endParaRPr lang="en-US"/>
        </a:p>
      </dgm:t>
    </dgm:pt>
    <dgm:pt modelId="{3931C267-EF2D-4B38-A087-AC177E77EB0B}" type="parTrans" cxnId="{39F97002-A3E8-4B48-A586-320EC2F8EB25}">
      <dgm:prSet/>
      <dgm:spPr/>
      <dgm:t>
        <a:bodyPr/>
        <a:lstStyle/>
        <a:p>
          <a:endParaRPr lang="en-US"/>
        </a:p>
      </dgm:t>
    </dgm:pt>
    <dgm:pt modelId="{31204545-DE99-47E5-929C-52A191B2CC63}" type="sibTrans" cxnId="{39F97002-A3E8-4B48-A586-320EC2F8EB25}">
      <dgm:prSet/>
      <dgm:spPr/>
      <dgm:t>
        <a:bodyPr/>
        <a:lstStyle/>
        <a:p>
          <a:endParaRPr lang="en-US"/>
        </a:p>
      </dgm:t>
    </dgm:pt>
    <dgm:pt modelId="{5DEABC53-01AA-4920-9042-7E161D772D65}">
      <dgm:prSet/>
      <dgm:spPr/>
      <dgm:t>
        <a:bodyPr/>
        <a:lstStyle/>
        <a:p>
          <a:r>
            <a:rPr lang="es-MX" b="1"/>
            <a:t>SNMPv2-MIB</a:t>
          </a:r>
          <a:r>
            <a:rPr lang="es-MX"/>
            <a:t>: Defi</a:t>
          </a:r>
          <a:r>
            <a:rPr lang="es-ES"/>
            <a:t>nida en el RFC 3418 es una MIB para la versión 2 de </a:t>
          </a:r>
          <a:r>
            <a:rPr lang="es-MX"/>
            <a:t>SNMP (SNMPv2).</a:t>
          </a:r>
          <a:endParaRPr lang="en-US"/>
        </a:p>
      </dgm:t>
    </dgm:pt>
    <dgm:pt modelId="{9531C0AC-9B37-4A0D-8A5F-E0CDF6711400}" type="parTrans" cxnId="{912116B1-AFE3-4399-A762-D9BEFE262FFC}">
      <dgm:prSet/>
      <dgm:spPr/>
      <dgm:t>
        <a:bodyPr/>
        <a:lstStyle/>
        <a:p>
          <a:endParaRPr lang="en-US"/>
        </a:p>
      </dgm:t>
    </dgm:pt>
    <dgm:pt modelId="{22E53EEC-72AF-423C-A30D-7162AA7D4DF6}" type="sibTrans" cxnId="{912116B1-AFE3-4399-A762-D9BEFE262FFC}">
      <dgm:prSet/>
      <dgm:spPr/>
      <dgm:t>
        <a:bodyPr/>
        <a:lstStyle/>
        <a:p>
          <a:endParaRPr lang="en-US"/>
        </a:p>
      </dgm:t>
    </dgm:pt>
    <dgm:pt modelId="{7B9E8C0C-D35E-43E4-B1F6-17DEC2C8D5C9}" type="pres">
      <dgm:prSet presAssocID="{18504B7E-1E77-4A08-A856-BA901F77DC2E}" presName="linear" presStyleCnt="0">
        <dgm:presLayoutVars>
          <dgm:animLvl val="lvl"/>
          <dgm:resizeHandles val="exact"/>
        </dgm:presLayoutVars>
      </dgm:prSet>
      <dgm:spPr/>
    </dgm:pt>
    <dgm:pt modelId="{F5A4E64E-B623-4B13-A77B-43566DDF154C}" type="pres">
      <dgm:prSet presAssocID="{A9BACBFF-479A-4894-91A9-3140E87822A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6E21540-D0F6-491C-93C8-CBD48A9D2E78}" type="pres">
      <dgm:prSet presAssocID="{137F9D87-D603-467D-9A17-7F9EEF42FA01}" presName="spacer" presStyleCnt="0"/>
      <dgm:spPr/>
    </dgm:pt>
    <dgm:pt modelId="{836C10CA-8EC0-48F8-814D-4CB428C4DC1D}" type="pres">
      <dgm:prSet presAssocID="{3E9BEAD5-7250-4E17-AE27-DD67079E465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9CFD871-78E5-4432-B934-D7BA080788CB}" type="pres">
      <dgm:prSet presAssocID="{35BBF28B-8D4D-42F3-8A39-E9CE8C9DBB81}" presName="spacer" presStyleCnt="0"/>
      <dgm:spPr/>
    </dgm:pt>
    <dgm:pt modelId="{407AE4CD-5BB4-4A16-A9C3-13D2750D5239}" type="pres">
      <dgm:prSet presAssocID="{C1BBDEF9-A24C-485B-AFD1-19A07A74A5B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7B4EC06-D442-4971-876D-3E7E562B97B7}" type="pres">
      <dgm:prSet presAssocID="{B50584E7-CE4B-4FF3-BB2C-308C7FBDCB10}" presName="spacer" presStyleCnt="0"/>
      <dgm:spPr/>
    </dgm:pt>
    <dgm:pt modelId="{7AA1BC6F-1101-4A09-9A95-500F657DC615}" type="pres">
      <dgm:prSet presAssocID="{79615192-A5D8-4AF4-847C-F27B846A93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3B54DDE-7386-42BE-9E93-E63AC22BD72B}" type="pres">
      <dgm:prSet presAssocID="{31204545-DE99-47E5-929C-52A191B2CC63}" presName="spacer" presStyleCnt="0"/>
      <dgm:spPr/>
    </dgm:pt>
    <dgm:pt modelId="{8ABFFFD6-E6CA-4596-9355-28B010DC63C2}" type="pres">
      <dgm:prSet presAssocID="{5DEABC53-01AA-4920-9042-7E161D772D6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9F97002-A3E8-4B48-A586-320EC2F8EB25}" srcId="{18504B7E-1E77-4A08-A856-BA901F77DC2E}" destId="{79615192-A5D8-4AF4-847C-F27B846A9340}" srcOrd="3" destOrd="0" parTransId="{3931C267-EF2D-4B38-A087-AC177E77EB0B}" sibTransId="{31204545-DE99-47E5-929C-52A191B2CC63}"/>
    <dgm:cxn modelId="{B7DC324C-9487-4F0C-B2A9-682E8AE95833}" type="presOf" srcId="{A9BACBFF-479A-4894-91A9-3140E87822AD}" destId="{F5A4E64E-B623-4B13-A77B-43566DDF154C}" srcOrd="0" destOrd="0" presId="urn:microsoft.com/office/officeart/2005/8/layout/vList2"/>
    <dgm:cxn modelId="{E95FAC4C-29BB-4EB8-AAAC-BEBE14FD67F2}" srcId="{18504B7E-1E77-4A08-A856-BA901F77DC2E}" destId="{A9BACBFF-479A-4894-91A9-3140E87822AD}" srcOrd="0" destOrd="0" parTransId="{B86B8144-0B5C-48F9-847D-F309512F8638}" sibTransId="{137F9D87-D603-467D-9A17-7F9EEF42FA01}"/>
    <dgm:cxn modelId="{45EA0D72-639A-44DA-AC18-3D5D80529C72}" type="presOf" srcId="{5DEABC53-01AA-4920-9042-7E161D772D65}" destId="{8ABFFFD6-E6CA-4596-9355-28B010DC63C2}" srcOrd="0" destOrd="0" presId="urn:microsoft.com/office/officeart/2005/8/layout/vList2"/>
    <dgm:cxn modelId="{11E89E83-7A44-4C17-AD87-865125D5B9A8}" srcId="{18504B7E-1E77-4A08-A856-BA901F77DC2E}" destId="{C1BBDEF9-A24C-485B-AFD1-19A07A74A5BF}" srcOrd="2" destOrd="0" parTransId="{03AE13B3-C3DA-4FD0-A913-CAE874D0C932}" sibTransId="{B50584E7-CE4B-4FF3-BB2C-308C7FBDCB10}"/>
    <dgm:cxn modelId="{25274E97-D590-46BA-BF97-BB5A314C9112}" type="presOf" srcId="{3E9BEAD5-7250-4E17-AE27-DD67079E465E}" destId="{836C10CA-8EC0-48F8-814D-4CB428C4DC1D}" srcOrd="0" destOrd="0" presId="urn:microsoft.com/office/officeart/2005/8/layout/vList2"/>
    <dgm:cxn modelId="{912116B1-AFE3-4399-A762-D9BEFE262FFC}" srcId="{18504B7E-1E77-4A08-A856-BA901F77DC2E}" destId="{5DEABC53-01AA-4920-9042-7E161D772D65}" srcOrd="4" destOrd="0" parTransId="{9531C0AC-9B37-4A0D-8A5F-E0CDF6711400}" sibTransId="{22E53EEC-72AF-423C-A30D-7162AA7D4DF6}"/>
    <dgm:cxn modelId="{E08BD0D2-F147-4F4F-9412-391640D33240}" type="presOf" srcId="{C1BBDEF9-A24C-485B-AFD1-19A07A74A5BF}" destId="{407AE4CD-5BB4-4A16-A9C3-13D2750D5239}" srcOrd="0" destOrd="0" presId="urn:microsoft.com/office/officeart/2005/8/layout/vList2"/>
    <dgm:cxn modelId="{D3A1F6D5-DA6F-4F42-9C49-A9D719988780}" type="presOf" srcId="{18504B7E-1E77-4A08-A856-BA901F77DC2E}" destId="{7B9E8C0C-D35E-43E4-B1F6-17DEC2C8D5C9}" srcOrd="0" destOrd="0" presId="urn:microsoft.com/office/officeart/2005/8/layout/vList2"/>
    <dgm:cxn modelId="{35E28BE4-463D-41D5-B9BF-5D40E41369BF}" srcId="{18504B7E-1E77-4A08-A856-BA901F77DC2E}" destId="{3E9BEAD5-7250-4E17-AE27-DD67079E465E}" srcOrd="1" destOrd="0" parTransId="{761E6CC9-DF9B-4F4F-A150-CD9F9624B2F3}" sibTransId="{35BBF28B-8D4D-42F3-8A39-E9CE8C9DBB81}"/>
    <dgm:cxn modelId="{2E78F7E4-2C0C-4CC5-8766-BACA12F30D73}" type="presOf" srcId="{79615192-A5D8-4AF4-847C-F27B846A9340}" destId="{7AA1BC6F-1101-4A09-9A95-500F657DC615}" srcOrd="0" destOrd="0" presId="urn:microsoft.com/office/officeart/2005/8/layout/vList2"/>
    <dgm:cxn modelId="{44E4943C-4F9F-4E7B-8E44-4CB5247469DD}" type="presParOf" srcId="{7B9E8C0C-D35E-43E4-B1F6-17DEC2C8D5C9}" destId="{F5A4E64E-B623-4B13-A77B-43566DDF154C}" srcOrd="0" destOrd="0" presId="urn:microsoft.com/office/officeart/2005/8/layout/vList2"/>
    <dgm:cxn modelId="{B37D599A-ECB3-4C82-9A4B-E7F57D2E4944}" type="presParOf" srcId="{7B9E8C0C-D35E-43E4-B1F6-17DEC2C8D5C9}" destId="{B6E21540-D0F6-491C-93C8-CBD48A9D2E78}" srcOrd="1" destOrd="0" presId="urn:microsoft.com/office/officeart/2005/8/layout/vList2"/>
    <dgm:cxn modelId="{1D679AD8-6BD5-444A-80B5-F1F2F5307A7F}" type="presParOf" srcId="{7B9E8C0C-D35E-43E4-B1F6-17DEC2C8D5C9}" destId="{836C10CA-8EC0-48F8-814D-4CB428C4DC1D}" srcOrd="2" destOrd="0" presId="urn:microsoft.com/office/officeart/2005/8/layout/vList2"/>
    <dgm:cxn modelId="{00006107-7AA0-40D9-B9ED-BA6FF2E84BC4}" type="presParOf" srcId="{7B9E8C0C-D35E-43E4-B1F6-17DEC2C8D5C9}" destId="{29CFD871-78E5-4432-B934-D7BA080788CB}" srcOrd="3" destOrd="0" presId="urn:microsoft.com/office/officeart/2005/8/layout/vList2"/>
    <dgm:cxn modelId="{44E04FB8-22BB-4FAD-A65B-AD5C033F8F53}" type="presParOf" srcId="{7B9E8C0C-D35E-43E4-B1F6-17DEC2C8D5C9}" destId="{407AE4CD-5BB4-4A16-A9C3-13D2750D5239}" srcOrd="4" destOrd="0" presId="urn:microsoft.com/office/officeart/2005/8/layout/vList2"/>
    <dgm:cxn modelId="{72FDCE28-CC7D-4831-9694-327393A3B7C2}" type="presParOf" srcId="{7B9E8C0C-D35E-43E4-B1F6-17DEC2C8D5C9}" destId="{B7B4EC06-D442-4971-876D-3E7E562B97B7}" srcOrd="5" destOrd="0" presId="urn:microsoft.com/office/officeart/2005/8/layout/vList2"/>
    <dgm:cxn modelId="{3B2B24EE-1CE1-4038-BF62-ED83C77FAEA0}" type="presParOf" srcId="{7B9E8C0C-D35E-43E4-B1F6-17DEC2C8D5C9}" destId="{7AA1BC6F-1101-4A09-9A95-500F657DC615}" srcOrd="6" destOrd="0" presId="urn:microsoft.com/office/officeart/2005/8/layout/vList2"/>
    <dgm:cxn modelId="{64495D66-23F7-4003-8370-9B7F36A5C942}" type="presParOf" srcId="{7B9E8C0C-D35E-43E4-B1F6-17DEC2C8D5C9}" destId="{C3B54DDE-7386-42BE-9E93-E63AC22BD72B}" srcOrd="7" destOrd="0" presId="urn:microsoft.com/office/officeart/2005/8/layout/vList2"/>
    <dgm:cxn modelId="{90C1AD28-EB3E-4862-B055-B0E367FE12E0}" type="presParOf" srcId="{7B9E8C0C-D35E-43E4-B1F6-17DEC2C8D5C9}" destId="{8ABFFFD6-E6CA-4596-9355-28B010DC63C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EF99F8-0EE7-4E62-AB13-122BF91CC15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8D0886F-8094-4DC7-9937-29E15219D5EC}">
      <dgm:prSet/>
      <dgm:spPr/>
      <dgm:t>
        <a:bodyPr/>
        <a:lstStyle/>
        <a:p>
          <a:r>
            <a:rPr lang="es-ES" b="1"/>
            <a:t>TCP-MIB</a:t>
          </a:r>
          <a:r>
            <a:rPr lang="es-ES"/>
            <a:t>: Definida en el RFC 4022, es una MIB para TCP.</a:t>
          </a:r>
          <a:endParaRPr lang="en-US"/>
        </a:p>
      </dgm:t>
    </dgm:pt>
    <dgm:pt modelId="{F9F39D85-EF34-4C82-A61A-B8606CB24EB9}" type="parTrans" cxnId="{D8E0655D-A9E7-49DF-B3D1-C465B754B3FB}">
      <dgm:prSet/>
      <dgm:spPr/>
      <dgm:t>
        <a:bodyPr/>
        <a:lstStyle/>
        <a:p>
          <a:endParaRPr lang="en-US"/>
        </a:p>
      </dgm:t>
    </dgm:pt>
    <dgm:pt modelId="{31BAC1C9-F13D-4120-8523-36C2530F27E3}" type="sibTrans" cxnId="{D8E0655D-A9E7-49DF-B3D1-C465B754B3FB}">
      <dgm:prSet/>
      <dgm:spPr/>
      <dgm:t>
        <a:bodyPr/>
        <a:lstStyle/>
        <a:p>
          <a:endParaRPr lang="en-US"/>
        </a:p>
      </dgm:t>
    </dgm:pt>
    <dgm:pt modelId="{E099F310-E0A0-4A82-9774-F77048DAF413}">
      <dgm:prSet/>
      <dgm:spPr/>
      <dgm:t>
        <a:bodyPr/>
        <a:lstStyle/>
        <a:p>
          <a:r>
            <a:rPr lang="es-ES" b="1"/>
            <a:t>UDP-MIB</a:t>
          </a:r>
          <a:r>
            <a:rPr lang="es-ES"/>
            <a:t>: Definida en el RFC 4113, es la MIB para UDP.</a:t>
          </a:r>
          <a:endParaRPr lang="en-US"/>
        </a:p>
      </dgm:t>
    </dgm:pt>
    <dgm:pt modelId="{9DF28693-711E-48C0-BD60-BEDCE7CCFE7D}" type="parTrans" cxnId="{E6AEBDC4-87B6-44E6-AC31-4A893994BB40}">
      <dgm:prSet/>
      <dgm:spPr/>
      <dgm:t>
        <a:bodyPr/>
        <a:lstStyle/>
        <a:p>
          <a:endParaRPr lang="en-US"/>
        </a:p>
      </dgm:t>
    </dgm:pt>
    <dgm:pt modelId="{A5C389AD-E69D-4F69-947F-F549F9255302}" type="sibTrans" cxnId="{E6AEBDC4-87B6-44E6-AC31-4A893994BB40}">
      <dgm:prSet/>
      <dgm:spPr/>
      <dgm:t>
        <a:bodyPr/>
        <a:lstStyle/>
        <a:p>
          <a:endParaRPr lang="en-US"/>
        </a:p>
      </dgm:t>
    </dgm:pt>
    <dgm:pt modelId="{6A145CA8-64D3-4950-9911-F83B885B6F6F}">
      <dgm:prSet/>
      <dgm:spPr/>
      <dgm:t>
        <a:bodyPr/>
        <a:lstStyle/>
        <a:p>
          <a:r>
            <a:rPr lang="es-ES" b="1"/>
            <a:t>IP-MIB</a:t>
          </a:r>
          <a:r>
            <a:rPr lang="es-ES"/>
            <a:t>: Definida en el RFC 4293, es la MIB para IP.</a:t>
          </a:r>
          <a:endParaRPr lang="en-US"/>
        </a:p>
      </dgm:t>
    </dgm:pt>
    <dgm:pt modelId="{3EA22EB3-2CD4-4FC5-9561-32EC249A7113}" type="parTrans" cxnId="{9DFBBC76-47E8-4586-A2B8-AB3E3D6A05A6}">
      <dgm:prSet/>
      <dgm:spPr/>
      <dgm:t>
        <a:bodyPr/>
        <a:lstStyle/>
        <a:p>
          <a:endParaRPr lang="en-US"/>
        </a:p>
      </dgm:t>
    </dgm:pt>
    <dgm:pt modelId="{3039FF8B-C0CC-4940-99DE-EBDA7FC4E3F6}" type="sibTrans" cxnId="{9DFBBC76-47E8-4586-A2B8-AB3E3D6A05A6}">
      <dgm:prSet/>
      <dgm:spPr/>
      <dgm:t>
        <a:bodyPr/>
        <a:lstStyle/>
        <a:p>
          <a:endParaRPr lang="en-US"/>
        </a:p>
      </dgm:t>
    </dgm:pt>
    <dgm:pt modelId="{0616A300-52B7-41F3-B36E-8F1D7909CAEA}">
      <dgm:prSet/>
      <dgm:spPr/>
      <dgm:t>
        <a:bodyPr/>
        <a:lstStyle/>
        <a:p>
          <a:r>
            <a:rPr lang="es-ES" b="1"/>
            <a:t>IF-MIB</a:t>
          </a:r>
          <a:r>
            <a:rPr lang="es-ES"/>
            <a:t>: Definida en el RFC 2863 es la MIB del grupo de interfaces.</a:t>
          </a:r>
          <a:endParaRPr lang="en-US"/>
        </a:p>
      </dgm:t>
    </dgm:pt>
    <dgm:pt modelId="{D416227F-BF3A-4AB7-AA54-51DB7ECA7BAB}" type="parTrans" cxnId="{FCB1C9FA-8D12-4D9E-AD3F-71C8769809A7}">
      <dgm:prSet/>
      <dgm:spPr/>
      <dgm:t>
        <a:bodyPr/>
        <a:lstStyle/>
        <a:p>
          <a:endParaRPr lang="en-US"/>
        </a:p>
      </dgm:t>
    </dgm:pt>
    <dgm:pt modelId="{D35C146C-6154-4233-9545-913C30C36063}" type="sibTrans" cxnId="{FCB1C9FA-8D12-4D9E-AD3F-71C8769809A7}">
      <dgm:prSet/>
      <dgm:spPr/>
      <dgm:t>
        <a:bodyPr/>
        <a:lstStyle/>
        <a:p>
          <a:endParaRPr lang="en-US"/>
        </a:p>
      </dgm:t>
    </dgm:pt>
    <dgm:pt modelId="{F5ED6924-7622-4425-B78E-CE9C07AAA02D}">
      <dgm:prSet/>
      <dgm:spPr/>
      <dgm:t>
        <a:bodyPr/>
        <a:lstStyle/>
        <a:p>
          <a:r>
            <a:rPr lang="es-ES" b="1"/>
            <a:t>ENTITY-MIB</a:t>
          </a:r>
          <a:r>
            <a:rPr lang="es-ES"/>
            <a:t>: Definida en el RFC 4133, es la MIB de entidades versión 3.</a:t>
          </a:r>
          <a:endParaRPr lang="en-US"/>
        </a:p>
      </dgm:t>
    </dgm:pt>
    <dgm:pt modelId="{817D2FC9-01D1-4C33-8523-3E2C73F09E64}" type="parTrans" cxnId="{31F7540D-50B1-40E3-96BC-56A83E55305C}">
      <dgm:prSet/>
      <dgm:spPr/>
      <dgm:t>
        <a:bodyPr/>
        <a:lstStyle/>
        <a:p>
          <a:endParaRPr lang="en-US"/>
        </a:p>
      </dgm:t>
    </dgm:pt>
    <dgm:pt modelId="{69D22202-612F-47E2-AC8D-5C4D68B7E4DD}" type="sibTrans" cxnId="{31F7540D-50B1-40E3-96BC-56A83E55305C}">
      <dgm:prSet/>
      <dgm:spPr/>
      <dgm:t>
        <a:bodyPr/>
        <a:lstStyle/>
        <a:p>
          <a:endParaRPr lang="en-US"/>
        </a:p>
      </dgm:t>
    </dgm:pt>
    <dgm:pt modelId="{192B28BB-DF90-4CA6-89BD-0AF91707FC03}">
      <dgm:prSet/>
      <dgm:spPr/>
      <dgm:t>
        <a:bodyPr/>
        <a:lstStyle/>
        <a:p>
          <a:r>
            <a:rPr lang="es-ES" b="1"/>
            <a:t>ENTITY-STATE-MIB</a:t>
          </a:r>
          <a:r>
            <a:rPr lang="es-ES"/>
            <a:t>: Definida en el RFC 4268, es la MIB de los estados de </a:t>
          </a:r>
          <a:r>
            <a:rPr lang="es-MX"/>
            <a:t>las entidades.</a:t>
          </a:r>
          <a:endParaRPr lang="en-US"/>
        </a:p>
      </dgm:t>
    </dgm:pt>
    <dgm:pt modelId="{5C5CB100-35F1-44EE-9E8C-6A564D3BD007}" type="parTrans" cxnId="{8622202B-7D0B-4FA5-9837-B520387B2166}">
      <dgm:prSet/>
      <dgm:spPr/>
      <dgm:t>
        <a:bodyPr/>
        <a:lstStyle/>
        <a:p>
          <a:endParaRPr lang="en-US"/>
        </a:p>
      </dgm:t>
    </dgm:pt>
    <dgm:pt modelId="{12DE4436-9F29-454D-AF1B-997DC325F623}" type="sibTrans" cxnId="{8622202B-7D0B-4FA5-9837-B520387B2166}">
      <dgm:prSet/>
      <dgm:spPr/>
      <dgm:t>
        <a:bodyPr/>
        <a:lstStyle/>
        <a:p>
          <a:endParaRPr lang="en-US"/>
        </a:p>
      </dgm:t>
    </dgm:pt>
    <dgm:pt modelId="{608D366B-353E-46A0-A53C-B5DA4E7F599D}">
      <dgm:prSet/>
      <dgm:spPr/>
      <dgm:t>
        <a:bodyPr/>
        <a:lstStyle/>
        <a:p>
          <a:r>
            <a:rPr lang="es-ES" b="1"/>
            <a:t>ALARM-MIB</a:t>
          </a:r>
          <a:r>
            <a:rPr lang="es-ES"/>
            <a:t>: Definida en el RFC 3877, es una MIB que define alarmas.</a:t>
          </a:r>
          <a:endParaRPr lang="en-US"/>
        </a:p>
      </dgm:t>
    </dgm:pt>
    <dgm:pt modelId="{1FF92591-BBA9-4DF4-97EE-B5FEC93276FE}" type="parTrans" cxnId="{8362A806-37C0-4816-839E-8EE83ADE6410}">
      <dgm:prSet/>
      <dgm:spPr/>
      <dgm:t>
        <a:bodyPr/>
        <a:lstStyle/>
        <a:p>
          <a:endParaRPr lang="en-US"/>
        </a:p>
      </dgm:t>
    </dgm:pt>
    <dgm:pt modelId="{EDBF9239-EE2D-4E44-A783-5F6FB6C1A3E5}" type="sibTrans" cxnId="{8362A806-37C0-4816-839E-8EE83ADE6410}">
      <dgm:prSet/>
      <dgm:spPr/>
      <dgm:t>
        <a:bodyPr/>
        <a:lstStyle/>
        <a:p>
          <a:endParaRPr lang="en-US"/>
        </a:p>
      </dgm:t>
    </dgm:pt>
    <dgm:pt modelId="{19C40441-D462-4AC3-8F67-5BF6A414D65E}" type="pres">
      <dgm:prSet presAssocID="{41EF99F8-0EE7-4E62-AB13-122BF91CC15A}" presName="linear" presStyleCnt="0">
        <dgm:presLayoutVars>
          <dgm:animLvl val="lvl"/>
          <dgm:resizeHandles val="exact"/>
        </dgm:presLayoutVars>
      </dgm:prSet>
      <dgm:spPr/>
    </dgm:pt>
    <dgm:pt modelId="{4333344C-3E88-40F8-BC09-FF258C07ECEF}" type="pres">
      <dgm:prSet presAssocID="{48D0886F-8094-4DC7-9937-29E15219D5E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A01F821-12D2-4D43-91CE-3C36FDD781A7}" type="pres">
      <dgm:prSet presAssocID="{31BAC1C9-F13D-4120-8523-36C2530F27E3}" presName="spacer" presStyleCnt="0"/>
      <dgm:spPr/>
    </dgm:pt>
    <dgm:pt modelId="{A092A1CC-8C72-48CD-978A-2A21E8D5C2E1}" type="pres">
      <dgm:prSet presAssocID="{E099F310-E0A0-4A82-9774-F77048DAF41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E2329F6-D748-421F-8866-9B847E6B47A1}" type="pres">
      <dgm:prSet presAssocID="{A5C389AD-E69D-4F69-947F-F549F9255302}" presName="spacer" presStyleCnt="0"/>
      <dgm:spPr/>
    </dgm:pt>
    <dgm:pt modelId="{1C8D7D18-BE53-4A84-B25F-2B69110D4DF8}" type="pres">
      <dgm:prSet presAssocID="{6A145CA8-64D3-4950-9911-F83B885B6F6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44377AF-0C2A-47A5-8B06-6F228029DAF0}" type="pres">
      <dgm:prSet presAssocID="{3039FF8B-C0CC-4940-99DE-EBDA7FC4E3F6}" presName="spacer" presStyleCnt="0"/>
      <dgm:spPr/>
    </dgm:pt>
    <dgm:pt modelId="{9B158932-BED1-478C-8CFB-D42130A50AB6}" type="pres">
      <dgm:prSet presAssocID="{0616A300-52B7-41F3-B36E-8F1D7909CAE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BA33DCB-1DDB-48D9-8EE2-BB11A3A9B8D5}" type="pres">
      <dgm:prSet presAssocID="{D35C146C-6154-4233-9545-913C30C36063}" presName="spacer" presStyleCnt="0"/>
      <dgm:spPr/>
    </dgm:pt>
    <dgm:pt modelId="{2D8E1164-F52A-48C8-BC34-7B6C4BA21651}" type="pres">
      <dgm:prSet presAssocID="{F5ED6924-7622-4425-B78E-CE9C07AAA02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8A6793E-7E50-40A5-967B-7C340890AC71}" type="pres">
      <dgm:prSet presAssocID="{69D22202-612F-47E2-AC8D-5C4D68B7E4DD}" presName="spacer" presStyleCnt="0"/>
      <dgm:spPr/>
    </dgm:pt>
    <dgm:pt modelId="{2271D513-0A17-4A4E-AAFE-4C658ACE46CA}" type="pres">
      <dgm:prSet presAssocID="{192B28BB-DF90-4CA6-89BD-0AF91707FC0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164B947-D96B-499A-BCAA-D92CB7FCDE55}" type="pres">
      <dgm:prSet presAssocID="{12DE4436-9F29-454D-AF1B-997DC325F623}" presName="spacer" presStyleCnt="0"/>
      <dgm:spPr/>
    </dgm:pt>
    <dgm:pt modelId="{F02C301A-EF9A-4B0E-8BB8-2E04D09C0F66}" type="pres">
      <dgm:prSet presAssocID="{608D366B-353E-46A0-A53C-B5DA4E7F599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362A806-37C0-4816-839E-8EE83ADE6410}" srcId="{41EF99F8-0EE7-4E62-AB13-122BF91CC15A}" destId="{608D366B-353E-46A0-A53C-B5DA4E7F599D}" srcOrd="6" destOrd="0" parTransId="{1FF92591-BBA9-4DF4-97EE-B5FEC93276FE}" sibTransId="{EDBF9239-EE2D-4E44-A783-5F6FB6C1A3E5}"/>
    <dgm:cxn modelId="{31F7540D-50B1-40E3-96BC-56A83E55305C}" srcId="{41EF99F8-0EE7-4E62-AB13-122BF91CC15A}" destId="{F5ED6924-7622-4425-B78E-CE9C07AAA02D}" srcOrd="4" destOrd="0" parTransId="{817D2FC9-01D1-4C33-8523-3E2C73F09E64}" sibTransId="{69D22202-612F-47E2-AC8D-5C4D68B7E4DD}"/>
    <dgm:cxn modelId="{1DAE531D-A660-4AE1-A75D-B96CEE3464EA}" type="presOf" srcId="{E099F310-E0A0-4A82-9774-F77048DAF413}" destId="{A092A1CC-8C72-48CD-978A-2A21E8D5C2E1}" srcOrd="0" destOrd="0" presId="urn:microsoft.com/office/officeart/2005/8/layout/vList2"/>
    <dgm:cxn modelId="{8622202B-7D0B-4FA5-9837-B520387B2166}" srcId="{41EF99F8-0EE7-4E62-AB13-122BF91CC15A}" destId="{192B28BB-DF90-4CA6-89BD-0AF91707FC03}" srcOrd="5" destOrd="0" parTransId="{5C5CB100-35F1-44EE-9E8C-6A564D3BD007}" sibTransId="{12DE4436-9F29-454D-AF1B-997DC325F623}"/>
    <dgm:cxn modelId="{219BDF32-587E-40BE-A041-40103FF77A52}" type="presOf" srcId="{192B28BB-DF90-4CA6-89BD-0AF91707FC03}" destId="{2271D513-0A17-4A4E-AAFE-4C658ACE46CA}" srcOrd="0" destOrd="0" presId="urn:microsoft.com/office/officeart/2005/8/layout/vList2"/>
    <dgm:cxn modelId="{D8E0655D-A9E7-49DF-B3D1-C465B754B3FB}" srcId="{41EF99F8-0EE7-4E62-AB13-122BF91CC15A}" destId="{48D0886F-8094-4DC7-9937-29E15219D5EC}" srcOrd="0" destOrd="0" parTransId="{F9F39D85-EF34-4C82-A61A-B8606CB24EB9}" sibTransId="{31BAC1C9-F13D-4120-8523-36C2530F27E3}"/>
    <dgm:cxn modelId="{C8073B41-45A9-483A-BD9C-219845A525CE}" type="presOf" srcId="{0616A300-52B7-41F3-B36E-8F1D7909CAEA}" destId="{9B158932-BED1-478C-8CFB-D42130A50AB6}" srcOrd="0" destOrd="0" presId="urn:microsoft.com/office/officeart/2005/8/layout/vList2"/>
    <dgm:cxn modelId="{0AAEE142-64D3-4E87-A592-7582339ED6BF}" type="presOf" srcId="{41EF99F8-0EE7-4E62-AB13-122BF91CC15A}" destId="{19C40441-D462-4AC3-8F67-5BF6A414D65E}" srcOrd="0" destOrd="0" presId="urn:microsoft.com/office/officeart/2005/8/layout/vList2"/>
    <dgm:cxn modelId="{4B23306B-D908-4A0C-9849-048B60862144}" type="presOf" srcId="{6A145CA8-64D3-4950-9911-F83B885B6F6F}" destId="{1C8D7D18-BE53-4A84-B25F-2B69110D4DF8}" srcOrd="0" destOrd="0" presId="urn:microsoft.com/office/officeart/2005/8/layout/vList2"/>
    <dgm:cxn modelId="{EB0D5771-A867-450A-BFED-03787D6E75B3}" type="presOf" srcId="{F5ED6924-7622-4425-B78E-CE9C07AAA02D}" destId="{2D8E1164-F52A-48C8-BC34-7B6C4BA21651}" srcOrd="0" destOrd="0" presId="urn:microsoft.com/office/officeart/2005/8/layout/vList2"/>
    <dgm:cxn modelId="{9DFBBC76-47E8-4586-A2B8-AB3E3D6A05A6}" srcId="{41EF99F8-0EE7-4E62-AB13-122BF91CC15A}" destId="{6A145CA8-64D3-4950-9911-F83B885B6F6F}" srcOrd="2" destOrd="0" parTransId="{3EA22EB3-2CD4-4FC5-9561-32EC249A7113}" sibTransId="{3039FF8B-C0CC-4940-99DE-EBDA7FC4E3F6}"/>
    <dgm:cxn modelId="{016523B1-7F13-480B-A443-262B60638E03}" type="presOf" srcId="{48D0886F-8094-4DC7-9937-29E15219D5EC}" destId="{4333344C-3E88-40F8-BC09-FF258C07ECEF}" srcOrd="0" destOrd="0" presId="urn:microsoft.com/office/officeart/2005/8/layout/vList2"/>
    <dgm:cxn modelId="{E6AEBDC4-87B6-44E6-AC31-4A893994BB40}" srcId="{41EF99F8-0EE7-4E62-AB13-122BF91CC15A}" destId="{E099F310-E0A0-4A82-9774-F77048DAF413}" srcOrd="1" destOrd="0" parTransId="{9DF28693-711E-48C0-BD60-BEDCE7CCFE7D}" sibTransId="{A5C389AD-E69D-4F69-947F-F549F9255302}"/>
    <dgm:cxn modelId="{30DD0AE2-F098-4850-B170-C85728546005}" type="presOf" srcId="{608D366B-353E-46A0-A53C-B5DA4E7F599D}" destId="{F02C301A-EF9A-4B0E-8BB8-2E04D09C0F66}" srcOrd="0" destOrd="0" presId="urn:microsoft.com/office/officeart/2005/8/layout/vList2"/>
    <dgm:cxn modelId="{FCB1C9FA-8D12-4D9E-AD3F-71C8769809A7}" srcId="{41EF99F8-0EE7-4E62-AB13-122BF91CC15A}" destId="{0616A300-52B7-41F3-B36E-8F1D7909CAEA}" srcOrd="3" destOrd="0" parTransId="{D416227F-BF3A-4AB7-AA54-51DB7ECA7BAB}" sibTransId="{D35C146C-6154-4233-9545-913C30C36063}"/>
    <dgm:cxn modelId="{C713C314-D209-4892-815D-4C078E5646A1}" type="presParOf" srcId="{19C40441-D462-4AC3-8F67-5BF6A414D65E}" destId="{4333344C-3E88-40F8-BC09-FF258C07ECEF}" srcOrd="0" destOrd="0" presId="urn:microsoft.com/office/officeart/2005/8/layout/vList2"/>
    <dgm:cxn modelId="{B362042F-0696-49DF-87D0-E55D08520580}" type="presParOf" srcId="{19C40441-D462-4AC3-8F67-5BF6A414D65E}" destId="{AA01F821-12D2-4D43-91CE-3C36FDD781A7}" srcOrd="1" destOrd="0" presId="urn:microsoft.com/office/officeart/2005/8/layout/vList2"/>
    <dgm:cxn modelId="{6CBAB343-0454-48BE-BE97-923AFDEB0D83}" type="presParOf" srcId="{19C40441-D462-4AC3-8F67-5BF6A414D65E}" destId="{A092A1CC-8C72-48CD-978A-2A21E8D5C2E1}" srcOrd="2" destOrd="0" presId="urn:microsoft.com/office/officeart/2005/8/layout/vList2"/>
    <dgm:cxn modelId="{E0E42E00-C0FC-44E0-BD6A-49D61FDAAFE1}" type="presParOf" srcId="{19C40441-D462-4AC3-8F67-5BF6A414D65E}" destId="{EE2329F6-D748-421F-8866-9B847E6B47A1}" srcOrd="3" destOrd="0" presId="urn:microsoft.com/office/officeart/2005/8/layout/vList2"/>
    <dgm:cxn modelId="{93FA455B-7A33-452E-9F05-21CF801B0DBF}" type="presParOf" srcId="{19C40441-D462-4AC3-8F67-5BF6A414D65E}" destId="{1C8D7D18-BE53-4A84-B25F-2B69110D4DF8}" srcOrd="4" destOrd="0" presId="urn:microsoft.com/office/officeart/2005/8/layout/vList2"/>
    <dgm:cxn modelId="{6C051DD9-2E13-49F9-8835-A66B022110C4}" type="presParOf" srcId="{19C40441-D462-4AC3-8F67-5BF6A414D65E}" destId="{844377AF-0C2A-47A5-8B06-6F228029DAF0}" srcOrd="5" destOrd="0" presId="urn:microsoft.com/office/officeart/2005/8/layout/vList2"/>
    <dgm:cxn modelId="{C6EBC613-AF38-4F90-92D1-E3384229A38A}" type="presParOf" srcId="{19C40441-D462-4AC3-8F67-5BF6A414D65E}" destId="{9B158932-BED1-478C-8CFB-D42130A50AB6}" srcOrd="6" destOrd="0" presId="urn:microsoft.com/office/officeart/2005/8/layout/vList2"/>
    <dgm:cxn modelId="{9B9AFB0B-EDBF-421B-9916-F2C77052982A}" type="presParOf" srcId="{19C40441-D462-4AC3-8F67-5BF6A414D65E}" destId="{DBA33DCB-1DDB-48D9-8EE2-BB11A3A9B8D5}" srcOrd="7" destOrd="0" presId="urn:microsoft.com/office/officeart/2005/8/layout/vList2"/>
    <dgm:cxn modelId="{5BB7E27C-F44E-438D-8423-BACDF3757119}" type="presParOf" srcId="{19C40441-D462-4AC3-8F67-5BF6A414D65E}" destId="{2D8E1164-F52A-48C8-BC34-7B6C4BA21651}" srcOrd="8" destOrd="0" presId="urn:microsoft.com/office/officeart/2005/8/layout/vList2"/>
    <dgm:cxn modelId="{BF575E02-ACB6-43CA-8BBB-A4D9AC140CE4}" type="presParOf" srcId="{19C40441-D462-4AC3-8F67-5BF6A414D65E}" destId="{D8A6793E-7E50-40A5-967B-7C340890AC71}" srcOrd="9" destOrd="0" presId="urn:microsoft.com/office/officeart/2005/8/layout/vList2"/>
    <dgm:cxn modelId="{551108BE-2079-46BD-8F46-901B823AF86D}" type="presParOf" srcId="{19C40441-D462-4AC3-8F67-5BF6A414D65E}" destId="{2271D513-0A17-4A4E-AAFE-4C658ACE46CA}" srcOrd="10" destOrd="0" presId="urn:microsoft.com/office/officeart/2005/8/layout/vList2"/>
    <dgm:cxn modelId="{3F60BFDA-DCB8-47D0-A00F-9F2F0526A3A3}" type="presParOf" srcId="{19C40441-D462-4AC3-8F67-5BF6A414D65E}" destId="{9164B947-D96B-499A-BCAA-D92CB7FCDE55}" srcOrd="11" destOrd="0" presId="urn:microsoft.com/office/officeart/2005/8/layout/vList2"/>
    <dgm:cxn modelId="{9CB7E7FC-6B53-4FC5-90C9-1AA9B023CD0C}" type="presParOf" srcId="{19C40441-D462-4AC3-8F67-5BF6A414D65E}" destId="{F02C301A-EF9A-4B0E-8BB8-2E04D09C0F6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4E64E-B623-4B13-A77B-43566DDF154C}">
      <dsp:nvSpPr>
        <dsp:cNvPr id="0" name=""/>
        <dsp:cNvSpPr/>
      </dsp:nvSpPr>
      <dsp:spPr>
        <a:xfrm>
          <a:off x="0" y="12793"/>
          <a:ext cx="5821767" cy="10086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/>
            <a:t>SNMP - SMI</a:t>
          </a:r>
          <a:r>
            <a:rPr lang="es-ES" sz="1900" kern="1200"/>
            <a:t>: Definida en el RFC 1155, es la estructura de información de </a:t>
          </a:r>
          <a:r>
            <a:rPr lang="es-MX" sz="1900" kern="1200"/>
            <a:t>gestión (SMI).</a:t>
          </a:r>
          <a:endParaRPr lang="en-US" sz="1900" kern="1200"/>
        </a:p>
      </dsp:txBody>
      <dsp:txXfrm>
        <a:off x="49240" y="62033"/>
        <a:ext cx="5723287" cy="910206"/>
      </dsp:txXfrm>
    </dsp:sp>
    <dsp:sp modelId="{836C10CA-8EC0-48F8-814D-4CB428C4DC1D}">
      <dsp:nvSpPr>
        <dsp:cNvPr id="0" name=""/>
        <dsp:cNvSpPr/>
      </dsp:nvSpPr>
      <dsp:spPr>
        <a:xfrm>
          <a:off x="0" y="1076199"/>
          <a:ext cx="5821767" cy="10086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/>
            <a:t>MIB-I</a:t>
          </a:r>
          <a:r>
            <a:rPr lang="es-ES" sz="1900" kern="1200"/>
            <a:t>: Definida en el RFC 1156, históricamente usada con CMOT pero no </a:t>
          </a:r>
          <a:r>
            <a:rPr lang="es-MX" sz="1900" kern="1200"/>
            <a:t>vale para SNMP.</a:t>
          </a:r>
          <a:endParaRPr lang="en-US" sz="1900" kern="1200"/>
        </a:p>
      </dsp:txBody>
      <dsp:txXfrm>
        <a:off x="49240" y="1125439"/>
        <a:ext cx="5723287" cy="910206"/>
      </dsp:txXfrm>
    </dsp:sp>
    <dsp:sp modelId="{407AE4CD-5BB4-4A16-A9C3-13D2750D5239}">
      <dsp:nvSpPr>
        <dsp:cNvPr id="0" name=""/>
        <dsp:cNvSpPr/>
      </dsp:nvSpPr>
      <dsp:spPr>
        <a:xfrm>
          <a:off x="0" y="2139605"/>
          <a:ext cx="5821767" cy="10086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/>
            <a:t>SNMPv2-SMI</a:t>
          </a:r>
          <a:r>
            <a:rPr lang="es-ES" sz="1900" kern="1200"/>
            <a:t>: Definida en el RFC 2578, es la estructura de información de </a:t>
          </a:r>
          <a:r>
            <a:rPr lang="es-MX" sz="1900" kern="1200"/>
            <a:t>gestión versión 2 (SMIv2)</a:t>
          </a:r>
          <a:endParaRPr lang="en-US" sz="1900" kern="1200"/>
        </a:p>
      </dsp:txBody>
      <dsp:txXfrm>
        <a:off x="49240" y="2188845"/>
        <a:ext cx="5723287" cy="910206"/>
      </dsp:txXfrm>
    </dsp:sp>
    <dsp:sp modelId="{7AA1BC6F-1101-4A09-9A95-500F657DC615}">
      <dsp:nvSpPr>
        <dsp:cNvPr id="0" name=""/>
        <dsp:cNvSpPr/>
      </dsp:nvSpPr>
      <dsp:spPr>
        <a:xfrm>
          <a:off x="0" y="3203012"/>
          <a:ext cx="5821767" cy="10086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/>
            <a:t>MIB-II</a:t>
          </a:r>
          <a:r>
            <a:rPr lang="es-ES" sz="1900" kern="1200"/>
            <a:t>: Definida en el RFC 1213, es la MIB para gestión de redes internet </a:t>
          </a:r>
          <a:r>
            <a:rPr lang="es-MX" sz="1900" kern="1200"/>
            <a:t>(basadas en TCP/IP).</a:t>
          </a:r>
          <a:endParaRPr lang="en-US" sz="1900" kern="1200"/>
        </a:p>
      </dsp:txBody>
      <dsp:txXfrm>
        <a:off x="49240" y="3252252"/>
        <a:ext cx="5723287" cy="910206"/>
      </dsp:txXfrm>
    </dsp:sp>
    <dsp:sp modelId="{8ABFFFD6-E6CA-4596-9355-28B010DC63C2}">
      <dsp:nvSpPr>
        <dsp:cNvPr id="0" name=""/>
        <dsp:cNvSpPr/>
      </dsp:nvSpPr>
      <dsp:spPr>
        <a:xfrm>
          <a:off x="0" y="4266418"/>
          <a:ext cx="5821767" cy="10086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/>
            <a:t>SNMPv2-MIB</a:t>
          </a:r>
          <a:r>
            <a:rPr lang="es-MX" sz="1900" kern="1200"/>
            <a:t>: Defi</a:t>
          </a:r>
          <a:r>
            <a:rPr lang="es-ES" sz="1900" kern="1200"/>
            <a:t>nida en el RFC 3418 es una MIB para la versión 2 de </a:t>
          </a:r>
          <a:r>
            <a:rPr lang="es-MX" sz="1900" kern="1200"/>
            <a:t>SNMP (SNMPv2).</a:t>
          </a:r>
          <a:endParaRPr lang="en-US" sz="1900" kern="1200"/>
        </a:p>
      </dsp:txBody>
      <dsp:txXfrm>
        <a:off x="49240" y="4315658"/>
        <a:ext cx="5723287" cy="910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3344C-3E88-40F8-BC09-FF258C07ECEF}">
      <dsp:nvSpPr>
        <dsp:cNvPr id="0" name=""/>
        <dsp:cNvSpPr/>
      </dsp:nvSpPr>
      <dsp:spPr>
        <a:xfrm>
          <a:off x="0" y="55998"/>
          <a:ext cx="5821767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TCP-MIB</a:t>
          </a:r>
          <a:r>
            <a:rPr lang="es-ES" sz="1800" kern="1200"/>
            <a:t>: Definida en el RFC 4022, es una MIB para TCP.</a:t>
          </a:r>
          <a:endParaRPr lang="en-US" sz="1800" kern="1200"/>
        </a:p>
      </dsp:txBody>
      <dsp:txXfrm>
        <a:off x="33926" y="89924"/>
        <a:ext cx="5753915" cy="627128"/>
      </dsp:txXfrm>
    </dsp:sp>
    <dsp:sp modelId="{A092A1CC-8C72-48CD-978A-2A21E8D5C2E1}">
      <dsp:nvSpPr>
        <dsp:cNvPr id="0" name=""/>
        <dsp:cNvSpPr/>
      </dsp:nvSpPr>
      <dsp:spPr>
        <a:xfrm>
          <a:off x="0" y="802818"/>
          <a:ext cx="5821767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UDP-MIB</a:t>
          </a:r>
          <a:r>
            <a:rPr lang="es-ES" sz="1800" kern="1200"/>
            <a:t>: Definida en el RFC 4113, es la MIB para UDP.</a:t>
          </a:r>
          <a:endParaRPr lang="en-US" sz="1800" kern="1200"/>
        </a:p>
      </dsp:txBody>
      <dsp:txXfrm>
        <a:off x="33926" y="836744"/>
        <a:ext cx="5753915" cy="627128"/>
      </dsp:txXfrm>
    </dsp:sp>
    <dsp:sp modelId="{1C8D7D18-BE53-4A84-B25F-2B69110D4DF8}">
      <dsp:nvSpPr>
        <dsp:cNvPr id="0" name=""/>
        <dsp:cNvSpPr/>
      </dsp:nvSpPr>
      <dsp:spPr>
        <a:xfrm>
          <a:off x="0" y="1549638"/>
          <a:ext cx="5821767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IP-MIB</a:t>
          </a:r>
          <a:r>
            <a:rPr lang="es-ES" sz="1800" kern="1200"/>
            <a:t>: Definida en el RFC 4293, es la MIB para IP.</a:t>
          </a:r>
          <a:endParaRPr lang="en-US" sz="1800" kern="1200"/>
        </a:p>
      </dsp:txBody>
      <dsp:txXfrm>
        <a:off x="33926" y="1583564"/>
        <a:ext cx="5753915" cy="627128"/>
      </dsp:txXfrm>
    </dsp:sp>
    <dsp:sp modelId="{9B158932-BED1-478C-8CFB-D42130A50AB6}">
      <dsp:nvSpPr>
        <dsp:cNvPr id="0" name=""/>
        <dsp:cNvSpPr/>
      </dsp:nvSpPr>
      <dsp:spPr>
        <a:xfrm>
          <a:off x="0" y="2296458"/>
          <a:ext cx="5821767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IF-MIB</a:t>
          </a:r>
          <a:r>
            <a:rPr lang="es-ES" sz="1800" kern="1200"/>
            <a:t>: Definida en el RFC 2863 es la MIB del grupo de interfaces.</a:t>
          </a:r>
          <a:endParaRPr lang="en-US" sz="1800" kern="1200"/>
        </a:p>
      </dsp:txBody>
      <dsp:txXfrm>
        <a:off x="33926" y="2330384"/>
        <a:ext cx="5753915" cy="627128"/>
      </dsp:txXfrm>
    </dsp:sp>
    <dsp:sp modelId="{2D8E1164-F52A-48C8-BC34-7B6C4BA21651}">
      <dsp:nvSpPr>
        <dsp:cNvPr id="0" name=""/>
        <dsp:cNvSpPr/>
      </dsp:nvSpPr>
      <dsp:spPr>
        <a:xfrm>
          <a:off x="0" y="3043278"/>
          <a:ext cx="5821767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ENTITY-MIB</a:t>
          </a:r>
          <a:r>
            <a:rPr lang="es-ES" sz="1800" kern="1200"/>
            <a:t>: Definida en el RFC 4133, es la MIB de entidades versión 3.</a:t>
          </a:r>
          <a:endParaRPr lang="en-US" sz="1800" kern="1200"/>
        </a:p>
      </dsp:txBody>
      <dsp:txXfrm>
        <a:off x="33926" y="3077204"/>
        <a:ext cx="5753915" cy="627128"/>
      </dsp:txXfrm>
    </dsp:sp>
    <dsp:sp modelId="{2271D513-0A17-4A4E-AAFE-4C658ACE46CA}">
      <dsp:nvSpPr>
        <dsp:cNvPr id="0" name=""/>
        <dsp:cNvSpPr/>
      </dsp:nvSpPr>
      <dsp:spPr>
        <a:xfrm>
          <a:off x="0" y="3790098"/>
          <a:ext cx="5821767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ENTITY-STATE-MIB</a:t>
          </a:r>
          <a:r>
            <a:rPr lang="es-ES" sz="1800" kern="1200"/>
            <a:t>: Definida en el RFC 4268, es la MIB de los estados de </a:t>
          </a:r>
          <a:r>
            <a:rPr lang="es-MX" sz="1800" kern="1200"/>
            <a:t>las entidades.</a:t>
          </a:r>
          <a:endParaRPr lang="en-US" sz="1800" kern="1200"/>
        </a:p>
      </dsp:txBody>
      <dsp:txXfrm>
        <a:off x="33926" y="3824024"/>
        <a:ext cx="5753915" cy="627128"/>
      </dsp:txXfrm>
    </dsp:sp>
    <dsp:sp modelId="{F02C301A-EF9A-4B0E-8BB8-2E04D09C0F66}">
      <dsp:nvSpPr>
        <dsp:cNvPr id="0" name=""/>
        <dsp:cNvSpPr/>
      </dsp:nvSpPr>
      <dsp:spPr>
        <a:xfrm>
          <a:off x="0" y="4536919"/>
          <a:ext cx="5821767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ALARM-MIB</a:t>
          </a:r>
          <a:r>
            <a:rPr lang="es-ES" sz="1800" kern="1200"/>
            <a:t>: Definida en el RFC 3877, es una MIB que define alarmas.</a:t>
          </a:r>
          <a:endParaRPr lang="en-US" sz="1800" kern="1200"/>
        </a:p>
      </dsp:txBody>
      <dsp:txXfrm>
        <a:off x="33926" y="4570845"/>
        <a:ext cx="5753915" cy="62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3BEA867-6F6E-4672-8E4D-423D73AD25D9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268778-69A8-45B9-91C7-F476CE6BD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048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A867-6F6E-4672-8E4D-423D73AD25D9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8778-69A8-45B9-91C7-F476CE6BD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034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3BEA867-6F6E-4672-8E4D-423D73AD25D9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268778-69A8-45B9-91C7-F476CE6BD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306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A867-6F6E-4672-8E4D-423D73AD25D9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8778-69A8-45B9-91C7-F476CE6BD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688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3BEA867-6F6E-4672-8E4D-423D73AD25D9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268778-69A8-45B9-91C7-F476CE6BD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40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3BEA867-6F6E-4672-8E4D-423D73AD25D9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268778-69A8-45B9-91C7-F476CE6BD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121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3BEA867-6F6E-4672-8E4D-423D73AD25D9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268778-69A8-45B9-91C7-F476CE6BD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136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A867-6F6E-4672-8E4D-423D73AD25D9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8778-69A8-45B9-91C7-F476CE6BD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474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3BEA867-6F6E-4672-8E4D-423D73AD25D9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268778-69A8-45B9-91C7-F476CE6BD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956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A867-6F6E-4672-8E4D-423D73AD25D9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8778-69A8-45B9-91C7-F476CE6BD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47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3BEA867-6F6E-4672-8E4D-423D73AD25D9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0E268778-69A8-45B9-91C7-F476CE6BD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71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EA867-6F6E-4672-8E4D-423D73AD25D9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68778-69A8-45B9-91C7-F476CE6BD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73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4818AED-DF48-4281-9CCA-039CFFB81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s-MX" sz="4800"/>
              <a:t>MIB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611BB83-828A-4CB1-949F-D8A679BCE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s-MX" sz="2000"/>
              <a:t>Base de Información de Administración</a:t>
            </a:r>
          </a:p>
        </p:txBody>
      </p:sp>
    </p:spTree>
    <p:extLst>
      <p:ext uri="{BB962C8B-B14F-4D97-AF65-F5344CB8AC3E}">
        <p14:creationId xmlns:p14="http://schemas.microsoft.com/office/powerpoint/2010/main" val="179185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28F1F-9223-4811-897D-39142F59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nodos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3CBA8-4E89-415B-8BB5-92BB35B5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Existen dos tipos de nodos: estructurales y de información:</a:t>
            </a:r>
          </a:p>
          <a:p>
            <a:pPr lvl="1"/>
            <a:r>
              <a:rPr lang="es-ES" dirty="0"/>
              <a:t>Los nodos estructurales</a:t>
            </a:r>
          </a:p>
          <a:p>
            <a:pPr lvl="1"/>
            <a:r>
              <a:rPr lang="es-ES" dirty="0"/>
              <a:t>Los nodos con información</a:t>
            </a:r>
          </a:p>
        </p:txBody>
      </p:sp>
    </p:spTree>
    <p:extLst>
      <p:ext uri="{BB962C8B-B14F-4D97-AF65-F5344CB8AC3E}">
        <p14:creationId xmlns:p14="http://schemas.microsoft.com/office/powerpoint/2010/main" val="373180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28F1F-9223-4811-897D-39142F59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Nodos estructurales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3CBA8-4E89-415B-8BB5-92BB35B5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Sólo tienen descrita su posición en el árbol. Son “ramas” del árbol, por</a:t>
            </a:r>
            <a:r>
              <a:rPr lang="es-MX" dirty="0"/>
              <a:t> ejemplo:</a:t>
            </a:r>
          </a:p>
          <a:p>
            <a:pPr marL="457200" lvl="1" indent="0">
              <a:buNone/>
            </a:pPr>
            <a:r>
              <a:rPr lang="es-MX" sz="1800" b="1" dirty="0" err="1"/>
              <a:t>ip</a:t>
            </a:r>
            <a:r>
              <a:rPr lang="es-MX" sz="1800" b="1" dirty="0"/>
              <a:t> OBJECT IDENTIFIER ::= { 1 3 6 1 2 1 4 }</a:t>
            </a:r>
          </a:p>
        </p:txBody>
      </p:sp>
    </p:spTree>
    <p:extLst>
      <p:ext uri="{BB962C8B-B14F-4D97-AF65-F5344CB8AC3E}">
        <p14:creationId xmlns:p14="http://schemas.microsoft.com/office/powerpoint/2010/main" val="238584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28F1F-9223-4811-897D-39142F59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Nodos con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3CBA8-4E89-415B-8BB5-92BB35B5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Son nodos "hoja". De ellos no cuelga ningún otro nodo.</a:t>
            </a:r>
          </a:p>
          <a:p>
            <a:r>
              <a:rPr lang="es-ES" dirty="0"/>
              <a:t>Estos nodos están basados en la macro OBJECT TYPE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588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28F1F-9223-4811-897D-39142F59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s-MX" dirty="0"/>
              <a:t>Ejemplo de OBJECT TYPE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3CBA8-4E89-415B-8BB5-92BB35B5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ipInReceives</a:t>
            </a:r>
            <a:r>
              <a:rPr lang="en-US" dirty="0"/>
              <a:t> OBJECT TYPE SYNTAX Counter</a:t>
            </a:r>
          </a:p>
          <a:p>
            <a:pPr marL="0" indent="0">
              <a:buNone/>
            </a:pPr>
            <a:r>
              <a:rPr lang="es-MX" dirty="0"/>
              <a:t>ACCESS </a:t>
            </a:r>
            <a:r>
              <a:rPr lang="es-MX" dirty="0" err="1"/>
              <a:t>read-only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STATUS </a:t>
            </a:r>
            <a:r>
              <a:rPr lang="es-MX" dirty="0" err="1"/>
              <a:t>mandatory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DESCRIPTION “texto descriptivo indicando que es”</a:t>
            </a:r>
          </a:p>
          <a:p>
            <a:pPr marL="0" indent="0">
              <a:buNone/>
            </a:pPr>
            <a:r>
              <a:rPr lang="es-ES" dirty="0"/>
              <a:t>:: = { </a:t>
            </a:r>
            <a:r>
              <a:rPr lang="es-ES" dirty="0" err="1"/>
              <a:t>ip</a:t>
            </a:r>
            <a:r>
              <a:rPr lang="es-ES" dirty="0"/>
              <a:t> 3 }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428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0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22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428F1F-9223-4811-897D-39142F59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9" y="960120"/>
            <a:ext cx="4726862" cy="4171278"/>
          </a:xfrm>
        </p:spPr>
        <p:txBody>
          <a:bodyPr>
            <a:normAutofit/>
          </a:bodyPr>
          <a:lstStyle/>
          <a:p>
            <a:pPr algn="r"/>
            <a:r>
              <a:rPr lang="en-US" sz="3100" dirty="0" err="1">
                <a:solidFill>
                  <a:schemeClr val="tx1"/>
                </a:solidFill>
              </a:rPr>
              <a:t>ipInReceives</a:t>
            </a:r>
            <a:r>
              <a:rPr lang="en-US" sz="3100" dirty="0">
                <a:solidFill>
                  <a:schemeClr val="tx1"/>
                </a:solidFill>
              </a:rPr>
              <a:t> 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OBJECT TYPE SYNTAX Counter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s-MX" sz="3100" dirty="0">
                <a:solidFill>
                  <a:schemeClr val="tx1"/>
                </a:solidFill>
              </a:rPr>
              <a:t>ACCESS </a:t>
            </a:r>
            <a:r>
              <a:rPr lang="es-MX" sz="3100" dirty="0" err="1">
                <a:solidFill>
                  <a:schemeClr val="tx1"/>
                </a:solidFill>
              </a:rPr>
              <a:t>read-only</a:t>
            </a:r>
            <a:br>
              <a:rPr lang="es-MX" sz="3100" dirty="0">
                <a:solidFill>
                  <a:schemeClr val="tx1"/>
                </a:solidFill>
              </a:rPr>
            </a:br>
            <a:r>
              <a:rPr lang="es-MX" sz="3100" dirty="0">
                <a:solidFill>
                  <a:schemeClr val="tx1"/>
                </a:solidFill>
              </a:rPr>
              <a:t>STATUS </a:t>
            </a:r>
            <a:r>
              <a:rPr lang="es-MX" sz="3100" dirty="0" err="1">
                <a:solidFill>
                  <a:schemeClr val="tx1"/>
                </a:solidFill>
              </a:rPr>
              <a:t>mandatory</a:t>
            </a:r>
            <a:br>
              <a:rPr lang="es-MX" sz="3100" dirty="0">
                <a:solidFill>
                  <a:schemeClr val="tx1"/>
                </a:solidFill>
              </a:rPr>
            </a:br>
            <a:r>
              <a:rPr lang="es-MX" sz="3100" dirty="0">
                <a:solidFill>
                  <a:schemeClr val="tx1"/>
                </a:solidFill>
              </a:rPr>
              <a:t>DESCRIPTION “texto descriptivo indicando que es”</a:t>
            </a:r>
            <a:br>
              <a:rPr lang="es-MX" sz="3100" dirty="0">
                <a:solidFill>
                  <a:schemeClr val="tx1"/>
                </a:solidFill>
              </a:rPr>
            </a:br>
            <a:r>
              <a:rPr lang="es-ES" sz="3100" dirty="0">
                <a:solidFill>
                  <a:schemeClr val="tx1"/>
                </a:solidFill>
              </a:rPr>
              <a:t>:: = { </a:t>
            </a:r>
            <a:r>
              <a:rPr lang="es-ES" sz="3100" dirty="0" err="1">
                <a:solidFill>
                  <a:schemeClr val="tx1"/>
                </a:solidFill>
              </a:rPr>
              <a:t>ip</a:t>
            </a:r>
            <a:r>
              <a:rPr lang="es-ES" sz="3100" dirty="0">
                <a:solidFill>
                  <a:schemeClr val="tx1"/>
                </a:solidFill>
              </a:rPr>
              <a:t> 3 }</a:t>
            </a:r>
            <a:br>
              <a:rPr lang="es-ES" sz="3100" dirty="0">
                <a:solidFill>
                  <a:schemeClr val="tx1"/>
                </a:solidFill>
              </a:rPr>
            </a:br>
            <a:endParaRPr lang="es-MX" sz="31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3CBA8-4E89-415B-8BB5-92BB35B52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s-ES" dirty="0"/>
              <a:t>Este fragmento ASN.1 nos indica que el objeto "</a:t>
            </a:r>
            <a:r>
              <a:rPr lang="es-ES" dirty="0" err="1"/>
              <a:t>ipInReceives</a:t>
            </a:r>
            <a:r>
              <a:rPr lang="es-ES" dirty="0"/>
              <a:t>" es un contador de sólo lectura que es obligatorio incorporar si se quiere ser compatible con la MIB-II (aunque luego no se utilice) y que cuelga del nodo </a:t>
            </a:r>
            <a:r>
              <a:rPr lang="es-ES" dirty="0" err="1"/>
              <a:t>ip</a:t>
            </a:r>
            <a:r>
              <a:rPr lang="es-ES" dirty="0"/>
              <a:t> con valor tres. Como antes hemos visto el nodo estructural "</a:t>
            </a:r>
            <a:r>
              <a:rPr lang="es-ES" dirty="0" err="1"/>
              <a:t>ip</a:t>
            </a:r>
            <a:r>
              <a:rPr lang="es-ES" dirty="0"/>
              <a:t>" con su valor absoluto, podemos ver que </a:t>
            </a:r>
            <a:r>
              <a:rPr lang="es-MX" dirty="0"/>
              <a:t>identificador de objeto de "</a:t>
            </a:r>
            <a:r>
              <a:rPr lang="es-MX" dirty="0" err="1"/>
              <a:t>ipInReceives</a:t>
            </a:r>
            <a:r>
              <a:rPr lang="es-MX" dirty="0"/>
              <a:t>" es "1.3.6.1.2.1.4.3".</a:t>
            </a:r>
          </a:p>
        </p:txBody>
      </p:sp>
    </p:spTree>
    <p:extLst>
      <p:ext uri="{BB962C8B-B14F-4D97-AF65-F5344CB8AC3E}">
        <p14:creationId xmlns:p14="http://schemas.microsoft.com/office/powerpoint/2010/main" val="50722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AA5C2-972F-4211-8173-8DFA9AE5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42933-EA42-48E3-833B-C1A38BD08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 err="1"/>
              <a:t>System</a:t>
            </a:r>
            <a:r>
              <a:rPr lang="es-ES" dirty="0"/>
              <a:t>: de este nodo cuelgan objetos que proporcionan información genérica del sistema gestionado. Por ejemplo, dónde se encuentra el sistema, quién lo </a:t>
            </a:r>
            <a:r>
              <a:rPr lang="es-MX" dirty="0"/>
              <a:t>administra.</a:t>
            </a:r>
          </a:p>
          <a:p>
            <a:r>
              <a:rPr lang="es-ES" b="1" dirty="0"/>
              <a:t>Interfaces</a:t>
            </a:r>
            <a:r>
              <a:rPr lang="es-ES" dirty="0"/>
              <a:t>: En este grupo está la información de los interfaces de red presentes en el sistema. Incorpora estadísticas de los eventos ocurridos en el mismo.</a:t>
            </a:r>
          </a:p>
          <a:p>
            <a:r>
              <a:rPr lang="es-ES" b="1" dirty="0"/>
              <a:t>At </a:t>
            </a:r>
            <a:r>
              <a:rPr lang="es-ES" dirty="0"/>
              <a:t>(</a:t>
            </a:r>
            <a:r>
              <a:rPr lang="es-ES" i="1" dirty="0" err="1"/>
              <a:t>address</a:t>
            </a:r>
            <a:r>
              <a:rPr lang="es-ES" i="1" dirty="0"/>
              <a:t> </a:t>
            </a:r>
            <a:r>
              <a:rPr lang="es-ES" i="1" dirty="0" err="1"/>
              <a:t>translation</a:t>
            </a:r>
            <a:r>
              <a:rPr lang="es-ES" i="1" dirty="0"/>
              <a:t> </a:t>
            </a:r>
            <a:r>
              <a:rPr lang="es-ES" dirty="0"/>
              <a:t>o traducción de direcciones): Este nodo es obsoleto, pero se mantiene para preservar la compatibilidad con la MIB-I. En él se almacenan las direcciones de nivel de enlace correspondientes a una dirección IP.</a:t>
            </a:r>
          </a:p>
          <a:p>
            <a:r>
              <a:rPr lang="es-ES" b="1" dirty="0"/>
              <a:t>IP</a:t>
            </a:r>
            <a:r>
              <a:rPr lang="es-ES" dirty="0"/>
              <a:t>: En este grupo se almacena la información relativa a la capa IP, tanto de </a:t>
            </a:r>
            <a:r>
              <a:rPr lang="es-MX" dirty="0"/>
              <a:t>configuración como de estadísticas.</a:t>
            </a:r>
          </a:p>
          <a:p>
            <a:r>
              <a:rPr lang="es-ES" b="1" dirty="0"/>
              <a:t>ICMP</a:t>
            </a:r>
            <a:r>
              <a:rPr lang="es-ES" dirty="0"/>
              <a:t>: En este nodo se almacenan contadores de los paquetes ICMP entrantes y </a:t>
            </a:r>
            <a:r>
              <a:rPr lang="es-MX" dirty="0"/>
              <a:t>salientes.</a:t>
            </a:r>
          </a:p>
        </p:txBody>
      </p:sp>
    </p:spTree>
    <p:extLst>
      <p:ext uri="{BB962C8B-B14F-4D97-AF65-F5344CB8AC3E}">
        <p14:creationId xmlns:p14="http://schemas.microsoft.com/office/powerpoint/2010/main" val="2526344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AA5C2-972F-4211-8173-8DFA9AE5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42933-EA42-48E3-833B-C1A38BD08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Tcp</a:t>
            </a:r>
            <a:r>
              <a:rPr lang="es-ES" dirty="0"/>
              <a:t>: En este grupo está la información relativa a la configuración, estadísticas y </a:t>
            </a:r>
            <a:r>
              <a:rPr lang="es-MX" dirty="0"/>
              <a:t>estado actual del protocolo TCP.</a:t>
            </a:r>
          </a:p>
          <a:p>
            <a:r>
              <a:rPr lang="es-ES" b="1" dirty="0" err="1"/>
              <a:t>Udp</a:t>
            </a:r>
            <a:r>
              <a:rPr lang="es-ES" dirty="0"/>
              <a:t>: En este nodo está la información relativa a la configuración, estadísticas del </a:t>
            </a:r>
            <a:r>
              <a:rPr lang="es-MX" dirty="0"/>
              <a:t>protocolo UDP.</a:t>
            </a:r>
          </a:p>
          <a:p>
            <a:r>
              <a:rPr lang="es-ES" b="1" dirty="0" err="1"/>
              <a:t>Egp</a:t>
            </a:r>
            <a:r>
              <a:rPr lang="es-ES" dirty="0"/>
              <a:t>: Aquí está agrupada la información relativa a la configuración y operación del </a:t>
            </a:r>
            <a:r>
              <a:rPr lang="es-MX" dirty="0"/>
              <a:t>protocolo EGP.</a:t>
            </a:r>
          </a:p>
          <a:p>
            <a:r>
              <a:rPr lang="es-ES" b="1" dirty="0" err="1"/>
              <a:t>Transmission</a:t>
            </a:r>
            <a:r>
              <a:rPr lang="es-ES" dirty="0"/>
              <a:t>: De este nodo cuelgan grupos referidos a las distintas tecnologías del nivel de enlace implementadas en las interfaces de red del sistema gestionado.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208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3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5" name="Group 6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6" name="Rectangle 6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6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8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D5A321F-9066-41D4-9F12-E925CE2EC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606" y="321731"/>
            <a:ext cx="6719726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99" name="Group 9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9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8BA92D6-93EA-45F2-AAB0-B3731524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/>
              <a:t>.iso.org.dod.internet.mgrs</a:t>
            </a:r>
            <a:br>
              <a:rPr lang="en-US" sz="1900"/>
            </a:br>
            <a:r>
              <a:rPr lang="en-US" sz="1900"/>
              <a:t>.1.3.6.1.2</a:t>
            </a:r>
          </a:p>
        </p:txBody>
      </p:sp>
    </p:spTree>
    <p:extLst>
      <p:ext uri="{BB962C8B-B14F-4D97-AF65-F5344CB8AC3E}">
        <p14:creationId xmlns:p14="http://schemas.microsoft.com/office/powerpoint/2010/main" val="3026788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E1DA2-6D1C-4A9F-A627-34CC75D7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Jerarquía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DBDEB-5A30-41EB-8EDC-74085535E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objetos asociados a variables están organizados en una jerarquía administrada por la ISO y por la ITU-T.</a:t>
            </a:r>
          </a:p>
          <a:p>
            <a:r>
              <a:rPr lang="es-ES" dirty="0"/>
              <a:t>En esta jerarquía cada uno posee un nombre simbólico y un </a:t>
            </a:r>
            <a:r>
              <a:rPr lang="es-MX" dirty="0"/>
              <a:t>identificador numérico asociado, de forma que cada objeto, dentro de ese árbol jerárquico, esté determinado por un identificador único, </a:t>
            </a:r>
            <a:r>
              <a:rPr lang="es-ES" dirty="0"/>
              <a:t>que representa su localización relativa en la raíz del árbol.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0237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A92D6-93EA-45F2-AAB0-B3731524D1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59150" y="4292600"/>
            <a:ext cx="8832850" cy="728663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/>
              <a:t>.iso.org.dod.internet.mgrs</a:t>
            </a:r>
            <a:br>
              <a:rPr lang="en-US" sz="1900"/>
            </a:br>
            <a:r>
              <a:rPr lang="en-US" sz="1900"/>
              <a:t>.1.3.6.1.2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88FD12-C239-4320-8678-F27CF4BC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38100"/>
            <a:ext cx="787717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7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24DF9-306C-49F3-B8F8-7B7FA354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MIB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545F8-57FA-4DA2-997F-DD8D84D0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/>
              <a:t>La Base de Información de </a:t>
            </a:r>
            <a:r>
              <a:rPr lang="es-MX" sz="2800" dirty="0" err="1"/>
              <a:t>Gestór</a:t>
            </a:r>
            <a:r>
              <a:rPr lang="es-MX" sz="2800" dirty="0"/>
              <a:t> (MIB) es un tipo de base de datos  que contiene información jerárquica, estructurada en forma de árbol, de todos los dispositivo gestionados en una red de comunicaciones.</a:t>
            </a:r>
          </a:p>
        </p:txBody>
      </p:sp>
    </p:spTree>
    <p:extLst>
      <p:ext uri="{BB962C8B-B14F-4D97-AF65-F5344CB8AC3E}">
        <p14:creationId xmlns:p14="http://schemas.microsoft.com/office/powerpoint/2010/main" val="949323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D9006-C208-466F-A9BB-3308EE1B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0BA824-95B9-455E-BBBA-891950E9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Todos los objetos de la MIB de SNMP, se identifican de la siguiente </a:t>
            </a:r>
            <a:r>
              <a:rPr lang="es-MX" dirty="0"/>
              <a:t>forma: {</a:t>
            </a:r>
            <a:r>
              <a:rPr lang="es-MX" dirty="0" err="1"/>
              <a:t>iso.identigfied-organization</a:t>
            </a:r>
            <a:r>
              <a:rPr lang="es-MX" dirty="0"/>
              <a:t>(3). </a:t>
            </a:r>
            <a:r>
              <a:rPr lang="es-MX" dirty="0" err="1"/>
              <a:t>dod</a:t>
            </a:r>
            <a:r>
              <a:rPr lang="es-MX" dirty="0"/>
              <a:t>(6).internet(1).</a:t>
            </a:r>
            <a:r>
              <a:rPr lang="es-MX" dirty="0" err="1"/>
              <a:t>mgmt</a:t>
            </a:r>
            <a:r>
              <a:rPr lang="es-MX" dirty="0"/>
              <a:t>(2).</a:t>
            </a:r>
            <a:r>
              <a:rPr lang="es-MX" dirty="0" err="1"/>
              <a:t>mib</a:t>
            </a:r>
            <a:r>
              <a:rPr lang="es-MX" dirty="0"/>
              <a:t>-</a:t>
            </a:r>
            <a:r>
              <a:rPr lang="pt-BR" dirty="0"/>
              <a:t>2(1)...} o, de </a:t>
            </a:r>
            <a:r>
              <a:rPr lang="pt-BR" dirty="0" err="1"/>
              <a:t>manera</a:t>
            </a:r>
            <a:r>
              <a:rPr lang="pt-BR" dirty="0"/>
              <a:t> alternativa {.1.3.6.1.2.1 ...}</a:t>
            </a:r>
          </a:p>
          <a:p>
            <a:r>
              <a:rPr lang="es-ES" dirty="0"/>
              <a:t>La MIB tiene 126 áreas de información sobre el estado del dispositivo, el desempeño del dispositivo, sus conexiones hacia los diferentes dispositivos y su configuración.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8917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D9006-C208-466F-A9BB-3308EE1B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0BA824-95B9-455E-BBBA-891950E9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administrador SNMP consulta la MIB a través del software agente y puede especificar los cambios que se le hicieron a la configuración.</a:t>
            </a:r>
          </a:p>
          <a:p>
            <a:r>
              <a:rPr lang="es-ES" dirty="0"/>
              <a:t>La mayor parte de los administradores SNMP consultan a los agentes en un intervalo regular, 15 minutos por ejemplo, a menos que el </a:t>
            </a:r>
            <a:r>
              <a:rPr lang="es-MX" dirty="0"/>
              <a:t>usuario indique otra cosa.</a:t>
            </a:r>
          </a:p>
        </p:txBody>
      </p:sp>
    </p:spTree>
    <p:extLst>
      <p:ext uri="{BB962C8B-B14F-4D97-AF65-F5344CB8AC3E}">
        <p14:creationId xmlns:p14="http://schemas.microsoft.com/office/powerpoint/2010/main" val="1850560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D9006-C208-466F-A9BB-3308EE1B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0BA824-95B9-455E-BBBA-891950E9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software agente SNMP por lo general es bastante pequeño (comúnmente de 64KB) dado que el protocolo SNMP es sencillo. SNMP está diseñado para ser un protocolo de sondeo (</a:t>
            </a:r>
            <a:r>
              <a:rPr lang="es-ES" dirty="0" err="1"/>
              <a:t>polling</a:t>
            </a:r>
            <a:r>
              <a:rPr lang="es-ES" dirty="0"/>
              <a:t>). </a:t>
            </a:r>
          </a:p>
          <a:p>
            <a:r>
              <a:rPr lang="es-ES" dirty="0"/>
              <a:t>Los mensajes SNMP se colocan dentro de un datagrama UDP y se enrutan vía IP (aunque podrían utilizarse otros protocolos).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9979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B75A574-2B27-4324-8F1A-CFE28FC0A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9381" y="656115"/>
            <a:ext cx="7236918" cy="51712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90E06F-F04C-4981-B895-401BC29E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Ramificación de estructura privada</a:t>
            </a:r>
          </a:p>
        </p:txBody>
      </p:sp>
    </p:spTree>
    <p:extLst>
      <p:ext uri="{BB962C8B-B14F-4D97-AF65-F5344CB8AC3E}">
        <p14:creationId xmlns:p14="http://schemas.microsoft.com/office/powerpoint/2010/main" val="467154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DBFA0-C2D3-4B3A-B731-BA9A4E7B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Objetos definidos en el RFC 1155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38E3C4-A049-4D80-B4C5-673A0B65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Universales</a:t>
            </a:r>
          </a:p>
          <a:p>
            <a:r>
              <a:rPr lang="es-MX" dirty="0" err="1"/>
              <a:t>Application</a:t>
            </a:r>
            <a:r>
              <a:rPr lang="es-MX" dirty="0"/>
              <a:t> </a:t>
            </a:r>
            <a:r>
              <a:rPr lang="es-MX" dirty="0" err="1"/>
              <a:t>Type</a:t>
            </a:r>
            <a:endParaRPr lang="es-MX" dirty="0"/>
          </a:p>
          <a:p>
            <a:r>
              <a:rPr lang="es-MX" dirty="0"/>
              <a:t>Definición de tablas</a:t>
            </a:r>
          </a:p>
        </p:txBody>
      </p:sp>
    </p:spTree>
    <p:extLst>
      <p:ext uri="{BB962C8B-B14F-4D97-AF65-F5344CB8AC3E}">
        <p14:creationId xmlns:p14="http://schemas.microsoft.com/office/powerpoint/2010/main" val="2848328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DBFA0-C2D3-4B3A-B731-BA9A4E7B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Universales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38E3C4-A049-4D80-B4C5-673A0B65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Integer</a:t>
            </a:r>
            <a:r>
              <a:rPr lang="es-ES" dirty="0"/>
              <a:t>: para objetos que se representen con un número entero.</a:t>
            </a:r>
          </a:p>
          <a:p>
            <a:r>
              <a:rPr lang="es-MX" b="1" dirty="0" err="1"/>
              <a:t>Octet</a:t>
            </a:r>
            <a:r>
              <a:rPr lang="es-MX" b="1" dirty="0"/>
              <a:t> </a:t>
            </a:r>
            <a:r>
              <a:rPr lang="es-MX" b="1" dirty="0" err="1"/>
              <a:t>String</a:t>
            </a:r>
            <a:r>
              <a:rPr lang="es-MX" dirty="0"/>
              <a:t>: para texto.</a:t>
            </a:r>
          </a:p>
          <a:p>
            <a:r>
              <a:rPr lang="es-ES" b="1" dirty="0" err="1"/>
              <a:t>Null</a:t>
            </a:r>
            <a:r>
              <a:rPr lang="es-ES" dirty="0"/>
              <a:t>: cuando el objeto carece de valor.</a:t>
            </a:r>
          </a:p>
          <a:p>
            <a:r>
              <a:rPr lang="es-MX" b="1" dirty="0" err="1"/>
              <a:t>Object</a:t>
            </a:r>
            <a:r>
              <a:rPr lang="es-MX" b="1" dirty="0"/>
              <a:t> </a:t>
            </a:r>
            <a:r>
              <a:rPr lang="es-MX" b="1" dirty="0" err="1"/>
              <a:t>Identifier</a:t>
            </a:r>
            <a:r>
              <a:rPr lang="es-MX" dirty="0"/>
              <a:t>: para nodos estructurales.</a:t>
            </a:r>
          </a:p>
          <a:p>
            <a:r>
              <a:rPr lang="en-US" b="1" dirty="0"/>
              <a:t>Sequence y Sequence of</a:t>
            </a:r>
            <a:r>
              <a:rPr lang="en-US" dirty="0"/>
              <a:t>: para arrays.</a:t>
            </a:r>
          </a:p>
        </p:txBody>
      </p:sp>
    </p:spTree>
    <p:extLst>
      <p:ext uri="{BB962C8B-B14F-4D97-AF65-F5344CB8AC3E}">
        <p14:creationId xmlns:p14="http://schemas.microsoft.com/office/powerpoint/2010/main" val="392031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DBFA0-C2D3-4B3A-B731-BA9A4E7B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38E3C4-A049-4D80-B4C5-673A0B65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err="1"/>
              <a:t>IpAddress</a:t>
            </a:r>
            <a:r>
              <a:rPr lang="es-MX" dirty="0"/>
              <a:t>: para direcciones IP</a:t>
            </a:r>
          </a:p>
          <a:p>
            <a:r>
              <a:rPr lang="es-MX" b="1" dirty="0" err="1"/>
              <a:t>Counter</a:t>
            </a:r>
            <a:r>
              <a:rPr lang="es-MX" dirty="0"/>
              <a:t>: para contadores.</a:t>
            </a:r>
          </a:p>
          <a:p>
            <a:r>
              <a:rPr lang="es-MX" b="1" dirty="0"/>
              <a:t>Gauge: </a:t>
            </a:r>
            <a:r>
              <a:rPr lang="es-MX" dirty="0"/>
              <a:t>para mediciones</a:t>
            </a:r>
            <a:endParaRPr lang="es-MX" b="1" dirty="0"/>
          </a:p>
          <a:p>
            <a:r>
              <a:rPr lang="es-ES" b="1" dirty="0" err="1"/>
              <a:t>Timeticks</a:t>
            </a:r>
            <a:r>
              <a:rPr lang="es-ES" dirty="0"/>
              <a:t>: para medir tiempos. Cuenta en centésimas de segundos.</a:t>
            </a:r>
          </a:p>
          <a:p>
            <a:r>
              <a:rPr lang="es-ES" b="1" dirty="0"/>
              <a:t>Opaque</a:t>
            </a:r>
            <a:r>
              <a:rPr lang="es-ES" dirty="0"/>
              <a:t>: para cualquier otra sintaxis ASN.1.</a:t>
            </a:r>
          </a:p>
        </p:txBody>
      </p:sp>
    </p:spTree>
    <p:extLst>
      <p:ext uri="{BB962C8B-B14F-4D97-AF65-F5344CB8AC3E}">
        <p14:creationId xmlns:p14="http://schemas.microsoft.com/office/powerpoint/2010/main" val="780009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DBFA0-C2D3-4B3A-B731-BA9A4E7B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 de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38E3C4-A049-4D80-B4C5-673A0B65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Las tablas son un tipo estructurado. se definen usando los tipos "</a:t>
            </a:r>
            <a:r>
              <a:rPr lang="es-ES" dirty="0" err="1"/>
              <a:t>Sequence</a:t>
            </a:r>
            <a:r>
              <a:rPr lang="es-ES" dirty="0"/>
              <a:t>" y "</a:t>
            </a:r>
            <a:r>
              <a:rPr lang="es-ES" dirty="0" err="1"/>
              <a:t>Sequence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" y la cláusula "</a:t>
            </a:r>
            <a:r>
              <a:rPr lang="es-ES" dirty="0" err="1"/>
              <a:t>index</a:t>
            </a:r>
            <a:r>
              <a:rPr lang="es-ES" dirty="0"/>
              <a:t>". </a:t>
            </a:r>
          </a:p>
          <a:p>
            <a:r>
              <a:rPr lang="es-ES" dirty="0"/>
              <a:t>La tabla consiste en un array ("</a:t>
            </a:r>
            <a:r>
              <a:rPr lang="es-ES" dirty="0" err="1"/>
              <a:t>secuence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") de filas, cada una formada por un "</a:t>
            </a:r>
            <a:r>
              <a:rPr lang="es-ES" dirty="0" err="1"/>
              <a:t>Sequence</a:t>
            </a:r>
            <a:r>
              <a:rPr lang="es-ES" dirty="0"/>
              <a:t>" que define la columna.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2283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0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835D579-FDE0-40E8-9B35-9324E8CA1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513" y="938318"/>
            <a:ext cx="8202067" cy="4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56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90F47D-C600-4DA5-96B0-5314C15BB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s-MX" sz="4800"/>
              <a:t>ASN.1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AA88C139-9CF9-42DF-AE58-9659BF4B8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s-MX" sz="2000" dirty="0" err="1"/>
              <a:t>Abstract</a:t>
            </a:r>
            <a:r>
              <a:rPr lang="es-MX" sz="2000" dirty="0"/>
              <a:t> </a:t>
            </a:r>
            <a:r>
              <a:rPr lang="es-MX" sz="2000" dirty="0" err="1"/>
              <a:t>Syntax</a:t>
            </a:r>
            <a:r>
              <a:rPr lang="es-MX" sz="2000" dirty="0"/>
              <a:t> </a:t>
            </a:r>
            <a:r>
              <a:rPr lang="es-MX" sz="2000" dirty="0" err="1"/>
              <a:t>Notation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83230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A92D6-93EA-45F2-AAB0-B3731524D1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59150" y="4292600"/>
            <a:ext cx="8832850" cy="728663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 dirty="0"/>
              <a:t>.</a:t>
            </a:r>
            <a:r>
              <a:rPr lang="en-US" sz="1900" dirty="0" err="1"/>
              <a:t>iso.org.dod.internet.mgrs</a:t>
            </a:r>
            <a:br>
              <a:rPr lang="en-US" sz="1900" dirty="0"/>
            </a:br>
            <a:r>
              <a:rPr lang="en-US" sz="1900" dirty="0"/>
              <a:t>.1.3.6.1.2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88FD12-C239-4320-8678-F27CF4BC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38100"/>
            <a:ext cx="787717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74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BDB35-085B-4BDB-913D-F8BBE925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ASN.1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BC7BF2-DA9F-44A6-BDD5-E8EDEAD3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definición de un objeto sigue un "lenguaje“ conocido como ASN.1, Es una representación un tanto compleja a una primera vista, pero es extremadamente funcional y define los atributos de un objeto, permitiendo a una estación gestora conocer de antemano como debe tratar tal objeto, además de definir como ese objeto debe ser implementado en un agente.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1438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3D205-CD54-4DC0-9B80-9855E495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 del tipo de objeto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28DC33-FD08-42F9-A559-C17CB8F9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Objeto</a:t>
            </a:r>
          </a:p>
          <a:p>
            <a:r>
              <a:rPr lang="es-ES" dirty="0"/>
              <a:t>Sintaxis</a:t>
            </a:r>
          </a:p>
          <a:p>
            <a:r>
              <a:rPr lang="es-ES" dirty="0"/>
              <a:t>Definición</a:t>
            </a:r>
          </a:p>
          <a:p>
            <a:r>
              <a:rPr lang="es-ES" dirty="0"/>
              <a:t>Acceso</a:t>
            </a:r>
            <a:endParaRPr lang="es-MX" dirty="0"/>
          </a:p>
          <a:p>
            <a:r>
              <a:rPr lang="es-ES" dirty="0"/>
              <a:t>Status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0784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3D205-CD54-4DC0-9B80-9855E495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28DC33-FD08-42F9-A559-C17CB8F9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Nombre textual, llamado </a:t>
            </a:r>
            <a:r>
              <a:rPr lang="es-ES" i="1" dirty="0"/>
              <a:t>descriptor del objeto</a:t>
            </a:r>
            <a:r>
              <a:rPr lang="es-ES" dirty="0"/>
              <a:t>, para el tipo del objeto, junto con su correspondiente </a:t>
            </a:r>
            <a:r>
              <a:rPr lang="es-MX" i="1" dirty="0"/>
              <a:t>identificador de objeto</a:t>
            </a:r>
            <a:r>
              <a:rPr lang="es-MX" dirty="0"/>
              <a:t>, definido abajo.</a:t>
            </a:r>
          </a:p>
        </p:txBody>
      </p:sp>
    </p:spTree>
    <p:extLst>
      <p:ext uri="{BB962C8B-B14F-4D97-AF65-F5344CB8AC3E}">
        <p14:creationId xmlns:p14="http://schemas.microsoft.com/office/powerpoint/2010/main" val="1965634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3D205-CD54-4DC0-9B80-9855E495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Sintaxis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28DC33-FD08-42F9-A559-C17CB8F9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Sintaxis abstracta para el tipo de objeto. </a:t>
            </a:r>
          </a:p>
          <a:p>
            <a:r>
              <a:rPr lang="es-ES" dirty="0"/>
              <a:t>Las opciones son:</a:t>
            </a:r>
          </a:p>
          <a:p>
            <a:pPr lvl="1"/>
            <a:r>
              <a:rPr lang="es-ES" dirty="0"/>
              <a:t> </a:t>
            </a:r>
            <a:r>
              <a:rPr lang="es-ES" dirty="0" err="1"/>
              <a:t>SimpleSyntax</a:t>
            </a:r>
            <a:r>
              <a:rPr lang="es-ES" dirty="0"/>
              <a:t> (entero, octeto de </a:t>
            </a:r>
            <a:r>
              <a:rPr lang="es-MX" dirty="0"/>
              <a:t>caracteres, identificador de objeto, </a:t>
            </a:r>
            <a:r>
              <a:rPr lang="es-MX" dirty="0" err="1"/>
              <a:t>Null</a:t>
            </a:r>
            <a:r>
              <a:rPr lang="es-MX" dirty="0"/>
              <a:t>)</a:t>
            </a:r>
          </a:p>
          <a:p>
            <a:pPr lvl="1"/>
            <a:r>
              <a:rPr lang="es-ES" dirty="0" err="1"/>
              <a:t>ApplicationSyntax</a:t>
            </a:r>
            <a:r>
              <a:rPr lang="es-ES" dirty="0"/>
              <a:t> (dirección de red, contador, escala, </a:t>
            </a:r>
            <a:r>
              <a:rPr lang="es-ES" dirty="0" err="1"/>
              <a:t>ticks</a:t>
            </a:r>
            <a:r>
              <a:rPr lang="es-ES" dirty="0"/>
              <a:t>, opaco)</a:t>
            </a:r>
          </a:p>
          <a:p>
            <a:pPr lvl="1"/>
            <a:r>
              <a:rPr lang="es-ES" dirty="0"/>
              <a:t>u otro tipo de sintaxis de aplicación (ver el RFC 1155 para más detalles).</a:t>
            </a:r>
          </a:p>
        </p:txBody>
      </p:sp>
    </p:spTree>
    <p:extLst>
      <p:ext uri="{BB962C8B-B14F-4D97-AF65-F5344CB8AC3E}">
        <p14:creationId xmlns:p14="http://schemas.microsoft.com/office/powerpoint/2010/main" val="663514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3D205-CD54-4DC0-9B80-9855E495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Definición, acceso y estado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28DC33-FD08-42F9-A559-C17CB8F9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Definición: descripción textual de la semántica del tipo.</a:t>
            </a:r>
          </a:p>
          <a:p>
            <a:r>
              <a:rPr lang="es-ES" dirty="0"/>
              <a:t>Acceso: sólo lectura, sólo escritura, lectura - escritura o </a:t>
            </a:r>
            <a:r>
              <a:rPr lang="es-MX" dirty="0"/>
              <a:t>inaccesible.</a:t>
            </a:r>
          </a:p>
          <a:p>
            <a:r>
              <a:rPr lang="es-ES" dirty="0"/>
              <a:t>Status: obligatorio, opcional u obsoleto.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4890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8E0B7-7465-42F9-BFE8-D5E305B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datos primitivos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94F87FD-DEDA-4295-BC6D-CFBE43EE1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656633"/>
              </p:ext>
            </p:extLst>
          </p:nvPr>
        </p:nvGraphicFramePr>
        <p:xfrm>
          <a:off x="5129975" y="1598922"/>
          <a:ext cx="6281739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3744172730"/>
                    </a:ext>
                  </a:extLst>
                </a:gridCol>
                <a:gridCol w="2093913">
                  <a:extLst>
                    <a:ext uri="{9D8B030D-6E8A-4147-A177-3AD203B41FA5}">
                      <a16:colId xmlns:a16="http://schemas.microsoft.com/office/drawing/2014/main" val="2680878628"/>
                    </a:ext>
                  </a:extLst>
                </a:gridCol>
                <a:gridCol w="2093913">
                  <a:extLst>
                    <a:ext uri="{9D8B030D-6E8A-4147-A177-3AD203B41FA5}">
                      <a16:colId xmlns:a16="http://schemas.microsoft.com/office/drawing/2014/main" val="3144403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Tipo primitivo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Significado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Código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62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Entero de longitud arbitraria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8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Cadena de cero o más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25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OCTED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Cadena de cero o más bytes sin signo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Marcador de lugar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318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OBJECT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 de dato definido oficialmente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590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645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1294C-7C2C-4C33-A2AC-8986FF5F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Definición de la variable TTL de datagramas IP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2263C-05E8-4985-8CC3-BA9AB457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ipDefaultTTL</a:t>
            </a:r>
            <a:r>
              <a:rPr lang="es-MX" dirty="0"/>
              <a:t> OBJECT-TYPE</a:t>
            </a:r>
          </a:p>
          <a:p>
            <a:pPr marL="0" indent="0">
              <a:buNone/>
            </a:pPr>
            <a:r>
              <a:rPr lang="es-MX" dirty="0"/>
              <a:t>SYNTAX INTEGER</a:t>
            </a:r>
          </a:p>
          <a:p>
            <a:pPr marL="0" indent="0">
              <a:buNone/>
            </a:pPr>
            <a:r>
              <a:rPr lang="es-MX" dirty="0"/>
              <a:t>ACCESS </a:t>
            </a:r>
            <a:r>
              <a:rPr lang="es-MX" dirty="0" err="1"/>
              <a:t>read-write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STATUS </a:t>
            </a:r>
            <a:r>
              <a:rPr lang="es-MX" dirty="0" err="1"/>
              <a:t>mandatory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DESCRIPTION</a:t>
            </a:r>
          </a:p>
          <a:p>
            <a:pPr marL="0" indent="0">
              <a:buNone/>
            </a:pPr>
            <a:r>
              <a:rPr lang="en-US" dirty="0"/>
              <a:t>"The default value inserted into the Time-To-Live field of the IP header of datagram originated at this entity, whenever </a:t>
            </a:r>
            <a:r>
              <a:rPr lang="en-US" dirty="0" err="1"/>
              <a:t>aTTL</a:t>
            </a:r>
            <a:r>
              <a:rPr lang="en-US" dirty="0"/>
              <a:t> value is not supplied by the transport layer protocol"</a:t>
            </a:r>
          </a:p>
          <a:p>
            <a:pPr marL="0" indent="0">
              <a:buNone/>
            </a:pPr>
            <a:r>
              <a:rPr lang="es-MX" dirty="0"/>
              <a:t>::= { </a:t>
            </a:r>
            <a:r>
              <a:rPr lang="es-MX" dirty="0" err="1"/>
              <a:t>ip</a:t>
            </a:r>
            <a:r>
              <a:rPr lang="es-MX" dirty="0"/>
              <a:t> 2 }</a:t>
            </a:r>
          </a:p>
        </p:txBody>
      </p:sp>
    </p:spTree>
    <p:extLst>
      <p:ext uri="{BB962C8B-B14F-4D97-AF65-F5344CB8AC3E}">
        <p14:creationId xmlns:p14="http://schemas.microsoft.com/office/powerpoint/2010/main" val="1230523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1294C-7C2C-4C33-A2AC-8986FF5F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Definición de la variable TTL de datagramas IP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2263C-05E8-4985-8CC3-BA9AB457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el ejemplo anterior la variable es accesible solicitando vía comando SNMP </a:t>
            </a:r>
            <a:r>
              <a:rPr lang="es-ES" dirty="0" err="1"/>
              <a:t>get</a:t>
            </a:r>
            <a:r>
              <a:rPr lang="es-ES" dirty="0"/>
              <a:t> o valor del </a:t>
            </a:r>
            <a:r>
              <a:rPr lang="es-MX" dirty="0"/>
              <a:t>objeto {.iso.org.dod.interne.mgmt.mib-2.ip.2.}.</a:t>
            </a:r>
          </a:p>
          <a:p>
            <a:r>
              <a:rPr lang="es-ES" dirty="0"/>
              <a:t>Otra información relevante es que ese objeto puede ser alterado por la estación </a:t>
            </a:r>
            <a:r>
              <a:rPr lang="es-MX"/>
              <a:t>gestora </a:t>
            </a:r>
            <a:r>
              <a:rPr lang="es-MX" dirty="0"/>
              <a:t>a través de un comando SNMP </a:t>
            </a:r>
            <a:r>
              <a:rPr lang="es-ES" dirty="0"/>
              <a:t>set, desde esa estación perteneciente a una comunidad que tiene poderes para ello.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2750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1BD07-D1F2-4C24-B5B5-F2EAE57F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s-MX"/>
              <a:t>Definiciones</a:t>
            </a:r>
            <a:endParaRPr lang="es-MX" dirty="0"/>
          </a:p>
        </p:txBody>
      </p:sp>
      <p:graphicFrame>
        <p:nvGraphicFramePr>
          <p:cNvPr id="39" name="Marcador de contenido 2">
            <a:extLst>
              <a:ext uri="{FF2B5EF4-FFF2-40B4-BE49-F238E27FC236}">
                <a16:creationId xmlns:a16="http://schemas.microsoft.com/office/drawing/2014/main" id="{2215A058-75FA-4AA6-A935-4A7B80E91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09315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685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1BD07-D1F2-4C24-B5B5-F2EAE57F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s-MX" dirty="0"/>
              <a:t>Definiciones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C8E7965-2336-433E-9C73-D894963A6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386350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0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D8F259-3658-42F2-9F87-1BB5AFAD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es-MX" sz="3200"/>
              <a:t>MIB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B74F2-A25B-4EBB-AC51-80E98AF8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6536" y="1111249"/>
            <a:ext cx="7153785" cy="4635503"/>
          </a:xfrm>
        </p:spPr>
        <p:txBody>
          <a:bodyPr>
            <a:normAutofit/>
          </a:bodyPr>
          <a:lstStyle/>
          <a:p>
            <a:r>
              <a:rPr lang="es-MX" sz="2400" dirty="0"/>
              <a:t>Es parte de la gestión de red definida en el modelo OSI.</a:t>
            </a:r>
          </a:p>
          <a:p>
            <a:r>
              <a:rPr lang="es-MX" sz="2400" dirty="0"/>
              <a:t>Define las variables usadas por el protocolo SNMP para supervisar y controlar los componentes de una red.</a:t>
            </a:r>
          </a:p>
          <a:p>
            <a:r>
              <a:rPr lang="es-MX" sz="2400" dirty="0"/>
              <a:t>Está compuesta por una serie de objetos que representan los dispositivos (como enrutadores y conmutadores) en la red.</a:t>
            </a:r>
          </a:p>
        </p:txBody>
      </p:sp>
    </p:spTree>
    <p:extLst>
      <p:ext uri="{BB962C8B-B14F-4D97-AF65-F5344CB8AC3E}">
        <p14:creationId xmlns:p14="http://schemas.microsoft.com/office/powerpoint/2010/main" val="3758082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81BD07-D1F2-4C24-B5B5-F2EAE57F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es-MX" sz="3200"/>
              <a:t>Definiciones</a:t>
            </a:r>
          </a:p>
        </p:txBody>
      </p:sp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id="{3CF70E0F-A0FB-4FD9-9305-253C1B9D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499" y="470916"/>
            <a:ext cx="7603583" cy="638708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dirty="0"/>
              <a:t>Canal de Fibra</a:t>
            </a:r>
          </a:p>
          <a:p>
            <a:pPr lvl="1">
              <a:lnSpc>
                <a:spcPct val="110000"/>
              </a:lnSpc>
            </a:pPr>
            <a:r>
              <a:rPr lang="es-ES" sz="1800" b="1" dirty="0"/>
              <a:t>FC-MGMT-MIB</a:t>
            </a:r>
            <a:r>
              <a:rPr lang="es-ES" sz="1800" dirty="0"/>
              <a:t>: Definida en el RFC 4044, es la MIB para gestionar canales de </a:t>
            </a:r>
            <a:r>
              <a:rPr lang="es-MX" sz="1800" dirty="0"/>
              <a:t>fibra óptica.</a:t>
            </a:r>
          </a:p>
          <a:p>
            <a:pPr lvl="1">
              <a:lnSpc>
                <a:spcPct val="110000"/>
              </a:lnSpc>
            </a:pPr>
            <a:r>
              <a:rPr lang="es-ES" sz="1800" b="1" dirty="0"/>
              <a:t>FIBRE-CHANNEL-FE-MIB</a:t>
            </a:r>
            <a:r>
              <a:rPr lang="es-ES" sz="1800" dirty="0"/>
              <a:t>: Definida en el RFC 2837, contiene las definiciones de los objetos gestionados para el "</a:t>
            </a:r>
            <a:r>
              <a:rPr lang="es-ES" sz="1800" dirty="0" err="1"/>
              <a:t>Fabric</a:t>
            </a:r>
            <a:r>
              <a:rPr lang="es-ES" sz="1800" dirty="0"/>
              <a:t> </a:t>
            </a:r>
            <a:r>
              <a:rPr lang="es-ES" sz="1800" dirty="0" err="1"/>
              <a:t>Element</a:t>
            </a:r>
            <a:r>
              <a:rPr lang="es-ES" sz="1800" dirty="0"/>
              <a:t>" en un canal de fibra </a:t>
            </a:r>
            <a:r>
              <a:rPr lang="es-MX" sz="1800" dirty="0"/>
              <a:t>estándar.</a:t>
            </a:r>
          </a:p>
        </p:txBody>
      </p:sp>
    </p:spTree>
    <p:extLst>
      <p:ext uri="{BB962C8B-B14F-4D97-AF65-F5344CB8AC3E}">
        <p14:creationId xmlns:p14="http://schemas.microsoft.com/office/powerpoint/2010/main" val="1502142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81BD07-D1F2-4C24-B5B5-F2EAE57F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es-MX" sz="3200"/>
              <a:t>Definiciones</a:t>
            </a:r>
          </a:p>
        </p:txBody>
      </p:sp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id="{3CF70E0F-A0FB-4FD9-9305-253C1B9D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499" y="470916"/>
            <a:ext cx="7488193" cy="638708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dirty="0"/>
              <a:t>Puente</a:t>
            </a:r>
          </a:p>
          <a:p>
            <a:pPr lvl="1">
              <a:lnSpc>
                <a:spcPct val="110000"/>
              </a:lnSpc>
            </a:pPr>
            <a:r>
              <a:rPr lang="es-ES" sz="1800" b="1" dirty="0"/>
              <a:t>P-BRIDGE-MIB</a:t>
            </a:r>
            <a:r>
              <a:rPr lang="es-ES" sz="1800" dirty="0"/>
              <a:t>: Definida en RFC 2674-1999, es un estándar propuesto.  Contiene las definiciones de los objetos gestionados para puentes, con clases de tráfico, filtrado </a:t>
            </a:r>
            <a:r>
              <a:rPr lang="es-ES" sz="1800" dirty="0" err="1"/>
              <a:t>multicast</a:t>
            </a:r>
            <a:r>
              <a:rPr lang="es-ES" sz="1800" dirty="0"/>
              <a:t> y extensiones VLAN.</a:t>
            </a:r>
          </a:p>
          <a:p>
            <a:pPr lvl="1">
              <a:lnSpc>
                <a:spcPct val="110000"/>
              </a:lnSpc>
            </a:pPr>
            <a:r>
              <a:rPr lang="es-ES" sz="1800" b="1" dirty="0"/>
              <a:t>SBRIDGEMIB</a:t>
            </a:r>
            <a:r>
              <a:rPr lang="es-ES" sz="1800" dirty="0"/>
              <a:t>: Definida en RFC 1525-1993, es un estándar propuesto, contiene las definiciones de los objetos gestionada para puentes con enrutamiento fuente.</a:t>
            </a:r>
          </a:p>
          <a:p>
            <a:pPr lvl="1">
              <a:lnSpc>
                <a:spcPct val="110000"/>
              </a:lnSpc>
            </a:pPr>
            <a:r>
              <a:rPr lang="es-ES" sz="1800" b="1" dirty="0"/>
              <a:t>BRIDGEMIB</a:t>
            </a:r>
            <a:r>
              <a:rPr lang="es-ES" sz="1800" dirty="0"/>
              <a:t>: Definida en el RFC 1493-1993, es un borrador de estándar. Contiene definiciones de los objetos gestionados en puentes.</a:t>
            </a:r>
          </a:p>
          <a:p>
            <a:pPr lvl="1">
              <a:lnSpc>
                <a:spcPct val="110000"/>
              </a:lnSpc>
            </a:pPr>
            <a:r>
              <a:rPr lang="es-ES" sz="1800" b="1" dirty="0"/>
              <a:t>HPR-IP-MIB</a:t>
            </a:r>
            <a:r>
              <a:rPr lang="es-ES" sz="1800" dirty="0"/>
              <a:t>: Definida en el RFC 2584, contiene definiciones de objetos gestionados </a:t>
            </a:r>
            <a:r>
              <a:rPr lang="es-MX" sz="1800" dirty="0"/>
              <a:t>para APPN/HPR en redes IP.</a:t>
            </a:r>
          </a:p>
        </p:txBody>
      </p:sp>
    </p:spTree>
    <p:extLst>
      <p:ext uri="{BB962C8B-B14F-4D97-AF65-F5344CB8AC3E}">
        <p14:creationId xmlns:p14="http://schemas.microsoft.com/office/powerpoint/2010/main" val="311678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D8F259-3658-42F2-9F87-1BB5AFAD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s-MX" sz="3600">
                <a:solidFill>
                  <a:schemeClr val="accent1"/>
                </a:solidFill>
              </a:rPr>
              <a:t>MIB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B74F2-A25B-4EBB-AC51-80E98AF8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1844675"/>
            <a:ext cx="7439852" cy="4207133"/>
          </a:xfrm>
        </p:spPr>
        <p:txBody>
          <a:bodyPr anchor="t">
            <a:normAutofit/>
          </a:bodyPr>
          <a:lstStyle/>
          <a:p>
            <a:r>
              <a:rPr lang="es-ES" sz="2400" dirty="0"/>
              <a:t>Cada objeto manejado en un MIB tiene un identificador de objeto único (OID) e incluye:</a:t>
            </a:r>
          </a:p>
          <a:p>
            <a:pPr lvl="1"/>
            <a:r>
              <a:rPr lang="es-ES" sz="2400" dirty="0"/>
              <a:t>El tipo de objeto (tal como contador, secuencia o indicador), </a:t>
            </a:r>
          </a:p>
          <a:p>
            <a:pPr lvl="1"/>
            <a:r>
              <a:rPr lang="es-ES" sz="2400" dirty="0"/>
              <a:t>El nivel de acceso (tal como lectura y escritura), restricciones de tamaño, y la información del rango del objeto.</a:t>
            </a:r>
          </a:p>
        </p:txBody>
      </p:sp>
    </p:spTree>
    <p:extLst>
      <p:ext uri="{BB962C8B-B14F-4D97-AF65-F5344CB8AC3E}">
        <p14:creationId xmlns:p14="http://schemas.microsoft.com/office/powerpoint/2010/main" val="344605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8F259-3658-42F2-9F87-1BB5AFAD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B74F2-A25B-4EBB-AC51-80E98AF8B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Los formatos del MIB de CMIP y del SNMP se diferencian en estructura y complejidad. </a:t>
            </a:r>
          </a:p>
          <a:p>
            <a:r>
              <a:rPr lang="es-ES" sz="2400" dirty="0"/>
              <a:t>Los objetos de una MIB se definen usando un subconjunto del ASN.1, la versión 2 de la estructura de la información de gestión (</a:t>
            </a:r>
            <a:r>
              <a:rPr lang="es-ES" sz="2400" dirty="0" err="1"/>
              <a:t>Structure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Management </a:t>
            </a:r>
            <a:r>
              <a:rPr lang="es-ES" sz="2400" dirty="0" err="1"/>
              <a:t>Information</a:t>
            </a:r>
            <a:r>
              <a:rPr lang="es-ES" sz="2400" dirty="0"/>
              <a:t> </a:t>
            </a:r>
            <a:r>
              <a:rPr lang="es-ES" sz="2400" dirty="0" err="1"/>
              <a:t>Version</a:t>
            </a:r>
            <a:r>
              <a:rPr lang="es-ES" sz="2400" dirty="0"/>
              <a:t> 2o SMIv2) definido en el RFC 2578.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38791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980FF-6BD1-49F3-A253-3A02FC86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7CBC72-1D0C-455A-ABFF-4ECBCEE65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MIB tienen un formato común de modo que, aun cuando los dispositivos sean de fabricantes distintos puedan ser administrados con un protocolo muy general.</a:t>
            </a:r>
          </a:p>
          <a:p>
            <a:r>
              <a:rPr lang="es-ES" dirty="0"/>
              <a:t>Las </a:t>
            </a:r>
            <a:r>
              <a:rPr lang="es-ES" dirty="0" err="1"/>
              <a:t>MIBs</a:t>
            </a:r>
            <a:r>
              <a:rPr lang="es-ES" dirty="0"/>
              <a:t> suelen ser modificadas cada cierto tiempo para añadir nuevas funcionalidades, eliminar ambigüedades y arreglar fallos. Estos cambios se han de hacer de acuerdo con la sección 10 del RFC 2578.</a:t>
            </a:r>
          </a:p>
        </p:txBody>
      </p:sp>
    </p:spTree>
    <p:extLst>
      <p:ext uri="{BB962C8B-B14F-4D97-AF65-F5344CB8AC3E}">
        <p14:creationId xmlns:p14="http://schemas.microsoft.com/office/powerpoint/2010/main" val="369945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712ED-57C4-4952-855E-96D86B53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de administración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58F6F2-92BF-4DFC-96E5-5D49E9A09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el protocolo mediante el cual se consultan los objetos administrados enviando la información a la estación administradora.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60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3F249-5949-4265-A8E5-60AAD165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MIB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B5D3BC-677A-4F50-B53E-D2A576E03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>
            <a:normAutofit/>
          </a:bodyPr>
          <a:lstStyle/>
          <a:p>
            <a:r>
              <a:rPr lang="es-ES" dirty="0"/>
              <a:t>La MIB-II es la base de datos común para la gestión de equipos en </a:t>
            </a:r>
            <a:r>
              <a:rPr lang="es-MX" dirty="0"/>
              <a:t>Internet.</a:t>
            </a:r>
          </a:p>
          <a:p>
            <a:r>
              <a:rPr lang="es-ES" dirty="0"/>
              <a:t>Esta MIB se ha actualizado bastantes veces. Originalmente estaba definida en el </a:t>
            </a:r>
            <a:r>
              <a:rPr lang="es-ES" b="1" dirty="0"/>
              <a:t>RFC 1213</a:t>
            </a:r>
            <a:r>
              <a:rPr lang="es-ES" dirty="0"/>
              <a:t>.</a:t>
            </a:r>
          </a:p>
          <a:p>
            <a:r>
              <a:rPr lang="es-ES" dirty="0"/>
              <a:t>Con la aparición de </a:t>
            </a:r>
            <a:r>
              <a:rPr lang="es-ES" b="1" dirty="0"/>
              <a:t>SNMPv2 </a:t>
            </a:r>
            <a:r>
              <a:rPr lang="es-ES" dirty="0"/>
              <a:t>y </a:t>
            </a:r>
            <a:r>
              <a:rPr lang="es-ES" b="1" dirty="0"/>
              <a:t>SNMPv3 </a:t>
            </a:r>
            <a:r>
              <a:rPr lang="es-ES" dirty="0"/>
              <a:t>esta MIB se amplió y se dividió en varios </a:t>
            </a:r>
            <a:r>
              <a:rPr lang="es-ES" b="1" dirty="0" err="1"/>
              <a:t>RFCs</a:t>
            </a:r>
            <a:r>
              <a:rPr lang="es-ES" b="1" dirty="0"/>
              <a:t>: RFC 4293, RFC 4022, RFC 4113, RFC </a:t>
            </a:r>
            <a:r>
              <a:rPr lang="es-MX" b="1" dirty="0"/>
              <a:t>2863 </a:t>
            </a:r>
            <a:r>
              <a:rPr lang="es-MX" dirty="0"/>
              <a:t>y</a:t>
            </a:r>
            <a:r>
              <a:rPr lang="es-MX" b="1" dirty="0"/>
              <a:t> RFC 3418</a:t>
            </a:r>
            <a:r>
              <a:rPr lang="es-MX" dirty="0"/>
              <a:t>.</a:t>
            </a:r>
          </a:p>
          <a:p>
            <a:r>
              <a:rPr lang="es-ES" dirty="0"/>
              <a:t>Se apoya en la estructura de información de gestión </a:t>
            </a:r>
            <a:r>
              <a:rPr lang="es-ES" b="1" dirty="0"/>
              <a:t>SMIv1 </a:t>
            </a:r>
            <a:r>
              <a:rPr lang="es-ES" dirty="0"/>
              <a:t>definido en el </a:t>
            </a:r>
            <a:r>
              <a:rPr lang="es-ES" b="1" dirty="0"/>
              <a:t>RFC 1155</a:t>
            </a:r>
            <a:r>
              <a:rPr lang="es-ES" dirty="0"/>
              <a:t>, que establece las bases para definir la MIB, indica los tipos de objetos que se pueden usar y define el uso de ASN.1.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164672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1992</Words>
  <Application>Microsoft Office PowerPoint</Application>
  <PresentationFormat>Panorámica</PresentationFormat>
  <Paragraphs>165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5" baseType="lpstr">
      <vt:lpstr>Calibri Light</vt:lpstr>
      <vt:lpstr>Rockwell</vt:lpstr>
      <vt:lpstr>Wingdings</vt:lpstr>
      <vt:lpstr>Atlas</vt:lpstr>
      <vt:lpstr>MIB</vt:lpstr>
      <vt:lpstr>La MIB</vt:lpstr>
      <vt:lpstr>.iso.org.dod.internet.mgrs .1.3.6.1.2</vt:lpstr>
      <vt:lpstr>MIB</vt:lpstr>
      <vt:lpstr>MIB</vt:lpstr>
      <vt:lpstr>MIB</vt:lpstr>
      <vt:lpstr>MIB</vt:lpstr>
      <vt:lpstr>Protocolo de administración</vt:lpstr>
      <vt:lpstr>MIB II</vt:lpstr>
      <vt:lpstr>Tipos de nodos</vt:lpstr>
      <vt:lpstr>Nodos estructurales</vt:lpstr>
      <vt:lpstr>Nodos con información</vt:lpstr>
      <vt:lpstr>Ejemplo de OBJECT TYPE</vt:lpstr>
      <vt:lpstr>ipInReceives  OBJECT TYPE SYNTAX Counter ACCESS read-only STATUS mandatory DESCRIPTION “texto descriptivo indicando que es” :: = { ip 3 } </vt:lpstr>
      <vt:lpstr>Estructura</vt:lpstr>
      <vt:lpstr>Estructura</vt:lpstr>
      <vt:lpstr>.iso.org.dod.internet.mgrs .1.3.6.1.2</vt:lpstr>
      <vt:lpstr>Jerarquía</vt:lpstr>
      <vt:lpstr>.iso.org.dod.internet.mgrs .1.3.6.1.2</vt:lpstr>
      <vt:lpstr>Estructura</vt:lpstr>
      <vt:lpstr>Estructura</vt:lpstr>
      <vt:lpstr>Estructura</vt:lpstr>
      <vt:lpstr>Ramificación de estructura privada</vt:lpstr>
      <vt:lpstr>Objetos definidos en el RFC 1155</vt:lpstr>
      <vt:lpstr>Universales</vt:lpstr>
      <vt:lpstr>Aplicación</vt:lpstr>
      <vt:lpstr>Definición de tablas</vt:lpstr>
      <vt:lpstr>Presentación de PowerPoint</vt:lpstr>
      <vt:lpstr>ASN.1</vt:lpstr>
      <vt:lpstr>ASN.1</vt:lpstr>
      <vt:lpstr>Definición del tipo de objeto</vt:lpstr>
      <vt:lpstr>Objeto</vt:lpstr>
      <vt:lpstr>Sintaxis</vt:lpstr>
      <vt:lpstr>Definición, acceso y estado</vt:lpstr>
      <vt:lpstr>Tipos de datos primitivos</vt:lpstr>
      <vt:lpstr>Definición de la variable TTL de datagramas IP</vt:lpstr>
      <vt:lpstr>Definición de la variable TTL de datagramas IP</vt:lpstr>
      <vt:lpstr>Definiciones</vt:lpstr>
      <vt:lpstr>Definiciones</vt:lpstr>
      <vt:lpstr>Definiciones</vt:lpstr>
      <vt:lpstr>Definiciones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MIB</dc:title>
  <dc:creator>Ricardo Mtz</dc:creator>
  <cp:lastModifiedBy>Ricardo Mtz</cp:lastModifiedBy>
  <cp:revision>1</cp:revision>
  <dcterms:created xsi:type="dcterms:W3CDTF">2019-03-26T12:45:57Z</dcterms:created>
  <dcterms:modified xsi:type="dcterms:W3CDTF">2019-09-30T11:41:44Z</dcterms:modified>
</cp:coreProperties>
</file>