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6beb1b5be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6beb1b5be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6beb1b5be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6beb1b5be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6beb1b5be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6beb1b5be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6beb1b5be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6beb1b5be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6beb1b5be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6beb1b5be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6beb1b5be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6beb1b5be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beb1b5be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beb1b5be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6beb1b5be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6beb1b5be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6beb1b5be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6beb1b5be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6beb1b5be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6beb1b5be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beb1b5be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6beb1b5be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6beb1b5be_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6beb1b5be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6beb1b5be_3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6beb1b5be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6beb1b5be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6beb1b5be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6beb1b5be_3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6beb1b5be_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6beb1b5be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6beb1b5be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6beb1b5be_3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6beb1b5be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6beb1b5be_3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6beb1b5be_3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6beb1b5be_3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6beb1b5be_3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6beb1b5be_3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6beb1b5be_3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6beb1b5be_3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6beb1b5be_3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6beb1b5be_3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6beb1b5be_3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6beb1b5be_3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6beb1b5be_3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6beb1b5be_3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6beb1b5be_3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6beb1b5be_3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6beb1b5be_3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6beb1b5be_3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6beb1b5be_3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6beb1b5be_3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6beb1b5be_3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6beb1b5be_3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6beb1b5be_3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6beb1b5be_3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6beb1b5be_3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beb1b5be_3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beb1b5be_3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beb1b5be_3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6beb1b5be_3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5a389798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5a389798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6beb1b5b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6beb1b5b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5a389798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5a389798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5a389798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5a389798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Hibernate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8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Guerra Vargas Irving Cristobal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Pérez Zamarripa José Daniel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22099"/>
            <a:ext cx="8331656" cy="23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75" y="246900"/>
            <a:ext cx="8662250" cy="43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900" y="335000"/>
            <a:ext cx="5018100" cy="4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4"/>
          <p:cNvPicPr preferRelativeResize="0"/>
          <p:nvPr/>
        </p:nvPicPr>
        <p:blipFill rotWithShape="1">
          <a:blip r:embed="rId3">
            <a:alphaModFix/>
          </a:blip>
          <a:srcRect b="0" l="0" r="33695" t="0"/>
          <a:stretch/>
        </p:blipFill>
        <p:spPr>
          <a:xfrm>
            <a:off x="98400" y="152400"/>
            <a:ext cx="37491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400" y="259800"/>
            <a:ext cx="4453075" cy="462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00" y="678900"/>
            <a:ext cx="7939175" cy="35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250" y="1009050"/>
            <a:ext cx="7001500" cy="31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400" y="1272900"/>
            <a:ext cx="6111600" cy="29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63" y="1717800"/>
            <a:ext cx="8615075" cy="17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25" y="187800"/>
            <a:ext cx="4512475" cy="47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9"/>
          <p:cNvSpPr txBox="1"/>
          <p:nvPr/>
        </p:nvSpPr>
        <p:spPr>
          <a:xfrm>
            <a:off x="5413500" y="1846800"/>
            <a:ext cx="3564000" cy="3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Modelo Acceso a la BD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Modelo de Objetos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Modelo </a:t>
            </a:r>
            <a:r>
              <a:rPr lang="es">
                <a:solidFill>
                  <a:srgbClr val="EFEFEF"/>
                </a:solidFill>
              </a:rPr>
              <a:t>configuración</a:t>
            </a:r>
            <a:r>
              <a:rPr lang="es">
                <a:solidFill>
                  <a:srgbClr val="EFEFEF"/>
                </a:solidFill>
              </a:rPr>
              <a:t> Hibernate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950" y="273900"/>
            <a:ext cx="6152100" cy="44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400" y="320900"/>
            <a:ext cx="6557100" cy="45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1"/>
          <p:cNvSpPr txBox="1"/>
          <p:nvPr/>
        </p:nvSpPr>
        <p:spPr>
          <a:xfrm>
            <a:off x="4266000" y="2886300"/>
            <a:ext cx="2808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Ayuda para conectar y conectar a la bd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</a:t>
            </a:r>
            <a:r>
              <a:rPr lang="es"/>
              <a:t> es Hibernate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Hibernate es una herramienta de mapeo objeto-relacional (ORM) para la plataforma Java (y disponible también para .Net con el nombre de NHibernate) que facilita el mapeo de atributos entre una base de datos relacional tradicional y el modelo de objetos de una aplicación, mediante archivos declarativos (XML) o anotaciones en los beans de las entidades que permiten establecer estas relaciones.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Hibernate es software libre, distribuido bajo los términos de la licencia GNU LGPL.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400" y="219900"/>
            <a:ext cx="5571600" cy="44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900" y="327900"/>
            <a:ext cx="6746100" cy="40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400" y="611400"/>
            <a:ext cx="7262126" cy="36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900" y="341400"/>
            <a:ext cx="5990099" cy="42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00" y="165900"/>
            <a:ext cx="7002600" cy="45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400" y="406938"/>
            <a:ext cx="7286100" cy="4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400" y="270000"/>
            <a:ext cx="3425100" cy="44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900" y="152400"/>
            <a:ext cx="464009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4844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0"/>
          <p:cNvSpPr txBox="1"/>
          <p:nvPr/>
        </p:nvSpPr>
        <p:spPr>
          <a:xfrm>
            <a:off x="6709500" y="294300"/>
            <a:ext cx="1984500" cy="3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Mapeo entre los datos de bd, con la clase en java de la bd. 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Correspondencia entre la bd y los pojos.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1"/>
          <p:cNvPicPr preferRelativeResize="0"/>
          <p:nvPr/>
        </p:nvPicPr>
        <p:blipFill rotWithShape="1">
          <a:blip r:embed="rId3">
            <a:alphaModFix/>
          </a:blip>
          <a:srcRect b="0" l="29725" r="0" t="0"/>
          <a:stretch/>
        </p:blipFill>
        <p:spPr>
          <a:xfrm>
            <a:off x="675725" y="1272900"/>
            <a:ext cx="7792549" cy="9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762325" y="743275"/>
            <a:ext cx="3918600" cy="3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Arquitectura de Hibernate</a:t>
            </a:r>
            <a:endParaRPr sz="48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925" y="294225"/>
            <a:ext cx="3918625" cy="43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00" y="1704900"/>
            <a:ext cx="8781550" cy="20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00" y="146575"/>
            <a:ext cx="8109600" cy="48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75" y="1258800"/>
            <a:ext cx="8053649" cy="26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00" y="337125"/>
            <a:ext cx="7917675" cy="42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22576" cy="48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00" y="76200"/>
            <a:ext cx="5818308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7"/>
          <p:cNvSpPr txBox="1"/>
          <p:nvPr/>
        </p:nvSpPr>
        <p:spPr>
          <a:xfrm>
            <a:off x="6399000" y="631800"/>
            <a:ext cx="26865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D9D9D9"/>
                </a:solidFill>
              </a:rPr>
              <a:t>showAllUsers.jps</a:t>
            </a:r>
            <a:endParaRPr sz="24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00" y="449400"/>
            <a:ext cx="6935100" cy="35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00" y="773400"/>
            <a:ext cx="8253850" cy="31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332500"/>
            <a:ext cx="3452700" cy="4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crea una capa entre la base de datos y la aplicación. Carga los detalles de la configuración, como la cadena de conexión de base de datos, clases de entidad, asignaciones, etc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Hibernate crea objetos persistentes que sincronizan los datos entre la aplicación y la base de datos.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400" y="447650"/>
            <a:ext cx="5197025" cy="42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¿Porque Usar Hibernate?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Hibernate es un Framework que permite agilizar la relación entre la base de datos y la aplicación. Para aprenderlo es necesario manejar el lenguaje Java y SQL. Debemos usarlo porque cuando desarrollamos aplicaciones se utilizan bases de datos con muchas tareas repetidas, esto es,crear una clase por cada objeto que quiera insertar, eliminar o modificar, dilatando el trabajo solicitado. Es aquí donde ORM ejecuta todas estas tareas de manera automática y solo nos </a:t>
            </a:r>
            <a:r>
              <a:rPr lang="es"/>
              <a:t>preocupamos</a:t>
            </a:r>
            <a:r>
              <a:rPr lang="es"/>
              <a:t> por las consultas especiales.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¡Grandiosa manera de optimizar tiempos!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17024">
            <a:off x="6340825" y="3367852"/>
            <a:ext cx="1643274" cy="1523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963150" y="817750"/>
            <a:ext cx="7217700" cy="3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EJEMPLO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Configuración</a:t>
            </a:r>
            <a:r>
              <a:rPr lang="es" sz="4800"/>
              <a:t> y Uso de Hibernate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</a:t>
            </a:r>
            <a:r>
              <a:rPr lang="es"/>
              <a:t> de la BD y tabla usuario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950" y="1366748"/>
            <a:ext cx="3211975" cy="33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 y </a:t>
            </a:r>
            <a:r>
              <a:rPr lang="es"/>
              <a:t>Configuración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00" y="1490225"/>
            <a:ext cx="8757600" cy="25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 b="0" l="0" r="26985" t="0"/>
          <a:stretch/>
        </p:blipFill>
        <p:spPr>
          <a:xfrm>
            <a:off x="354900" y="361050"/>
            <a:ext cx="3614100" cy="42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 rotWithShape="1">
          <a:blip r:embed="rId4">
            <a:alphaModFix/>
          </a:blip>
          <a:srcRect b="0" l="0" r="27672" t="0"/>
          <a:stretch/>
        </p:blipFill>
        <p:spPr>
          <a:xfrm>
            <a:off x="4350900" y="901600"/>
            <a:ext cx="4412400" cy="3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