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 everyone this is the presentation for our trebuchet launch project.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84293c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a84293c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a84293c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a84293c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7dbcd709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7dbcd70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a7af782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a7af782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dbcd709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dbcd709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fis the content we need to cover today, the introduction of the machine, the system of equations and their approach, and the possible calculations.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7dbcd70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7dbcd70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let me introduce our assumptions for the problem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425b9b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425b9b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a80f06d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a80f06d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this is how the machine works.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a80f06d2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a80f06d2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a80f06d2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a80f06d2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8698f9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a8698f9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7dbcd709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7dbcd709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counterweight is in pure clockwise rotation by beam AD, the axis of rotation is not on the body but the point 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Kinetic energy of clay ball, counterweight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energy of clay ball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Kinetic energy of swing arm BC, potential energy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clay ball is in translation and clockwise rotation by beam BC, and the axis of rotation is not on the COM of the body but on point B.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Trebuchet Launch Project</a:t>
            </a:r>
            <a:endParaRPr sz="7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-"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 -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Declan Day, Anna Liu, Jana Mosko, Irving Zhang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April 15th 2025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20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33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Newton’s 2nd Law Approach:</a:t>
            </a:r>
            <a:endParaRPr sz="3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5200"/>
            <a:ext cx="8839198" cy="24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13" y="266175"/>
            <a:ext cx="8619976" cy="190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 rotWithShape="1">
          <a:blip r:embed="rId4">
            <a:alphaModFix/>
          </a:blip>
          <a:srcRect b="0" l="0" r="4707" t="0"/>
          <a:stretch/>
        </p:blipFill>
        <p:spPr>
          <a:xfrm>
            <a:off x="168088" y="2170225"/>
            <a:ext cx="8713924" cy="226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Calculation</a:t>
            </a:r>
            <a:endParaRPr b="1" sz="4200"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determine the mass of the counterweight box necessary to reach the target.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05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Known: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i="1" lang="en" sz="1200" u="sng">
                <a:solidFill>
                  <a:schemeClr val="dk1"/>
                </a:solidFill>
                <a:highlight>
                  <a:srgbClr val="C2E0F4"/>
                </a:highlight>
              </a:rPr>
              <a:t>***Trebuchet Dimensions:</a:t>
            </a:r>
            <a:endParaRPr b="1" i="1" sz="1200" u="sng">
              <a:solidFill>
                <a:schemeClr val="dk1"/>
              </a:solidFill>
              <a:highlight>
                <a:srgbClr val="C2E0F4"/>
              </a:highlight>
            </a:endParaRPr>
          </a:p>
          <a:p>
            <a:pPr indent="-293370" lvl="2" marL="20955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Swing Arm: 0.480m length; 0.100 width/thickness; 35g mass of arm (assume it is a single wooden beam)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3370" lvl="2" marL="2095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Sling Arm: 0.260m length; (assume there is a sphere on the end of massless beam)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3370" lvl="2" marL="2095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Sphere: 0.023m diameter; 10g mass of clay ball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3370" lvl="2" marL="2095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Counterweight Box: 0.070m distance from COM to axis of rotation (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); 32g mass of box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Calculation</a:t>
            </a:r>
            <a:endParaRPr b="1" sz="4200"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System of Equations and Approach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Calculation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42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How the trebuchet works.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Assumptions: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sling arm ADB is a massless rigid beam.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friction is negligible, because in such a small system and in such a short time what friction there is cannot affect the values enough to factor into the equations.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state is when the counterweight hits the ground because it cannot provide any more potential energy to the system.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AutoNum type="arabicPeriod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ground is considered to have zero potential energy.</a:t>
            </a:r>
            <a:endParaRPr sz="2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 title="Screenshot 2025-04-17 1540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575" y="733425"/>
            <a:ext cx="458152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34900" y="158675"/>
            <a:ext cx="35394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How the trebuchet works.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trebuchet works.</a:t>
            </a:r>
            <a:endParaRPr/>
          </a:p>
        </p:txBody>
      </p:sp>
      <p:pic>
        <p:nvPicPr>
          <p:cNvPr id="79" name="Google Shape;79;p17" title="Screenshot 2025-04-10 1846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50" y="1341775"/>
            <a:ext cx="3648925" cy="24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 title="Screenshot 2025-04-10 19044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341775"/>
            <a:ext cx="3572152" cy="245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3077150" y="770188"/>
            <a:ext cx="2230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Counterweight Box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 title="Screenshot 2025-04-10 1917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" y="1238250"/>
            <a:ext cx="38957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 title="Screenshot 2025-04-10 1917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2500" y="1257300"/>
            <a:ext cx="38100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913800" y="676625"/>
            <a:ext cx="1316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Sling Arm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 title="Screenshot 2025-04-10 1918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925" y="1204913"/>
            <a:ext cx="400050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 title="Screenshot 2025-04-10 1918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200" y="1223963"/>
            <a:ext cx="390525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3863400" y="604700"/>
            <a:ext cx="14172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Swing Arm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Work-Energy Diagrams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00" y="1204913"/>
            <a:ext cx="4057650" cy="27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550" y="730300"/>
            <a:ext cx="40957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System of Equations and Approach</a:t>
            </a:r>
            <a:endParaRPr b="1" sz="3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99875" y="1123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Work-Energy Approach:</a:t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7079"/>
            <a:ext cx="9144001" cy="1249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21"/>
          <p:cNvCxnSpPr/>
          <p:nvPr/>
        </p:nvCxnSpPr>
        <p:spPr>
          <a:xfrm flipH="1" rot="10800000">
            <a:off x="2694225" y="1959400"/>
            <a:ext cx="323400" cy="431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1"/>
          <p:cNvCxnSpPr/>
          <p:nvPr/>
        </p:nvCxnSpPr>
        <p:spPr>
          <a:xfrm flipH="1" rot="10800000">
            <a:off x="3948251" y="1918904"/>
            <a:ext cx="486600" cy="51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1"/>
          <p:cNvSpPr/>
          <p:nvPr/>
        </p:nvSpPr>
        <p:spPr>
          <a:xfrm>
            <a:off x="3095900" y="1861450"/>
            <a:ext cx="107700" cy="137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4467500" y="1861450"/>
            <a:ext cx="104400" cy="147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979725" y="2566850"/>
            <a:ext cx="1714500" cy="572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6" name="Google Shape;116;p21"/>
          <p:cNvSpPr/>
          <p:nvPr/>
        </p:nvSpPr>
        <p:spPr>
          <a:xfrm>
            <a:off x="2954375" y="2537400"/>
            <a:ext cx="1714500" cy="572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7" name="Google Shape;117;p21"/>
          <p:cNvSpPr/>
          <p:nvPr/>
        </p:nvSpPr>
        <p:spPr>
          <a:xfrm>
            <a:off x="5820600" y="2566850"/>
            <a:ext cx="2164200" cy="5727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