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0"/>
    <a:srgbClr val="9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2654</Words>
  <Application>Microsoft Office PowerPoint</Application>
  <PresentationFormat>화면 슬라이드 쇼(4:3)</PresentationFormat>
  <Paragraphs>527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Noto Sans CJK KR Black</vt:lpstr>
      <vt:lpstr>Noto Sans CJK KR Bold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2017-02-20T23:46:06Z</dcterms:created>
  <dcterms:modified xsi:type="dcterms:W3CDTF">2017-09-18T07:59:42Z</dcterms:modified>
</cp:coreProperties>
</file>