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25" d="100"/>
          <a:sy n="125" d="100"/>
        </p:scale>
        <p:origin x="-1188" y="-42"/>
      </p:cViewPr>
      <p:guideLst>
        <p:guide orient="horz" pos="27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4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7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3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2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95E7-9D5D-4E27-86E9-CEB84D6F7B3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91A0-951B-4F6A-B1E6-02C647C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439191" y="-19409"/>
            <a:ext cx="4523800" cy="6783608"/>
            <a:chOff x="439191" y="-19409"/>
            <a:chExt cx="4523800" cy="6783608"/>
          </a:xfrm>
        </p:grpSpPr>
        <p:sp>
          <p:nvSpPr>
            <p:cNvPr id="28" name="TextBox 27"/>
            <p:cNvSpPr txBox="1"/>
            <p:nvPr/>
          </p:nvSpPr>
          <p:spPr>
            <a:xfrm>
              <a:off x="706798" y="2718815"/>
              <a:ext cx="16658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Powered </a:t>
              </a:r>
              <a:b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</a:br>
              <a: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Heater Rods</a:t>
              </a:r>
              <a:b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</a:br>
              <a:r>
                <a:rPr lang="de-CH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«HTSTR</a:t>
              </a:r>
              <a:r>
                <a:rPr lang="de-CH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»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411760" y="50208"/>
              <a:ext cx="875917" cy="6682467"/>
              <a:chOff x="2211210" y="50208"/>
              <a:chExt cx="875917" cy="6682467"/>
            </a:xfrm>
          </p:grpSpPr>
          <p:sp>
            <p:nvSpPr>
              <p:cNvPr id="11" name="Pentagon 10"/>
              <p:cNvSpPr>
                <a:spLocks/>
              </p:cNvSpPr>
              <p:nvPr/>
            </p:nvSpPr>
            <p:spPr bwMode="auto">
              <a:xfrm rot="16200000">
                <a:off x="2632171" y="6340200"/>
                <a:ext cx="388088" cy="396861"/>
              </a:xfrm>
              <a:prstGeom prst="homePlat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3"/>
                <a:endCxn id="57" idx="2"/>
              </p:cNvCxnSpPr>
              <p:nvPr/>
            </p:nvCxnSpPr>
            <p:spPr bwMode="auto">
              <a:xfrm flipV="1">
                <a:off x="2826216" y="6006202"/>
                <a:ext cx="1461" cy="33838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6" name="Rectangle 55"/>
              <p:cNvSpPr>
                <a:spLocks noChangeAspect="1"/>
              </p:cNvSpPr>
              <p:nvPr/>
            </p:nvSpPr>
            <p:spPr bwMode="auto">
              <a:xfrm>
                <a:off x="2556453" y="664005"/>
                <a:ext cx="530674" cy="298714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Pentagon 83"/>
              <p:cNvSpPr>
                <a:spLocks/>
              </p:cNvSpPr>
              <p:nvPr/>
            </p:nvSpPr>
            <p:spPr bwMode="auto">
              <a:xfrm rot="5400000">
                <a:off x="2627745" y="45821"/>
                <a:ext cx="388088" cy="396861"/>
              </a:xfrm>
              <a:prstGeom prst="homePlat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CH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2211210" y="1194110"/>
                <a:ext cx="827544" cy="4814343"/>
                <a:chOff x="542924" y="1487942"/>
                <a:chExt cx="827544" cy="4814343"/>
              </a:xfrm>
            </p:grpSpPr>
            <p:sp>
              <p:nvSpPr>
                <p:cNvPr id="30" name="Rectangle 29"/>
                <p:cNvSpPr>
                  <a:spLocks noChangeAspect="1"/>
                </p:cNvSpPr>
                <p:nvPr/>
              </p:nvSpPr>
              <p:spPr bwMode="auto">
                <a:xfrm>
                  <a:off x="951159" y="5596385"/>
                  <a:ext cx="413325" cy="23541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>
                  <a:spLocks noChangeAspect="1"/>
                </p:cNvSpPr>
                <p:nvPr/>
              </p:nvSpPr>
              <p:spPr bwMode="auto">
                <a:xfrm>
                  <a:off x="953264" y="5831795"/>
                  <a:ext cx="412251" cy="23035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/>
                <p:cNvSpPr>
                  <a:spLocks noChangeAspect="1"/>
                </p:cNvSpPr>
                <p:nvPr/>
              </p:nvSpPr>
              <p:spPr bwMode="auto">
                <a:xfrm>
                  <a:off x="950399" y="4425519"/>
                  <a:ext cx="415057" cy="236367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>
                  <a:spLocks noChangeAspect="1"/>
                </p:cNvSpPr>
                <p:nvPr/>
              </p:nvSpPr>
              <p:spPr bwMode="auto">
                <a:xfrm>
                  <a:off x="953264" y="5477311"/>
                  <a:ext cx="412191" cy="119073"/>
                </a:xfrm>
                <a:prstGeom prst="rect">
                  <a:avLst/>
                </a:prstGeom>
                <a:pattFill prst="dkVert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>
                  <a:spLocks noChangeAspect="1"/>
                </p:cNvSpPr>
                <p:nvPr/>
              </p:nvSpPr>
              <p:spPr bwMode="auto">
                <a:xfrm>
                  <a:off x="950399" y="4288501"/>
                  <a:ext cx="417921" cy="128210"/>
                </a:xfrm>
                <a:prstGeom prst="rect">
                  <a:avLst/>
                </a:prstGeom>
                <a:pattFill prst="dkVert">
                  <a:fgClr>
                    <a:schemeClr val="tx1"/>
                  </a:fgClr>
                  <a:bgClr>
                    <a:schemeClr val="bg1"/>
                  </a:bgClr>
                </a:patt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Rectangle 53"/>
                    <p:cNvSpPr>
                      <a:spLocks noChangeAspect="1"/>
                    </p:cNvSpPr>
                    <p:nvPr/>
                  </p:nvSpPr>
                  <p:spPr>
                    <a:xfrm>
                      <a:off x="943567" y="5762307"/>
                      <a:ext cx="403271" cy="369332"/>
                    </a:xfrm>
                    <a:prstGeom prst="rect">
                      <a:avLst/>
                    </a:prstGeom>
                    <a:ln w="31750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567" y="5762307"/>
                      <a:ext cx="403271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  <a:ln w="317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tangle 56"/>
                <p:cNvSpPr>
                  <a:spLocks noChangeAspect="1"/>
                </p:cNvSpPr>
                <p:nvPr/>
              </p:nvSpPr>
              <p:spPr bwMode="auto">
                <a:xfrm>
                  <a:off x="953265" y="6069678"/>
                  <a:ext cx="412251" cy="23035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sz="16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>
                  <a:spLocks noChangeAspect="1"/>
                </p:cNvSpPr>
                <p:nvPr/>
              </p:nvSpPr>
              <p:spPr bwMode="auto">
                <a:xfrm>
                  <a:off x="948916" y="5243985"/>
                  <a:ext cx="415056" cy="23035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>
                  <a:spLocks noChangeAspect="1"/>
                </p:cNvSpPr>
                <p:nvPr/>
              </p:nvSpPr>
              <p:spPr bwMode="auto">
                <a:xfrm>
                  <a:off x="950400" y="5009096"/>
                  <a:ext cx="415406" cy="23541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>
                  <a:spLocks noChangeAspect="1"/>
                </p:cNvSpPr>
                <p:nvPr/>
              </p:nvSpPr>
              <p:spPr bwMode="auto">
                <a:xfrm>
                  <a:off x="950400" y="4892242"/>
                  <a:ext cx="415056" cy="111928"/>
                </a:xfrm>
                <a:prstGeom prst="rect">
                  <a:avLst/>
                </a:prstGeom>
                <a:pattFill prst="dkVert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62"/>
                <p:cNvSpPr>
                  <a:spLocks noChangeAspect="1"/>
                </p:cNvSpPr>
                <p:nvPr/>
              </p:nvSpPr>
              <p:spPr bwMode="auto">
                <a:xfrm>
                  <a:off x="950400" y="4661886"/>
                  <a:ext cx="415056" cy="23035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63"/>
                <p:cNvSpPr>
                  <a:spLocks noChangeAspect="1"/>
                </p:cNvSpPr>
                <p:nvPr/>
              </p:nvSpPr>
              <p:spPr bwMode="auto">
                <a:xfrm>
                  <a:off x="950399" y="4066311"/>
                  <a:ext cx="415056" cy="222189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64"/>
                <p:cNvSpPr>
                  <a:spLocks noChangeAspect="1"/>
                </p:cNvSpPr>
                <p:nvPr/>
              </p:nvSpPr>
              <p:spPr bwMode="auto">
                <a:xfrm>
                  <a:off x="950399" y="3824236"/>
                  <a:ext cx="415056" cy="236367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Rectangle 65"/>
                <p:cNvSpPr>
                  <a:spLocks noChangeAspect="1"/>
                </p:cNvSpPr>
                <p:nvPr/>
              </p:nvSpPr>
              <p:spPr bwMode="auto">
                <a:xfrm>
                  <a:off x="948916" y="3708938"/>
                  <a:ext cx="421552" cy="115297"/>
                </a:xfrm>
                <a:prstGeom prst="rect">
                  <a:avLst/>
                </a:prstGeom>
                <a:pattFill prst="dkVert">
                  <a:fgClr>
                    <a:schemeClr val="tx1"/>
                  </a:fgClr>
                  <a:bgClr>
                    <a:schemeClr val="bg1"/>
                  </a:bgClr>
                </a:patt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>
                  <a:spLocks noChangeAspect="1"/>
                </p:cNvSpPr>
                <p:nvPr/>
              </p:nvSpPr>
              <p:spPr bwMode="auto">
                <a:xfrm>
                  <a:off x="950400" y="3478583"/>
                  <a:ext cx="415056" cy="23035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>
                  <a:spLocks noChangeAspect="1"/>
                </p:cNvSpPr>
                <p:nvPr/>
              </p:nvSpPr>
              <p:spPr bwMode="auto">
                <a:xfrm>
                  <a:off x="950400" y="3242216"/>
                  <a:ext cx="413572" cy="236367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>
                  <a:spLocks noChangeAspect="1"/>
                </p:cNvSpPr>
                <p:nvPr/>
              </p:nvSpPr>
              <p:spPr bwMode="auto">
                <a:xfrm>
                  <a:off x="950400" y="3117301"/>
                  <a:ext cx="420068" cy="114891"/>
                </a:xfrm>
                <a:prstGeom prst="rect">
                  <a:avLst/>
                </a:prstGeom>
                <a:pattFill prst="dkVert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>
                  <a:spLocks noChangeAspect="1"/>
                </p:cNvSpPr>
                <p:nvPr/>
              </p:nvSpPr>
              <p:spPr bwMode="auto">
                <a:xfrm>
                  <a:off x="948915" y="2886946"/>
                  <a:ext cx="419405" cy="23035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Rectangle 70"/>
                <p:cNvSpPr>
                  <a:spLocks noChangeAspect="1"/>
                </p:cNvSpPr>
                <p:nvPr/>
              </p:nvSpPr>
              <p:spPr bwMode="auto">
                <a:xfrm>
                  <a:off x="949325" y="2659288"/>
                  <a:ext cx="418996" cy="22496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23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71"/>
                <p:cNvSpPr>
                  <a:spLocks noChangeAspect="1"/>
                </p:cNvSpPr>
                <p:nvPr/>
              </p:nvSpPr>
              <p:spPr bwMode="auto">
                <a:xfrm>
                  <a:off x="949306" y="2533040"/>
                  <a:ext cx="421162" cy="115190"/>
                </a:xfrm>
                <a:prstGeom prst="rect">
                  <a:avLst/>
                </a:prstGeom>
                <a:pattFill prst="dkVert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72"/>
                <p:cNvSpPr>
                  <a:spLocks noChangeAspect="1"/>
                </p:cNvSpPr>
                <p:nvPr/>
              </p:nvSpPr>
              <p:spPr bwMode="auto">
                <a:xfrm>
                  <a:off x="951862" y="2298712"/>
                  <a:ext cx="416459" cy="23432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73"/>
                <p:cNvSpPr>
                  <a:spLocks noChangeAspect="1"/>
                </p:cNvSpPr>
                <p:nvPr/>
              </p:nvSpPr>
              <p:spPr bwMode="auto">
                <a:xfrm>
                  <a:off x="953265" y="2066317"/>
                  <a:ext cx="415056" cy="236367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26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>
                  <a:spLocks noChangeAspect="1"/>
                </p:cNvSpPr>
                <p:nvPr/>
              </p:nvSpPr>
              <p:spPr bwMode="auto">
                <a:xfrm>
                  <a:off x="958543" y="1945956"/>
                  <a:ext cx="411925" cy="112772"/>
                </a:xfrm>
                <a:prstGeom prst="rect">
                  <a:avLst/>
                </a:prstGeom>
                <a:pattFill prst="dkVert">
                  <a:fgClr>
                    <a:schemeClr val="tx1"/>
                  </a:fgClr>
                  <a:bgClr>
                    <a:schemeClr val="bg1"/>
                  </a:bgClr>
                </a:patt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>
                  <a:spLocks noChangeAspect="1"/>
                </p:cNvSpPr>
                <p:nvPr/>
              </p:nvSpPr>
              <p:spPr bwMode="auto">
                <a:xfrm>
                  <a:off x="951861" y="1715600"/>
                  <a:ext cx="412111" cy="230356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CH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27</a:t>
                  </a: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>
                  <a:spLocks noChangeAspect="1"/>
                </p:cNvSpPr>
                <p:nvPr/>
              </p:nvSpPr>
              <p:spPr bwMode="auto">
                <a:xfrm>
                  <a:off x="951863" y="1487942"/>
                  <a:ext cx="412118" cy="22765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CH" sz="1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28</a:t>
                  </a:r>
                  <a:endParaRPr kumimoji="0" lang="de-CH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>
                  <a:spLocks noChangeAspect="1"/>
                </p:cNvSpPr>
                <p:nvPr/>
              </p:nvSpPr>
              <p:spPr bwMode="auto">
                <a:xfrm>
                  <a:off x="738932" y="2884248"/>
                  <a:ext cx="204992" cy="23035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85"/>
                <p:cNvSpPr>
                  <a:spLocks noChangeAspect="1"/>
                </p:cNvSpPr>
                <p:nvPr/>
              </p:nvSpPr>
              <p:spPr bwMode="auto">
                <a:xfrm>
                  <a:off x="543280" y="2886946"/>
                  <a:ext cx="195651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Rectangle 86"/>
                <p:cNvSpPr>
                  <a:spLocks noChangeAspect="1"/>
                </p:cNvSpPr>
                <p:nvPr/>
              </p:nvSpPr>
              <p:spPr bwMode="auto">
                <a:xfrm>
                  <a:off x="738932" y="2533040"/>
                  <a:ext cx="204992" cy="35390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87"/>
                <p:cNvSpPr>
                  <a:spLocks noChangeAspect="1"/>
                </p:cNvSpPr>
                <p:nvPr/>
              </p:nvSpPr>
              <p:spPr bwMode="auto">
                <a:xfrm>
                  <a:off x="543280" y="2533040"/>
                  <a:ext cx="195651" cy="353906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Rectangle 88"/>
                <p:cNvSpPr>
                  <a:spLocks noChangeAspect="1"/>
                </p:cNvSpPr>
                <p:nvPr/>
              </p:nvSpPr>
              <p:spPr bwMode="auto">
                <a:xfrm>
                  <a:off x="748273" y="1487942"/>
                  <a:ext cx="204992" cy="227658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 bwMode="auto">
                <a:xfrm>
                  <a:off x="543281" y="1487942"/>
                  <a:ext cx="204992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 bwMode="auto">
                <a:xfrm>
                  <a:off x="748273" y="1715600"/>
                  <a:ext cx="204992" cy="23035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 bwMode="auto">
                <a:xfrm>
                  <a:off x="543281" y="1718298"/>
                  <a:ext cx="204992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 bwMode="auto">
                <a:xfrm>
                  <a:off x="743924" y="1945955"/>
                  <a:ext cx="204992" cy="352757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 bwMode="auto">
                <a:xfrm>
                  <a:off x="543280" y="1948654"/>
                  <a:ext cx="200643" cy="352550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 bwMode="auto">
                <a:xfrm>
                  <a:off x="738931" y="2300287"/>
                  <a:ext cx="214333" cy="232753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 bwMode="auto">
                <a:xfrm>
                  <a:off x="542924" y="2298712"/>
                  <a:ext cx="196007" cy="234327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 bwMode="auto">
                <a:xfrm>
                  <a:off x="738931" y="3117302"/>
                  <a:ext cx="204992" cy="35390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 bwMode="auto">
                <a:xfrm>
                  <a:off x="543279" y="3117302"/>
                  <a:ext cx="195651" cy="353906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 bwMode="auto">
                <a:xfrm>
                  <a:off x="738930" y="3474312"/>
                  <a:ext cx="204992" cy="23035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 bwMode="auto">
                <a:xfrm>
                  <a:off x="543278" y="3477010"/>
                  <a:ext cx="195651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 bwMode="auto">
                <a:xfrm>
                  <a:off x="738929" y="3699074"/>
                  <a:ext cx="211470" cy="35390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 bwMode="auto">
                <a:xfrm>
                  <a:off x="542925" y="3699074"/>
                  <a:ext cx="196004" cy="353906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 bwMode="auto">
                <a:xfrm>
                  <a:off x="738930" y="4058145"/>
                  <a:ext cx="204992" cy="23035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 bwMode="auto">
                <a:xfrm>
                  <a:off x="543278" y="4060843"/>
                  <a:ext cx="195651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 bwMode="auto">
                <a:xfrm>
                  <a:off x="732097" y="4288501"/>
                  <a:ext cx="218302" cy="37068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 bwMode="auto">
                <a:xfrm>
                  <a:off x="542925" y="4288500"/>
                  <a:ext cx="189172" cy="370687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 bwMode="auto">
                <a:xfrm>
                  <a:off x="732097" y="4659188"/>
                  <a:ext cx="211471" cy="23035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 bwMode="auto">
                <a:xfrm>
                  <a:off x="542924" y="4661886"/>
                  <a:ext cx="189173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 bwMode="auto">
                <a:xfrm>
                  <a:off x="732097" y="5244506"/>
                  <a:ext cx="211470" cy="22746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 bwMode="auto">
                <a:xfrm>
                  <a:off x="542924" y="5244314"/>
                  <a:ext cx="189174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 bwMode="auto">
                <a:xfrm>
                  <a:off x="732097" y="5834431"/>
                  <a:ext cx="215063" cy="23035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 bwMode="auto">
                <a:xfrm>
                  <a:off x="543102" y="5835780"/>
                  <a:ext cx="188996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 bwMode="auto">
                <a:xfrm>
                  <a:off x="732097" y="6071929"/>
                  <a:ext cx="211825" cy="23035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 bwMode="auto">
                <a:xfrm>
                  <a:off x="543278" y="6074627"/>
                  <a:ext cx="188819" cy="227658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 bwMode="auto">
                <a:xfrm>
                  <a:off x="732097" y="5471972"/>
                  <a:ext cx="211470" cy="35390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 bwMode="auto">
                <a:xfrm>
                  <a:off x="543281" y="5471972"/>
                  <a:ext cx="188816" cy="353906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116"/>
                <p:cNvSpPr>
                  <a:spLocks noChangeAspect="1"/>
                </p:cNvSpPr>
                <p:nvPr/>
              </p:nvSpPr>
              <p:spPr bwMode="auto">
                <a:xfrm>
                  <a:off x="732097" y="4892242"/>
                  <a:ext cx="211470" cy="353906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Rectangle 117"/>
                <p:cNvSpPr>
                  <a:spLocks noChangeAspect="1"/>
                </p:cNvSpPr>
                <p:nvPr/>
              </p:nvSpPr>
              <p:spPr bwMode="auto">
                <a:xfrm>
                  <a:off x="543281" y="4892242"/>
                  <a:ext cx="188816" cy="353906"/>
                </a:xfrm>
                <a:prstGeom prst="rect">
                  <a:avLst/>
                </a:prstGeom>
                <a:pattFill prst="pct60">
                  <a:fgClr>
                    <a:schemeClr val="tx1"/>
                  </a:fgClr>
                  <a:bgClr>
                    <a:schemeClr val="bg1"/>
                  </a:bgClr>
                </a:patt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CH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Rectangle 118"/>
                    <p:cNvSpPr>
                      <a:spLocks noChangeAspect="1"/>
                    </p:cNvSpPr>
                    <p:nvPr/>
                  </p:nvSpPr>
                  <p:spPr>
                    <a:xfrm>
                      <a:off x="951159" y="5184596"/>
                      <a:ext cx="403271" cy="369332"/>
                    </a:xfrm>
                    <a:prstGeom prst="rect">
                      <a:avLst/>
                    </a:prstGeom>
                    <a:ln w="31750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119" name="Rectangle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159" y="5184596"/>
                      <a:ext cx="403271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  <a:ln w="317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0" name="Rectangle 119"/>
                    <p:cNvSpPr>
                      <a:spLocks noChangeAspect="1"/>
                    </p:cNvSpPr>
                    <p:nvPr/>
                  </p:nvSpPr>
                  <p:spPr>
                    <a:xfrm>
                      <a:off x="943566" y="4601642"/>
                      <a:ext cx="403271" cy="369332"/>
                    </a:xfrm>
                    <a:prstGeom prst="rect">
                      <a:avLst/>
                    </a:prstGeom>
                    <a:ln w="31750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120" name="Rectangle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566" y="4601642"/>
                      <a:ext cx="40327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 w="317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Rectangle 120"/>
                    <p:cNvSpPr>
                      <a:spLocks noChangeAspect="1"/>
                    </p:cNvSpPr>
                    <p:nvPr/>
                  </p:nvSpPr>
                  <p:spPr>
                    <a:xfrm>
                      <a:off x="943566" y="4001718"/>
                      <a:ext cx="403271" cy="369332"/>
                    </a:xfrm>
                    <a:prstGeom prst="rect">
                      <a:avLst/>
                    </a:prstGeom>
                    <a:ln w="31750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566" y="4001718"/>
                      <a:ext cx="40327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317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Rectangle 121"/>
                    <p:cNvSpPr>
                      <a:spLocks noChangeAspect="1"/>
                    </p:cNvSpPr>
                    <p:nvPr/>
                  </p:nvSpPr>
                  <p:spPr>
                    <a:xfrm>
                      <a:off x="951159" y="3409295"/>
                      <a:ext cx="403271" cy="369332"/>
                    </a:xfrm>
                    <a:prstGeom prst="rect">
                      <a:avLst/>
                    </a:prstGeom>
                    <a:ln w="31750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159" y="3409295"/>
                      <a:ext cx="403271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 w="317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" name="Rectangle 122"/>
                    <p:cNvSpPr>
                      <a:spLocks noChangeAspect="1"/>
                    </p:cNvSpPr>
                    <p:nvPr/>
                  </p:nvSpPr>
                  <p:spPr>
                    <a:xfrm>
                      <a:off x="943565" y="2814760"/>
                      <a:ext cx="403271" cy="369332"/>
                    </a:xfrm>
                    <a:prstGeom prst="rect">
                      <a:avLst/>
                    </a:prstGeom>
                    <a:ln w="31750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565" y="2814760"/>
                      <a:ext cx="40327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 w="317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Rectangle 123"/>
                    <p:cNvSpPr>
                      <a:spLocks noChangeAspect="1"/>
                    </p:cNvSpPr>
                    <p:nvPr/>
                  </p:nvSpPr>
                  <p:spPr>
                    <a:xfrm>
                      <a:off x="943566" y="2233196"/>
                      <a:ext cx="403271" cy="369332"/>
                    </a:xfrm>
                    <a:prstGeom prst="rect">
                      <a:avLst/>
                    </a:prstGeom>
                    <a:ln w="31750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 smtClean="0"/>
                    </a:p>
                  </p:txBody>
                </p:sp>
              </mc:Choice>
              <mc:Fallback>
                <p:sp>
                  <p:nvSpPr>
                    <p:cNvPr id="124" name="Rectangle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566" y="2233196"/>
                      <a:ext cx="40327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 w="317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0" name="Straight Arrow Connector 129"/>
              <p:cNvCxnSpPr>
                <a:stCxn id="77" idx="0"/>
                <a:endCxn id="56" idx="2"/>
              </p:cNvCxnSpPr>
              <p:nvPr/>
            </p:nvCxnSpPr>
            <p:spPr bwMode="auto">
              <a:xfrm flipH="1" flipV="1">
                <a:off x="2821790" y="962719"/>
                <a:ext cx="4418" cy="23139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5" name="Straight Arrow Connector 134"/>
              <p:cNvCxnSpPr>
                <a:stCxn id="56" idx="0"/>
                <a:endCxn id="84" idx="3"/>
              </p:cNvCxnSpPr>
              <p:nvPr/>
            </p:nvCxnSpPr>
            <p:spPr bwMode="auto">
              <a:xfrm flipH="1" flipV="1">
                <a:off x="2821789" y="438296"/>
                <a:ext cx="1" cy="225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42" name="Rectangle 141"/>
            <p:cNvSpPr>
              <a:spLocks noChangeAspect="1"/>
            </p:cNvSpPr>
            <p:nvPr/>
          </p:nvSpPr>
          <p:spPr bwMode="auto">
            <a:xfrm>
              <a:off x="542791" y="3866719"/>
              <a:ext cx="204992" cy="22765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>
              <a:spLocks noChangeAspect="1"/>
            </p:cNvSpPr>
            <p:nvPr/>
          </p:nvSpPr>
          <p:spPr bwMode="auto">
            <a:xfrm>
              <a:off x="439191" y="4504487"/>
              <a:ext cx="412191" cy="119073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 bwMode="auto">
            <a:xfrm>
              <a:off x="539552" y="3048961"/>
              <a:ext cx="211470" cy="22746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06798" y="3699601"/>
              <a:ext cx="1665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Housing</a:t>
              </a:r>
              <a:b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</a:br>
              <a:r>
                <a:rPr lang="de-CH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«HTSTR</a:t>
              </a:r>
              <a:r>
                <a:rPr lang="de-CH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»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98" y="4345932"/>
              <a:ext cx="166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Spacer Grid</a:t>
              </a:r>
              <a:endParaRPr lang="de-CH" dirty="0" smtClean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97137" y="536634"/>
              <a:ext cx="1665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Upper Plenu</a:t>
              </a:r>
              <a:r>
                <a:rPr lang="en-US" sz="1600" dirty="0">
                  <a:latin typeface="Arial Narrow" panose="020B0606020202030204" pitchFamily="34" charset="0"/>
                  <a:cs typeface="Arial" panose="020B0604020202020204" pitchFamily="34" charset="0"/>
                </a:rPr>
                <a:t>m</a:t>
              </a:r>
              <a:r>
                <a:rPr lang="en-US" sz="16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/>
              </a:r>
              <a:br>
                <a:rPr lang="en-US" sz="16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</a:br>
              <a:r>
                <a:rPr lang="de-CH" sz="16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«PIPE»</a:t>
              </a:r>
              <a:endParaRPr lang="de-CH" sz="1600" dirty="0" smtClean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297137" y="-19409"/>
              <a:ext cx="1665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Backpressure</a:t>
              </a:r>
              <a:r>
                <a:rPr lang="en-US" sz="16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/>
              </a:r>
              <a:br>
                <a:rPr lang="en-US" sz="16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</a:br>
              <a:r>
                <a:rPr lang="de-CH" sz="16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«BREAK»</a:t>
              </a:r>
              <a:endParaRPr lang="de-CH" sz="1600" dirty="0" smtClean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97137" y="6117868"/>
              <a:ext cx="1665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Inlet Flow</a:t>
              </a:r>
              <a:br>
                <a:rPr lang="en-US" dirty="0" smtClean="0">
                  <a:latin typeface="Arial Narrow" panose="020B0606020202030204" pitchFamily="34" charset="0"/>
                  <a:cs typeface="Arial" panose="020B0604020202020204" pitchFamily="34" charset="0"/>
                </a:rPr>
              </a:br>
              <a:r>
                <a:rPr lang="de-CH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«FILL»</a:t>
              </a:r>
              <a:endParaRPr lang="de-CH" dirty="0" smtClean="0"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24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129" y="1052736"/>
            <a:ext cx="4176464" cy="41764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600129" y="1259152"/>
            <a:ext cx="4268015" cy="3843301"/>
            <a:chOff x="1600129" y="1259152"/>
            <a:chExt cx="4268015" cy="3843301"/>
          </a:xfrm>
        </p:grpSpPr>
        <p:grpSp>
          <p:nvGrpSpPr>
            <p:cNvPr id="9" name="Group 8"/>
            <p:cNvGrpSpPr/>
            <p:nvPr/>
          </p:nvGrpSpPr>
          <p:grpSpPr>
            <a:xfrm>
              <a:off x="2699789" y="1897076"/>
              <a:ext cx="1977179" cy="1977179"/>
              <a:chOff x="2031806" y="1607800"/>
              <a:chExt cx="2379748" cy="237974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31806" y="1607800"/>
                <a:ext cx="2379748" cy="2379748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22378" y="1898372"/>
                <a:ext cx="1798604" cy="1798604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725763" y="2301757"/>
                <a:ext cx="991834" cy="99183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764480" y="2340474"/>
                <a:ext cx="914400" cy="914400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600129" y="2073431"/>
              <a:ext cx="13821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Filler Material</a:t>
              </a:r>
              <a:b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MgO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15878" y="2134713"/>
              <a:ext cx="12522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Cladding</a:t>
              </a:r>
              <a:b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NiCr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80/20)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46217" y="1318834"/>
              <a:ext cx="9172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Insulator</a:t>
              </a:r>
              <a:b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MgO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47102" y="1259152"/>
              <a:ext cx="14702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Heater Element</a:t>
              </a:r>
              <a:b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NiCr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80/20)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391427" y="3859974"/>
                  <a:ext cx="6190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4.23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427" y="3859974"/>
                  <a:ext cx="619080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448332" y="4141678"/>
                  <a:ext cx="5052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4.5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332" y="4141678"/>
                  <a:ext cx="505267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391427" y="4427696"/>
                  <a:ext cx="6190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.65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427" y="4427696"/>
                  <a:ext cx="619080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334518" y="4763899"/>
                  <a:ext cx="7328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.75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518" y="4763899"/>
                  <a:ext cx="7328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308521" y="4029251"/>
              <a:ext cx="139811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</p:cNvCxnSpPr>
            <p:nvPr/>
          </p:nvCxnSpPr>
          <p:spPr>
            <a:xfrm>
              <a:off x="4068237" y="2885666"/>
              <a:ext cx="0" cy="114358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2"/>
            </p:cNvCxnSpPr>
            <p:nvPr/>
          </p:nvCxnSpPr>
          <p:spPr>
            <a:xfrm>
              <a:off x="3308521" y="2885666"/>
              <a:ext cx="0" cy="114358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909650" y="4029427"/>
              <a:ext cx="158587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6"/>
            </p:cNvCxnSpPr>
            <p:nvPr/>
          </p:nvCxnSpPr>
          <p:spPr>
            <a:xfrm>
              <a:off x="4100404" y="2885666"/>
              <a:ext cx="0" cy="140693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" idx="2"/>
            </p:cNvCxnSpPr>
            <p:nvPr/>
          </p:nvCxnSpPr>
          <p:spPr>
            <a:xfrm>
              <a:off x="3276353" y="2885666"/>
              <a:ext cx="0" cy="140693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6"/>
            </p:cNvCxnSpPr>
            <p:nvPr/>
          </p:nvCxnSpPr>
          <p:spPr>
            <a:xfrm>
              <a:off x="4435551" y="2885666"/>
              <a:ext cx="0" cy="171130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2"/>
            </p:cNvCxnSpPr>
            <p:nvPr/>
          </p:nvCxnSpPr>
          <p:spPr>
            <a:xfrm>
              <a:off x="2941207" y="2885666"/>
              <a:ext cx="0" cy="171130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" idx="6"/>
            </p:cNvCxnSpPr>
            <p:nvPr/>
          </p:nvCxnSpPr>
          <p:spPr>
            <a:xfrm>
              <a:off x="4676968" y="2885666"/>
              <a:ext cx="0" cy="204751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" idx="2"/>
            </p:cNvCxnSpPr>
            <p:nvPr/>
          </p:nvCxnSpPr>
          <p:spPr>
            <a:xfrm>
              <a:off x="2699789" y="2885666"/>
              <a:ext cx="0" cy="204751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1"/>
            </p:cNvCxnSpPr>
            <p:nvPr/>
          </p:nvCxnSpPr>
          <p:spPr>
            <a:xfrm flipH="1">
              <a:off x="2699789" y="4933176"/>
              <a:ext cx="634729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3"/>
            </p:cNvCxnSpPr>
            <p:nvPr/>
          </p:nvCxnSpPr>
          <p:spPr>
            <a:xfrm>
              <a:off x="4067411" y="4933176"/>
              <a:ext cx="609557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2" idx="1"/>
            </p:cNvCxnSpPr>
            <p:nvPr/>
          </p:nvCxnSpPr>
          <p:spPr>
            <a:xfrm flipH="1">
              <a:off x="2941207" y="4596973"/>
              <a:ext cx="4502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2" idx="3"/>
            </p:cNvCxnSpPr>
            <p:nvPr/>
          </p:nvCxnSpPr>
          <p:spPr>
            <a:xfrm>
              <a:off x="4010507" y="4596973"/>
              <a:ext cx="425044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1" idx="1"/>
            </p:cNvCxnSpPr>
            <p:nvPr/>
          </p:nvCxnSpPr>
          <p:spPr>
            <a:xfrm flipH="1">
              <a:off x="3276353" y="4310955"/>
              <a:ext cx="171979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1" idx="3"/>
            </p:cNvCxnSpPr>
            <p:nvPr/>
          </p:nvCxnSpPr>
          <p:spPr>
            <a:xfrm>
              <a:off x="3953599" y="4310955"/>
              <a:ext cx="146805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19" idx="2"/>
            </p:cNvCxnSpPr>
            <p:nvPr/>
          </p:nvCxnSpPr>
          <p:spPr>
            <a:xfrm rot="16200000" flipH="1">
              <a:off x="3023128" y="1803037"/>
              <a:ext cx="653361" cy="73513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8" idx="2"/>
            </p:cNvCxnSpPr>
            <p:nvPr/>
          </p:nvCxnSpPr>
          <p:spPr>
            <a:xfrm rot="5400000">
              <a:off x="3980004" y="1640984"/>
              <a:ext cx="462209" cy="98745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16" idx="2"/>
            </p:cNvCxnSpPr>
            <p:nvPr/>
          </p:nvCxnSpPr>
          <p:spPr>
            <a:xfrm rot="16200000" flipH="1">
              <a:off x="2876052" y="2073338"/>
              <a:ext cx="227460" cy="1397196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17" idx="2"/>
            </p:cNvCxnSpPr>
            <p:nvPr/>
          </p:nvCxnSpPr>
          <p:spPr>
            <a:xfrm rot="5400000">
              <a:off x="4823918" y="2467571"/>
              <a:ext cx="166177" cy="670011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4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973901" y="571128"/>
            <a:ext cx="4261569" cy="4452000"/>
            <a:chOff x="973901" y="568164"/>
            <a:chExt cx="5252272" cy="5486972"/>
          </a:xfrm>
        </p:grpSpPr>
        <p:sp>
          <p:nvSpPr>
            <p:cNvPr id="37" name="Rectangle 36"/>
            <p:cNvSpPr/>
            <p:nvPr/>
          </p:nvSpPr>
          <p:spPr>
            <a:xfrm>
              <a:off x="973901" y="802864"/>
              <a:ext cx="5252272" cy="5252272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40086" y="1052736"/>
              <a:ext cx="4772073" cy="4752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40000" y="1260000"/>
              <a:ext cx="4320083" cy="720083"/>
              <a:chOff x="1440000" y="1260000"/>
              <a:chExt cx="4320083" cy="72008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4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2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1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0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439999" y="2160000"/>
              <a:ext cx="4320083" cy="720083"/>
              <a:chOff x="1440000" y="1260000"/>
              <a:chExt cx="4320083" cy="720083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4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3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0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439997" y="3060000"/>
              <a:ext cx="4320083" cy="720083"/>
              <a:chOff x="1440000" y="1260000"/>
              <a:chExt cx="4320083" cy="72008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4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3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2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1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0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439996" y="3960000"/>
              <a:ext cx="4320083" cy="720083"/>
              <a:chOff x="1440000" y="1260000"/>
              <a:chExt cx="4320083" cy="720083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4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3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2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1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0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456510" y="4860000"/>
              <a:ext cx="4320083" cy="720083"/>
              <a:chOff x="1440000" y="1260000"/>
              <a:chExt cx="4320083" cy="72008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4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3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1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040000" y="1260000"/>
                <a:ext cx="720083" cy="720083"/>
              </a:xfrm>
              <a:prstGeom prst="ellipse">
                <a:avLst/>
              </a:prstGeom>
              <a:pattFill prst="pct6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>
              <a:stCxn id="106" idx="3"/>
            </p:cNvCxnSpPr>
            <p:nvPr/>
          </p:nvCxnSpPr>
          <p:spPr>
            <a:xfrm>
              <a:off x="4156511" y="568164"/>
              <a:ext cx="185564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012159" y="583879"/>
              <a:ext cx="0" cy="612873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2377904" y="5328083"/>
                <a:ext cx="7511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.75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04" y="5328083"/>
                <a:ext cx="751111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3125850" y="4345552"/>
            <a:ext cx="3165" cy="115180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81" idx="1"/>
          </p:cNvCxnSpPr>
          <p:nvPr/>
        </p:nvCxnSpPr>
        <p:spPr>
          <a:xfrm flipH="1">
            <a:off x="2377904" y="4345552"/>
            <a:ext cx="12614" cy="115180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987824" y="5497360"/>
            <a:ext cx="14119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2633275" y="401851"/>
                <a:ext cx="922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.5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275" y="401851"/>
                <a:ext cx="92292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>
            <a:stCxn id="106" idx="1"/>
          </p:cNvCxnSpPr>
          <p:nvPr/>
        </p:nvCxnSpPr>
        <p:spPr>
          <a:xfrm flipH="1">
            <a:off x="1189877" y="571128"/>
            <a:ext cx="1443398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5364088" y="692696"/>
                <a:ext cx="57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.5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692696"/>
                <a:ext cx="57606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14"/>
          <p:cNvCxnSpPr/>
          <p:nvPr/>
        </p:nvCxnSpPr>
        <p:spPr>
          <a:xfrm flipV="1">
            <a:off x="5222239" y="761558"/>
            <a:ext cx="303743" cy="3336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008225" y="964298"/>
            <a:ext cx="517757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324997" y="2597843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(Stainless Steel)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Elbow Connector 126"/>
          <p:cNvCxnSpPr>
            <a:stCxn id="126" idx="2"/>
          </p:cNvCxnSpPr>
          <p:nvPr/>
        </p:nvCxnSpPr>
        <p:spPr>
          <a:xfrm rot="5400000">
            <a:off x="5533033" y="2797650"/>
            <a:ext cx="166179" cy="936115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189877" y="592962"/>
            <a:ext cx="0" cy="468857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endCxn id="81" idx="1"/>
          </p:cNvCxnSpPr>
          <p:nvPr/>
        </p:nvCxnSpPr>
        <p:spPr>
          <a:xfrm flipH="1">
            <a:off x="2377904" y="5497360"/>
            <a:ext cx="120626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0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Wicaksono Damar Canggih</dc:creator>
  <cp:lastModifiedBy>Wicaksono Damar Canggih</cp:lastModifiedBy>
  <cp:revision>16</cp:revision>
  <dcterms:created xsi:type="dcterms:W3CDTF">2016-01-18T13:25:23Z</dcterms:created>
  <dcterms:modified xsi:type="dcterms:W3CDTF">2016-01-18T20:27:40Z</dcterms:modified>
</cp:coreProperties>
</file>