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kategori/desktop/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anikode.com/kategori/game/" TargetMode="External"/><Relationship Id="rId5" Type="http://schemas.openxmlformats.org/officeDocument/2006/relationships/hyperlink" Target="https://www.petanikode.com/kategori/web/" TargetMode="External"/><Relationship Id="rId4" Type="http://schemas.openxmlformats.org/officeDocument/2006/relationships/hyperlink" Target="https://www.petanikode.com/kategori/mobi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7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56" y="3696437"/>
            <a:ext cx="6992326" cy="809738"/>
          </a:xfrm>
        </p:spPr>
      </p:pic>
    </p:spTree>
    <p:extLst>
      <p:ext uri="{BB962C8B-B14F-4D97-AF65-F5344CB8AC3E}">
        <p14:creationId xmlns:p14="http://schemas.microsoft.com/office/powerpoint/2010/main" val="265958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Series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1-dimensi yang </a:t>
            </a:r>
            <a:r>
              <a:rPr lang="en-US" dirty="0" err="1"/>
              <a:t>berisi</a:t>
            </a:r>
            <a:r>
              <a:rPr lang="en-US" dirty="0"/>
              <a:t> </a:t>
            </a:r>
            <a:r>
              <a:rPr lang="en-US" i="1" dirty="0"/>
              <a:t>sequence 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berasosiasi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data,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Series,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membentuknya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b="1" dirty="0"/>
              <a:t>Series 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b="1" dirty="0"/>
              <a:t>pandas.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4" y="3674249"/>
            <a:ext cx="7344800" cy="149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07" y="5168349"/>
            <a:ext cx="5660460" cy="12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69" y="2377281"/>
            <a:ext cx="6667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numeric, string,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2-dimensi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22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47" y="2160588"/>
            <a:ext cx="63481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7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File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81" y="2653506"/>
            <a:ext cx="7381875" cy="2895600"/>
          </a:xfrm>
        </p:spPr>
      </p:pic>
    </p:spTree>
    <p:extLst>
      <p:ext uri="{BB962C8B-B14F-4D97-AF65-F5344CB8AC3E}">
        <p14:creationId xmlns:p14="http://schemas.microsoft.com/office/powerpoint/2010/main" val="373085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99" y="2210594"/>
            <a:ext cx="6591300" cy="1952625"/>
          </a:xfrm>
        </p:spPr>
      </p:pic>
    </p:spTree>
    <p:extLst>
      <p:ext uri="{BB962C8B-B14F-4D97-AF65-F5344CB8AC3E}">
        <p14:creationId xmlns:p14="http://schemas.microsoft.com/office/powerpoint/2010/main" val="302387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Python yang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grafik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horizontal (x)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</a:t>
            </a:r>
            <a:r>
              <a:rPr lang="en-US" dirty="0"/>
              <a:t>(y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3" y="4232577"/>
            <a:ext cx="677322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93913"/>
            <a:ext cx="5074109" cy="51408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05" y="1785327"/>
            <a:ext cx="360095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</a:t>
            </a:r>
            <a:r>
              <a:rPr lang="en-US" dirty="0" err="1">
                <a:hlinkClick r:id="rId2"/>
              </a:rPr>
              <a:t>Rossum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program, </a:t>
            </a:r>
            <a:r>
              <a:rPr lang="en-US" dirty="0" err="1"/>
              <a:t>seperti</a:t>
            </a:r>
            <a:r>
              <a:rPr lang="en-US" dirty="0"/>
              <a:t>: program CLI, </a:t>
            </a:r>
            <a:r>
              <a:rPr lang="en-US" dirty="0">
                <a:hlinkClick r:id="rId3"/>
              </a:rPr>
              <a:t>Program GUI (desktop)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Aplikasi</a:t>
            </a:r>
            <a:r>
              <a:rPr lang="en-US" dirty="0">
                <a:hlinkClick r:id="rId4"/>
              </a:rPr>
              <a:t> Mobile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Web</a:t>
            </a:r>
            <a:r>
              <a:rPr lang="en-US" dirty="0"/>
              <a:t>, </a:t>
            </a:r>
            <a:r>
              <a:rPr lang="en-US" dirty="0" err="1"/>
              <a:t>IoT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Game</a:t>
            </a:r>
            <a:r>
              <a:rPr lang="en-US" dirty="0"/>
              <a:t>, Program </a:t>
            </a:r>
            <a:r>
              <a:rPr lang="en-US" dirty="0" err="1"/>
              <a:t>untuk</a:t>
            </a:r>
            <a:r>
              <a:rPr lang="en-US" dirty="0"/>
              <a:t> Hacking,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sintaknya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Data Analysts, Data Scientists </a:t>
            </a:r>
            <a:r>
              <a:rPr lang="en-US" dirty="0" err="1"/>
              <a:t>dan</a:t>
            </a:r>
            <a:r>
              <a:rPr lang="en-US" dirty="0"/>
              <a:t> para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7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930" y="3313042"/>
            <a:ext cx="2014331" cy="109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502" y="3313041"/>
            <a:ext cx="2014332" cy="109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0278" y="3313041"/>
            <a:ext cx="2014331" cy="109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3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NumPy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i="1" dirty="0"/>
              <a:t>Numerical Python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library Python yang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scientific computing</a:t>
            </a:r>
            <a:r>
              <a:rPr lang="en-US" dirty="0"/>
              <a:t>.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N-dimensional </a:t>
            </a:r>
            <a:r>
              <a:rPr lang="en-US" i="1" dirty="0"/>
              <a:t>array</a:t>
            </a:r>
            <a:r>
              <a:rPr lang="en-US" dirty="0"/>
              <a:t>,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list </a:t>
            </a:r>
            <a:r>
              <a:rPr lang="en-US" dirty="0" err="1"/>
              <a:t>pada</a:t>
            </a:r>
            <a:r>
              <a:rPr lang="en-US" dirty="0"/>
              <a:t> Python.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list 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 </a:t>
            </a:r>
            <a:r>
              <a:rPr lang="en-US" i="1" dirty="0"/>
              <a:t>memory 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 </a:t>
            </a:r>
            <a:r>
              <a:rPr lang="en-US" i="1" dirty="0"/>
              <a:t>runtime 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Linear,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smtClean="0"/>
              <a:t>Matrix </a:t>
            </a:r>
            <a:r>
              <a:rPr lang="en-US" dirty="0"/>
              <a:t>(2-d </a:t>
            </a:r>
            <a:r>
              <a:rPr lang="en-US" i="1" dirty="0"/>
              <a:t>array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0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7" y="2107096"/>
            <a:ext cx="7614761" cy="863860"/>
          </a:xfrm>
        </p:spPr>
      </p:pic>
    </p:spTree>
    <p:extLst>
      <p:ext uri="{BB962C8B-B14F-4D97-AF65-F5344CB8AC3E}">
        <p14:creationId xmlns:p14="http://schemas.microsoft.com/office/powerpoint/2010/main" val="11695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2645385"/>
            <a:ext cx="5682093" cy="2029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4868711"/>
            <a:ext cx="5398337" cy="9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8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2" y="2257453"/>
            <a:ext cx="8518501" cy="1214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47" y="3798957"/>
            <a:ext cx="6112041" cy="8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Pandas </a:t>
            </a:r>
            <a:r>
              <a:rPr lang="en-US" dirty="0"/>
              <a:t>(</a:t>
            </a:r>
            <a:r>
              <a:rPr lang="en-US" i="1" dirty="0"/>
              <a:t>Python for Data Analysis) </a:t>
            </a:r>
            <a:r>
              <a:rPr lang="en-US" dirty="0" err="1"/>
              <a:t>adalah</a:t>
            </a:r>
            <a:r>
              <a:rPr lang="en-US" dirty="0"/>
              <a:t> library Python yang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data, </a:t>
            </a:r>
            <a:r>
              <a:rPr lang="en-US" dirty="0" err="1"/>
              <a:t>persiapan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data. Pandas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i="1" dirty="0"/>
              <a:t>high-level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terstruktur</a:t>
            </a:r>
            <a:r>
              <a:rPr lang="en-US" dirty="0"/>
              <a:t>/tabular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/>
              <a:t> </a:t>
            </a:r>
            <a:r>
              <a:rPr lang="en-US" b="1" dirty="0"/>
              <a:t>pandas 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/>
              <a:t> </a:t>
            </a:r>
            <a:r>
              <a:rPr lang="en-US" i="1" dirty="0" err="1"/>
              <a:t>DataFrame</a:t>
            </a:r>
            <a:r>
              <a:rPr lang="en-US" i="1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Series. </a:t>
            </a:r>
            <a:r>
              <a:rPr lang="en-US" i="1" dirty="0" err="1"/>
              <a:t>DataFrame</a:t>
            </a:r>
            <a:r>
              <a:rPr lang="en-US" i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tabular,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 </a:t>
            </a:r>
            <a:r>
              <a:rPr lang="en-US" i="1" dirty="0"/>
              <a:t>Series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array 1-dimensi yang </a:t>
            </a:r>
            <a:r>
              <a:rPr lang="en-US" dirty="0" err="1"/>
              <a:t>memiliki</a:t>
            </a:r>
            <a:r>
              <a:rPr lang="en-US" dirty="0"/>
              <a:t> label.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150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PowerPoint Presentation</vt:lpstr>
      <vt:lpstr>Apa itu Python?</vt:lpstr>
      <vt:lpstr>PowerPoint Presentation</vt:lpstr>
      <vt:lpstr>Data Science Pada Python</vt:lpstr>
      <vt:lpstr>Numpy</vt:lpstr>
      <vt:lpstr>Cara Menggunakan Library Numpy</vt:lpstr>
      <vt:lpstr>Elemen Pada Array</vt:lpstr>
      <vt:lpstr>Slicing</vt:lpstr>
      <vt:lpstr>Pandas</vt:lpstr>
      <vt:lpstr>Untuk memulai pandas</vt:lpstr>
      <vt:lpstr>Series</vt:lpstr>
      <vt:lpstr>PowerPoint Presentation</vt:lpstr>
      <vt:lpstr>DataFrame </vt:lpstr>
      <vt:lpstr>Membuat DataFrame</vt:lpstr>
      <vt:lpstr>Membaca Data dan Merubah File Data</vt:lpstr>
      <vt:lpstr>PowerPoint Presentation</vt:lpstr>
      <vt:lpstr>Matplotlib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</dc:creator>
  <cp:lastModifiedBy>roni</cp:lastModifiedBy>
  <cp:revision>11</cp:revision>
  <dcterms:created xsi:type="dcterms:W3CDTF">2020-11-23T08:03:47Z</dcterms:created>
  <dcterms:modified xsi:type="dcterms:W3CDTF">2020-11-23T11:03:20Z</dcterms:modified>
</cp:coreProperties>
</file>