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5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53"/>
  </p:normalViewPr>
  <p:slideViewPr>
    <p:cSldViewPr snapToGrid="0" showGuides="1">
      <p:cViewPr varScale="1">
        <p:scale>
          <a:sx n="112" d="100"/>
          <a:sy n="112" d="100"/>
        </p:scale>
        <p:origin x="616" y="1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9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3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5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3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9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0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8/20/19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0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8/20/19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9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3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5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17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50" r:id="rId5"/>
    <p:sldLayoutId id="2147483744" r:id="rId6"/>
    <p:sldLayoutId id="2147483745" r:id="rId7"/>
    <p:sldLayoutId id="2147483746" r:id="rId8"/>
    <p:sldLayoutId id="2147483749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F17F700-0D23-495F-A1B7-3562C1844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3293" y="13648"/>
            <a:ext cx="1219198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FB9E1-CFD5-4A05-A973-AD8427AA4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950" y="13647"/>
            <a:ext cx="10366101" cy="2580809"/>
          </a:xfrm>
          <a:solidFill>
            <a:srgbClr val="353535"/>
          </a:solidFill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4800" b="1" dirty="0" err="1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4800" b="1" dirty="0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Sentimen</a:t>
            </a:r>
            <a:r>
              <a:rPr lang="en-US" sz="4800" b="1" dirty="0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Publik</a:t>
            </a:r>
            <a:r>
              <a:rPr lang="en-US" sz="4800" b="1" dirty="0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terhadap</a:t>
            </a:r>
            <a:r>
              <a:rPr lang="en-US" sz="4800" b="1" dirty="0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Akun</a:t>
            </a:r>
            <a:r>
              <a:rPr lang="en-US" sz="4800" b="1" dirty="0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Twitter Net </a:t>
            </a:r>
            <a:r>
              <a:rPr lang="en-US" sz="4800" b="1" dirty="0" err="1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Mediatama</a:t>
            </a:r>
            <a:endParaRPr lang="en-ID" sz="4800" b="1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8C08C-8B1C-4EFC-AC89-1B6102FE1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825" y="2608105"/>
            <a:ext cx="11431882" cy="3491278"/>
          </a:xfrm>
        </p:spPr>
        <p:txBody>
          <a:bodyPr anchor="t">
            <a:noAutofit/>
          </a:bodyPr>
          <a:lstStyle/>
          <a:p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Oleh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EKA WULAN MEI PRIMA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IRWAN RIPANSYAH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MAYANG PUTRI PRACOSO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MUH HIDAYAT</a:t>
            </a:r>
          </a:p>
          <a:p>
            <a:pPr algn="r"/>
            <a:r>
              <a:rPr lang="en-ID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Dts</a:t>
            </a:r>
            <a:r>
              <a:rPr lang="en-ID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B Final Project</a:t>
            </a:r>
          </a:p>
        </p:txBody>
      </p:sp>
    </p:spTree>
    <p:extLst>
      <p:ext uri="{BB962C8B-B14F-4D97-AF65-F5344CB8AC3E}">
        <p14:creationId xmlns:p14="http://schemas.microsoft.com/office/powerpoint/2010/main" val="4003089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7F700-0D23-495F-A1B7-3562C1844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3293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FB9E1-CFD5-4A05-A973-AD8427AA4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950" y="442775"/>
            <a:ext cx="10229622" cy="1201002"/>
          </a:xfrm>
          <a:solidFill>
            <a:srgbClr val="353535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Latar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Belakang</a:t>
            </a:r>
            <a:endParaRPr lang="en-ID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8C08C-8B1C-4EFC-AC89-1B6102FE1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752" y="1967035"/>
            <a:ext cx="11914495" cy="4110506"/>
          </a:xfrm>
          <a:solidFill>
            <a:srgbClr val="353535"/>
          </a:solidFill>
        </p:spPr>
        <p:txBody>
          <a:bodyPr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 err="1"/>
              <a:t>Netmediatama</a:t>
            </a:r>
            <a:r>
              <a:rPr lang="en-US" cap="none" dirty="0"/>
              <a:t> </a:t>
            </a:r>
            <a:r>
              <a:rPr lang="en-US" cap="none" dirty="0" err="1"/>
              <a:t>adalah</a:t>
            </a:r>
            <a:r>
              <a:rPr lang="it-IT" cap="none" dirty="0"/>
              <a:t> stasiun televisi swasta terestrial nasional berita dan hiburan yang berdiri pada tahun 2013.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cap="none" dirty="0"/>
              <a:t>Di lansir dari kompasiana </a:t>
            </a:r>
            <a:r>
              <a:rPr lang="en-ID" cap="none" dirty="0" err="1"/>
              <a:t>bahwa</a:t>
            </a:r>
            <a:r>
              <a:rPr lang="en-ID" cap="none" dirty="0"/>
              <a:t> yang </a:t>
            </a:r>
            <a:r>
              <a:rPr lang="en-ID" cap="none" dirty="0" err="1"/>
              <a:t>terkait</a:t>
            </a:r>
            <a:r>
              <a:rPr lang="en-ID" cap="none" dirty="0"/>
              <a:t> </a:t>
            </a:r>
            <a:r>
              <a:rPr lang="en-ID" cap="none" dirty="0" err="1"/>
              <a:t>sedang</a:t>
            </a:r>
            <a:r>
              <a:rPr lang="en-ID" cap="none" dirty="0"/>
              <a:t> </a:t>
            </a:r>
            <a:r>
              <a:rPr lang="en-ID" cap="none" dirty="0" err="1"/>
              <a:t>mempersiapkan</a:t>
            </a:r>
            <a:r>
              <a:rPr lang="en-ID" cap="none" dirty="0"/>
              <a:t> PHK (</a:t>
            </a:r>
            <a:r>
              <a:rPr lang="en-ID" cap="none" dirty="0" err="1"/>
              <a:t>Pemutusan</a:t>
            </a:r>
            <a:r>
              <a:rPr lang="en-ID" cap="none" dirty="0"/>
              <a:t> </a:t>
            </a:r>
            <a:r>
              <a:rPr lang="en-ID" cap="none" dirty="0" err="1"/>
              <a:t>Hubungan</a:t>
            </a:r>
            <a:r>
              <a:rPr lang="en-ID" cap="none" dirty="0"/>
              <a:t> </a:t>
            </a:r>
            <a:r>
              <a:rPr lang="en-ID" cap="none" dirty="0" err="1"/>
              <a:t>Kerja</a:t>
            </a:r>
            <a:r>
              <a:rPr lang="en-ID" cap="none" dirty="0"/>
              <a:t>) </a:t>
            </a:r>
            <a:r>
              <a:rPr lang="en-ID" cap="none" dirty="0" err="1"/>
              <a:t>secara</a:t>
            </a:r>
            <a:r>
              <a:rPr lang="en-ID" cap="none" dirty="0"/>
              <a:t> </a:t>
            </a:r>
            <a:r>
              <a:rPr lang="en-ID" cap="none" dirty="0" err="1"/>
              <a:t>massal</a:t>
            </a:r>
            <a:r>
              <a:rPr lang="en-ID" cap="none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cap="none" dirty="0"/>
              <a:t>Hal </a:t>
            </a:r>
            <a:r>
              <a:rPr lang="en-ID" cap="none" dirty="0" err="1"/>
              <a:t>ini</a:t>
            </a:r>
            <a:r>
              <a:rPr lang="en-ID" cap="none" dirty="0"/>
              <a:t> </a:t>
            </a:r>
            <a:r>
              <a:rPr lang="en-ID" cap="none" dirty="0" err="1"/>
              <a:t>dikarenakan</a:t>
            </a:r>
            <a:r>
              <a:rPr lang="en-ID" cap="none" dirty="0"/>
              <a:t> yang </a:t>
            </a:r>
            <a:r>
              <a:rPr lang="en-ID" cap="none" dirty="0" err="1"/>
              <a:t>terkait</a:t>
            </a:r>
            <a:r>
              <a:rPr lang="en-ID" cap="none" dirty="0"/>
              <a:t> </a:t>
            </a:r>
            <a:r>
              <a:rPr lang="en-ID" cap="none" dirty="0" err="1"/>
              <a:t>sedang</a:t>
            </a:r>
            <a:r>
              <a:rPr lang="en-ID" cap="none" dirty="0"/>
              <a:t> </a:t>
            </a:r>
            <a:r>
              <a:rPr lang="en-ID" cap="none" dirty="0" err="1"/>
              <a:t>menghadapi</a:t>
            </a:r>
            <a:r>
              <a:rPr lang="en-ID" cap="none" dirty="0"/>
              <a:t> masa-masa yang </a:t>
            </a:r>
            <a:r>
              <a:rPr lang="en-ID" cap="none" dirty="0" err="1"/>
              <a:t>cukup</a:t>
            </a:r>
            <a:r>
              <a:rPr lang="en-ID" cap="none" dirty="0"/>
              <a:t> </a:t>
            </a:r>
            <a:r>
              <a:rPr lang="en-ID" cap="none" dirty="0" err="1"/>
              <a:t>berat</a:t>
            </a:r>
            <a:r>
              <a:rPr lang="en-ID" cap="none" dirty="0"/>
              <a:t> dan </a:t>
            </a:r>
            <a:r>
              <a:rPr lang="en-ID" cap="none" dirty="0" err="1"/>
              <a:t>tidak</a:t>
            </a:r>
            <a:r>
              <a:rPr lang="en-ID" cap="none" dirty="0"/>
              <a:t> </a:t>
            </a:r>
            <a:r>
              <a:rPr lang="en-ID" cap="none" dirty="0" err="1"/>
              <a:t>sanggup</a:t>
            </a:r>
            <a:r>
              <a:rPr lang="en-ID" cap="none" dirty="0"/>
              <a:t> </a:t>
            </a:r>
            <a:r>
              <a:rPr lang="en-ID" cap="none" dirty="0" err="1"/>
              <a:t>bersaing</a:t>
            </a:r>
            <a:r>
              <a:rPr lang="en-ID" cap="none" dirty="0"/>
              <a:t> </a:t>
            </a:r>
            <a:r>
              <a:rPr lang="en-ID" cap="none" dirty="0" err="1"/>
              <a:t>dengan</a:t>
            </a:r>
            <a:r>
              <a:rPr lang="en-ID" cap="none" dirty="0"/>
              <a:t> para </a:t>
            </a:r>
            <a:r>
              <a:rPr lang="en-ID" cap="none" dirty="0" err="1"/>
              <a:t>kompetitornya</a:t>
            </a:r>
            <a:r>
              <a:rPr lang="en-ID" cap="none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cap="none" dirty="0" err="1"/>
              <a:t>Masalah</a:t>
            </a:r>
            <a:r>
              <a:rPr lang="en-ID" cap="none" dirty="0"/>
              <a:t> </a:t>
            </a:r>
            <a:r>
              <a:rPr lang="en-ID" cap="none" dirty="0" err="1"/>
              <a:t>ini</a:t>
            </a:r>
            <a:r>
              <a:rPr lang="en-ID" cap="none" dirty="0"/>
              <a:t> </a:t>
            </a:r>
            <a:r>
              <a:rPr lang="en-ID" cap="none" dirty="0" err="1"/>
              <a:t>mengakibatkan</a:t>
            </a:r>
            <a:r>
              <a:rPr lang="en-ID" cap="none" dirty="0"/>
              <a:t> </a:t>
            </a:r>
            <a:r>
              <a:rPr lang="en-ID" cap="none" dirty="0" err="1"/>
              <a:t>sejumlah</a:t>
            </a:r>
            <a:r>
              <a:rPr lang="en-ID" cap="none" dirty="0"/>
              <a:t> pro dan </a:t>
            </a:r>
            <a:r>
              <a:rPr lang="en-ID" cap="none" dirty="0" err="1"/>
              <a:t>kontra</a:t>
            </a:r>
            <a:r>
              <a:rPr lang="en-ID" cap="none" dirty="0"/>
              <a:t> </a:t>
            </a:r>
            <a:r>
              <a:rPr lang="en-ID" cap="none" dirty="0" err="1"/>
              <a:t>dikalangan</a:t>
            </a:r>
            <a:r>
              <a:rPr lang="en-ID" cap="none" dirty="0"/>
              <a:t> </a:t>
            </a:r>
            <a:r>
              <a:rPr lang="en-ID" cap="none" dirty="0" err="1"/>
              <a:t>warganet</a:t>
            </a:r>
            <a:r>
              <a:rPr lang="en-ID" cap="none" dirty="0"/>
              <a:t> </a:t>
            </a:r>
            <a:r>
              <a:rPr lang="en-ID" cap="none" dirty="0" err="1"/>
              <a:t>khususnya</a:t>
            </a:r>
            <a:r>
              <a:rPr lang="en-ID" cap="none" dirty="0"/>
              <a:t> twitter.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cap="none" dirty="0" err="1"/>
              <a:t>Berdasarkan</a:t>
            </a:r>
            <a:r>
              <a:rPr lang="en-ID" cap="none" dirty="0"/>
              <a:t> </a:t>
            </a:r>
            <a:r>
              <a:rPr lang="en-ID" cap="none" dirty="0" err="1"/>
              <a:t>hal</a:t>
            </a:r>
            <a:r>
              <a:rPr lang="en-ID" cap="none" dirty="0"/>
              <a:t> </a:t>
            </a:r>
            <a:r>
              <a:rPr lang="en-ID" cap="none" dirty="0" err="1"/>
              <a:t>tersebut</a:t>
            </a:r>
            <a:r>
              <a:rPr lang="en-ID" cap="none" dirty="0"/>
              <a:t>, </a:t>
            </a:r>
            <a:r>
              <a:rPr lang="en-ID" cap="none" dirty="0" err="1"/>
              <a:t>penganalisis</a:t>
            </a:r>
            <a:r>
              <a:rPr lang="en-ID" cap="none" dirty="0"/>
              <a:t> </a:t>
            </a:r>
            <a:r>
              <a:rPr lang="en-ID" cap="none" dirty="0" err="1"/>
              <a:t>mencoba</a:t>
            </a:r>
            <a:r>
              <a:rPr lang="en-ID" cap="none" dirty="0"/>
              <a:t> </a:t>
            </a:r>
            <a:r>
              <a:rPr lang="en-ID" cap="none" dirty="0" err="1"/>
              <a:t>menganalisis</a:t>
            </a:r>
            <a:r>
              <a:rPr lang="en-ID" cap="none" dirty="0"/>
              <a:t> </a:t>
            </a:r>
            <a:r>
              <a:rPr lang="en-ID" cap="none" dirty="0" err="1"/>
              <a:t>sentimen</a:t>
            </a:r>
            <a:r>
              <a:rPr lang="en-ID" cap="none" dirty="0"/>
              <a:t> </a:t>
            </a:r>
            <a:r>
              <a:rPr lang="en-ID" cap="none" dirty="0" err="1"/>
              <a:t>publik</a:t>
            </a:r>
            <a:r>
              <a:rPr lang="en-ID" cap="none" dirty="0"/>
              <a:t> </a:t>
            </a:r>
            <a:r>
              <a:rPr lang="en-ID" cap="none" dirty="0" err="1"/>
              <a:t>terhadap</a:t>
            </a:r>
            <a:r>
              <a:rPr lang="en-ID" cap="none" dirty="0"/>
              <a:t> </a:t>
            </a:r>
            <a:r>
              <a:rPr lang="en-ID" cap="none" dirty="0" err="1"/>
              <a:t>akun</a:t>
            </a:r>
            <a:r>
              <a:rPr lang="en-ID" cap="none" dirty="0"/>
              <a:t> twitter @</a:t>
            </a:r>
            <a:r>
              <a:rPr lang="en-ID" cap="none" dirty="0" err="1"/>
              <a:t>netmediatama</a:t>
            </a:r>
            <a:r>
              <a:rPr lang="en-ID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713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7F700-0D23-495F-A1B7-3562C1844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3293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FB9E1-CFD5-4A05-A973-AD8427AA4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837" y="972422"/>
            <a:ext cx="10338805" cy="1151847"/>
          </a:xfrm>
          <a:solidFill>
            <a:srgbClr val="353535"/>
          </a:solidFill>
        </p:spPr>
        <p:txBody>
          <a:bodyPr anchor="b">
            <a:normAutofit fontScale="90000"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Tujuan</a:t>
            </a:r>
            <a:endParaRPr lang="en-ID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488C08C-8B1C-4EFC-AC89-1B6102FE1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563" y="2634019"/>
            <a:ext cx="5914294" cy="2985539"/>
          </a:xfrm>
          <a:solidFill>
            <a:srgbClr val="353535"/>
          </a:solidFill>
        </p:spPr>
        <p:txBody>
          <a:bodyPr anchor="t">
            <a:noAutofit/>
          </a:bodyPr>
          <a:lstStyle/>
          <a:p>
            <a:r>
              <a:rPr lang="en-US" sz="2800" cap="none" dirty="0" err="1"/>
              <a:t>Tujuan</a:t>
            </a:r>
            <a:r>
              <a:rPr lang="en-US" sz="2800" cap="none" dirty="0"/>
              <a:t> </a:t>
            </a:r>
            <a:r>
              <a:rPr lang="en-US" sz="2800" cap="none" dirty="0" err="1"/>
              <a:t>dari</a:t>
            </a:r>
            <a:r>
              <a:rPr lang="en-US" sz="2800" cap="none" dirty="0"/>
              <a:t> </a:t>
            </a:r>
            <a:r>
              <a:rPr lang="en-US" sz="2800" cap="none" dirty="0" err="1"/>
              <a:t>dibuatnya</a:t>
            </a:r>
            <a:r>
              <a:rPr lang="en-US" sz="2800" cap="none" dirty="0"/>
              <a:t> </a:t>
            </a:r>
            <a:r>
              <a:rPr lang="en-US" sz="2800" cap="none" dirty="0" err="1"/>
              <a:t>projek</a:t>
            </a:r>
            <a:r>
              <a:rPr lang="en-US" sz="2800" cap="none" dirty="0"/>
              <a:t> </a:t>
            </a:r>
            <a:r>
              <a:rPr lang="en-US" sz="2800" cap="none" dirty="0" err="1"/>
              <a:t>ini</a:t>
            </a:r>
            <a:r>
              <a:rPr lang="en-US" sz="2800" cap="none" dirty="0"/>
              <a:t> </a:t>
            </a:r>
            <a:r>
              <a:rPr lang="en-US" sz="2800" cap="none" dirty="0" err="1"/>
              <a:t>adalah</a:t>
            </a:r>
            <a:r>
              <a:rPr lang="en-US" sz="2800" cap="none" dirty="0"/>
              <a:t> </a:t>
            </a:r>
            <a:r>
              <a:rPr lang="en-US" sz="2800" cap="none" dirty="0" err="1"/>
              <a:t>untuk</a:t>
            </a:r>
            <a:r>
              <a:rPr lang="en-US" sz="2800" cap="none" dirty="0"/>
              <a:t> </a:t>
            </a:r>
            <a:r>
              <a:rPr lang="en-US" sz="2800" cap="none" dirty="0" err="1"/>
              <a:t>menganalisis</a:t>
            </a:r>
            <a:r>
              <a:rPr lang="en-US" sz="2800" cap="none" dirty="0"/>
              <a:t> </a:t>
            </a:r>
            <a:r>
              <a:rPr lang="en-US" sz="2800" cap="none" dirty="0" err="1"/>
              <a:t>serta</a:t>
            </a:r>
            <a:r>
              <a:rPr lang="en-US" sz="2800" cap="none" dirty="0"/>
              <a:t> </a:t>
            </a:r>
            <a:r>
              <a:rPr lang="en-US" sz="2800" cap="none" dirty="0" err="1"/>
              <a:t>menyajikan</a:t>
            </a:r>
            <a:r>
              <a:rPr lang="en-US" sz="2800" cap="none" dirty="0"/>
              <a:t> data </a:t>
            </a:r>
            <a:r>
              <a:rPr lang="en-US" sz="2800" cap="none" dirty="0" err="1"/>
              <a:t>dalam</a:t>
            </a:r>
            <a:r>
              <a:rPr lang="en-US" sz="2800" cap="none" dirty="0"/>
              <a:t> </a:t>
            </a:r>
            <a:r>
              <a:rPr lang="en-US" sz="2800" cap="none" dirty="0" err="1"/>
              <a:t>bentuk</a:t>
            </a:r>
            <a:r>
              <a:rPr lang="en-US" sz="2800" cap="none" dirty="0"/>
              <a:t> </a:t>
            </a:r>
            <a:r>
              <a:rPr lang="en-US" sz="2800" i="1" cap="none" dirty="0"/>
              <a:t>Histogram, Scatter Plot, diagram</a:t>
            </a:r>
            <a:r>
              <a:rPr lang="en-US" sz="2800" cap="none" dirty="0"/>
              <a:t> </a:t>
            </a:r>
            <a:r>
              <a:rPr lang="en-US" sz="2800" i="1" cap="none" dirty="0"/>
              <a:t>pie</a:t>
            </a:r>
            <a:r>
              <a:rPr lang="en-US" sz="2800" cap="none" dirty="0"/>
              <a:t>, Scatterplot dan </a:t>
            </a:r>
            <a:r>
              <a:rPr lang="en-US" sz="2800" i="1" cap="none" dirty="0" err="1"/>
              <a:t>wordcloud</a:t>
            </a:r>
            <a:r>
              <a:rPr lang="en-US" sz="2800" cap="none" dirty="0"/>
              <a:t> </a:t>
            </a:r>
            <a:r>
              <a:rPr lang="en-US" sz="2800" cap="none" dirty="0" err="1"/>
              <a:t>dengan</a:t>
            </a:r>
            <a:r>
              <a:rPr lang="en-US" sz="2800" cap="none" dirty="0"/>
              <a:t> </a:t>
            </a:r>
            <a:r>
              <a:rPr lang="en-US" sz="2800" cap="none" dirty="0" err="1"/>
              <a:t>metode</a:t>
            </a:r>
            <a:r>
              <a:rPr lang="en-US" sz="2800" cap="none" dirty="0"/>
              <a:t> </a:t>
            </a:r>
            <a:r>
              <a:rPr lang="en-US" sz="2800" i="1" cap="none" dirty="0"/>
              <a:t>sentiment analysis </a:t>
            </a:r>
            <a:r>
              <a:rPr lang="en-US" sz="2800" cap="none" dirty="0"/>
              <a:t>dan </a:t>
            </a:r>
            <a:r>
              <a:rPr lang="en-US" sz="2800" i="1" cap="none" dirty="0"/>
              <a:t>K-Means Clustering.</a:t>
            </a:r>
            <a:endParaRPr lang="en-ID" sz="2800" i="1" cap="non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6384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F17F700-0D23-495F-A1B7-3562C1844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3293" y="0"/>
            <a:ext cx="1219198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8C08C-8B1C-4EFC-AC89-1B6102FE1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649" y="3110542"/>
            <a:ext cx="5852867" cy="2985539"/>
          </a:xfrm>
        </p:spPr>
        <p:txBody>
          <a:bodyPr anchor="t">
            <a:noAutofit/>
          </a:bodyPr>
          <a:lstStyle/>
          <a:p>
            <a:r>
              <a:rPr lang="en-US" sz="2800" cap="none" dirty="0" err="1"/>
              <a:t>Manfaat</a:t>
            </a:r>
            <a:r>
              <a:rPr lang="en-US" sz="2800" cap="none" dirty="0"/>
              <a:t> </a:t>
            </a:r>
            <a:r>
              <a:rPr lang="en-US" sz="2800" cap="none" dirty="0" err="1"/>
              <a:t>dari</a:t>
            </a:r>
            <a:r>
              <a:rPr lang="en-US" sz="2800" cap="none" dirty="0"/>
              <a:t> </a:t>
            </a:r>
            <a:r>
              <a:rPr lang="en-US" sz="2800" cap="none" dirty="0" err="1"/>
              <a:t>dibuatnya</a:t>
            </a:r>
            <a:r>
              <a:rPr lang="en-US" sz="2800" cap="none" dirty="0"/>
              <a:t> </a:t>
            </a:r>
            <a:r>
              <a:rPr lang="en-US" sz="2800" cap="none" dirty="0" err="1"/>
              <a:t>projek</a:t>
            </a:r>
            <a:r>
              <a:rPr lang="en-US" sz="2800" cap="none" dirty="0"/>
              <a:t> </a:t>
            </a:r>
            <a:r>
              <a:rPr lang="en-US" sz="2800" cap="none" dirty="0" err="1"/>
              <a:t>ini</a:t>
            </a:r>
            <a:r>
              <a:rPr lang="en-US" sz="2800" cap="none" dirty="0"/>
              <a:t> agar </a:t>
            </a:r>
            <a:r>
              <a:rPr lang="en-US" sz="2800" i="1" cap="none" dirty="0"/>
              <a:t>user</a:t>
            </a:r>
            <a:r>
              <a:rPr lang="en-US" sz="2800" cap="none" dirty="0"/>
              <a:t> </a:t>
            </a:r>
            <a:r>
              <a:rPr lang="en-US" sz="2800" cap="none" dirty="0" err="1"/>
              <a:t>dapat</a:t>
            </a:r>
            <a:r>
              <a:rPr lang="en-US" sz="2800" cap="none" dirty="0"/>
              <a:t> </a:t>
            </a:r>
            <a:r>
              <a:rPr lang="en-US" sz="2800" cap="none" dirty="0" err="1"/>
              <a:t>mengetahui</a:t>
            </a:r>
            <a:r>
              <a:rPr lang="en-US" sz="2800" cap="none" dirty="0"/>
              <a:t> </a:t>
            </a:r>
            <a:r>
              <a:rPr lang="en-US" sz="2800" cap="none" dirty="0" err="1"/>
              <a:t>seberapa</a:t>
            </a:r>
            <a:r>
              <a:rPr lang="en-US" sz="2800" cap="none" dirty="0"/>
              <a:t> </a:t>
            </a:r>
            <a:r>
              <a:rPr lang="en-US" sz="2800" cap="none" dirty="0" err="1"/>
              <a:t>besar</a:t>
            </a:r>
            <a:r>
              <a:rPr lang="en-US" sz="2800" cap="none" dirty="0"/>
              <a:t> </a:t>
            </a:r>
            <a:r>
              <a:rPr lang="en-US" sz="2800" cap="none" dirty="0" err="1"/>
              <a:t>sentimen</a:t>
            </a:r>
            <a:r>
              <a:rPr lang="en-US" sz="2800" cap="none" dirty="0"/>
              <a:t> </a:t>
            </a:r>
            <a:r>
              <a:rPr lang="en-US" sz="2800" cap="none" dirty="0" err="1"/>
              <a:t>publik</a:t>
            </a:r>
            <a:r>
              <a:rPr lang="en-US" sz="2800" cap="none" dirty="0"/>
              <a:t> </a:t>
            </a:r>
            <a:r>
              <a:rPr lang="en-US" sz="2800" cap="none" dirty="0" err="1"/>
              <a:t>terhadap</a:t>
            </a:r>
            <a:r>
              <a:rPr lang="en-US" sz="2800" cap="none" dirty="0"/>
              <a:t> </a:t>
            </a:r>
            <a:r>
              <a:rPr lang="en-US" sz="2800" cap="none" dirty="0" err="1"/>
              <a:t>masalah</a:t>
            </a:r>
            <a:r>
              <a:rPr lang="en-US" sz="2800" cap="none" dirty="0"/>
              <a:t> yang </a:t>
            </a:r>
            <a:r>
              <a:rPr lang="en-US" sz="2800" cap="none" dirty="0" err="1"/>
              <a:t>dihadapi</a:t>
            </a:r>
            <a:r>
              <a:rPr lang="en-US" sz="2800" cap="none" dirty="0"/>
              <a:t> oleh net </a:t>
            </a:r>
            <a:r>
              <a:rPr lang="en-US" sz="2800" cap="none" dirty="0" err="1"/>
              <a:t>mediatama</a:t>
            </a:r>
            <a:r>
              <a:rPr lang="en-US" sz="2800" cap="none" dirty="0"/>
              <a:t>.</a:t>
            </a:r>
            <a:endParaRPr lang="en-ID" sz="2800" i="1" cap="none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11424D-283A-4605-854F-B8674918E676}"/>
              </a:ext>
            </a:extLst>
          </p:cNvPr>
          <p:cNvSpPr txBox="1">
            <a:spLocks/>
          </p:cNvSpPr>
          <p:nvPr/>
        </p:nvSpPr>
        <p:spPr>
          <a:xfrm>
            <a:off x="912949" y="959841"/>
            <a:ext cx="10366101" cy="1050877"/>
          </a:xfrm>
          <a:prstGeom prst="rect">
            <a:avLst/>
          </a:prstGeom>
          <a:solidFill>
            <a:srgbClr val="353535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chemeClr val="tx1"/>
                </a:solidFill>
              </a:rPr>
              <a:t>Manfaat</a:t>
            </a:r>
            <a:endParaRPr lang="en-ID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22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F17F700-0D23-495F-A1B7-3562C1844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3293" y="-145143"/>
            <a:ext cx="1219198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488C08C-8B1C-4EFC-AC89-1B6102FE1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8730" y="3018302"/>
            <a:ext cx="4045688" cy="822370"/>
          </a:xfrm>
        </p:spPr>
        <p:txBody>
          <a:bodyPr anchor="t">
            <a:noAutofit/>
          </a:bodyPr>
          <a:lstStyle/>
          <a:p>
            <a:pPr algn="just"/>
            <a:r>
              <a:rPr lang="en-US" sz="2800" i="1" cap="none" dirty="0"/>
              <a:t>Data yang </a:t>
            </a:r>
            <a:r>
              <a:rPr lang="en-US" sz="2800" i="1" cap="none" dirty="0" err="1"/>
              <a:t>digunakan</a:t>
            </a:r>
            <a:r>
              <a:rPr lang="en-US" sz="2800" i="1" cap="none" dirty="0"/>
              <a:t> </a:t>
            </a:r>
            <a:r>
              <a:rPr lang="en-US" sz="2800" i="1" cap="none" dirty="0" err="1"/>
              <a:t>merupakan</a:t>
            </a:r>
            <a:r>
              <a:rPr lang="en-US" sz="2800" i="1" cap="none" dirty="0"/>
              <a:t> data </a:t>
            </a:r>
            <a:r>
              <a:rPr lang="en-US" sz="2800" i="1" cap="none" dirty="0" err="1"/>
              <a:t>hasil</a:t>
            </a:r>
            <a:r>
              <a:rPr lang="en-US" sz="2800" i="1" cap="none" dirty="0"/>
              <a:t> crawling </a:t>
            </a:r>
            <a:r>
              <a:rPr lang="en-US" sz="2800" i="1" cap="none" dirty="0" err="1"/>
              <a:t>dari</a:t>
            </a:r>
            <a:r>
              <a:rPr lang="en-US" sz="2800" i="1" cap="none" dirty="0"/>
              <a:t> twitter @</a:t>
            </a:r>
            <a:r>
              <a:rPr lang="en-US" sz="2800" i="1" cap="none" dirty="0" err="1"/>
              <a:t>netmediatama</a:t>
            </a:r>
            <a:r>
              <a:rPr lang="en-US" sz="2800" i="1" cap="none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68CA29-98A8-415A-9576-C14B3150CF1E}"/>
              </a:ext>
            </a:extLst>
          </p:cNvPr>
          <p:cNvSpPr txBox="1">
            <a:spLocks/>
          </p:cNvSpPr>
          <p:nvPr/>
        </p:nvSpPr>
        <p:spPr>
          <a:xfrm>
            <a:off x="926597" y="822766"/>
            <a:ext cx="10338805" cy="1050877"/>
          </a:xfrm>
          <a:prstGeom prst="rect">
            <a:avLst/>
          </a:prstGeom>
          <a:solidFill>
            <a:srgbClr val="353535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chemeClr val="tx1"/>
                </a:solidFill>
              </a:rPr>
              <a:t>Sumber</a:t>
            </a:r>
            <a:r>
              <a:rPr lang="en-US" b="1" dirty="0">
                <a:solidFill>
                  <a:schemeClr val="tx1"/>
                </a:solidFill>
              </a:rPr>
              <a:t> Data</a:t>
            </a:r>
            <a:endParaRPr lang="en-ID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twitter logo png">
            <a:extLst>
              <a:ext uri="{FF2B5EF4-FFF2-40B4-BE49-F238E27FC236}">
                <a16:creationId xmlns:a16="http://schemas.microsoft.com/office/drawing/2014/main" id="{BD584927-745F-455C-BDEE-2B8421159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8CF1A"/>
              </a:clrFrom>
              <a:clrTo>
                <a:srgbClr val="E8CF1A">
                  <a:alpha val="0"/>
                </a:srgbClr>
              </a:clrTo>
            </a:clrChange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9" y="2788339"/>
            <a:ext cx="2578638" cy="25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08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F17F700-0D23-495F-A1B7-3562C1844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3293" y="-13648"/>
            <a:ext cx="1219198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8C08C-8B1C-4EFC-AC89-1B6102FE1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2565779"/>
            <a:ext cx="10809554" cy="3452884"/>
          </a:xfrm>
          <a:solidFill>
            <a:srgbClr val="353535"/>
          </a:solidFill>
        </p:spPr>
        <p:txBody>
          <a:bodyPr anchor="t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i="1" cap="none" dirty="0"/>
              <a:t>Sentiment analysis : </a:t>
            </a:r>
            <a:r>
              <a:rPr lang="en-ID" sz="3200" i="1" cap="none" dirty="0"/>
              <a:t>P</a:t>
            </a:r>
            <a:r>
              <a:rPr lang="en-ID" sz="3200" cap="none" dirty="0"/>
              <a:t>roses </a:t>
            </a:r>
            <a:r>
              <a:rPr lang="en-ID" sz="3200" cap="none" dirty="0" err="1"/>
              <a:t>memahami</a:t>
            </a:r>
            <a:r>
              <a:rPr lang="en-ID" sz="3200" cap="none" dirty="0"/>
              <a:t>, </a:t>
            </a:r>
            <a:r>
              <a:rPr lang="en-ID" sz="3200" cap="none" dirty="0" err="1"/>
              <a:t>mengekstrak</a:t>
            </a:r>
            <a:r>
              <a:rPr lang="en-ID" sz="3200" cap="none" dirty="0"/>
              <a:t>, dan </a:t>
            </a:r>
            <a:r>
              <a:rPr lang="en-ID" sz="3200" cap="none" dirty="0" err="1"/>
              <a:t>mengolah</a:t>
            </a:r>
            <a:r>
              <a:rPr lang="en-ID" sz="3200" cap="none" dirty="0"/>
              <a:t> data </a:t>
            </a:r>
            <a:r>
              <a:rPr lang="en-ID" sz="3200" cap="none" dirty="0" err="1"/>
              <a:t>tekstual</a:t>
            </a:r>
            <a:r>
              <a:rPr lang="en-ID" sz="3200" cap="none" dirty="0"/>
              <a:t> </a:t>
            </a:r>
            <a:r>
              <a:rPr lang="en-ID" sz="3200" cap="none" dirty="0" err="1"/>
              <a:t>secara</a:t>
            </a:r>
            <a:r>
              <a:rPr lang="en-ID" sz="3200" cap="none" dirty="0"/>
              <a:t> </a:t>
            </a:r>
            <a:r>
              <a:rPr lang="en-ID" sz="3200" cap="none" dirty="0" err="1"/>
              <a:t>otomatis</a:t>
            </a:r>
            <a:r>
              <a:rPr lang="en-ID" sz="3200" cap="none" dirty="0"/>
              <a:t> </a:t>
            </a:r>
            <a:r>
              <a:rPr lang="en-ID" sz="3200" cap="none" dirty="0" err="1"/>
              <a:t>untuk</a:t>
            </a:r>
            <a:r>
              <a:rPr lang="en-ID" sz="3200" cap="none" dirty="0"/>
              <a:t> </a:t>
            </a:r>
            <a:r>
              <a:rPr lang="en-ID" sz="3200" cap="none" dirty="0" err="1"/>
              <a:t>mendapatkan</a:t>
            </a:r>
            <a:r>
              <a:rPr lang="en-ID" sz="3200" cap="none" dirty="0"/>
              <a:t> </a:t>
            </a:r>
            <a:r>
              <a:rPr lang="en-ID" sz="3200" cap="none" dirty="0" err="1"/>
              <a:t>informasi</a:t>
            </a:r>
            <a:r>
              <a:rPr lang="en-ID" sz="3200" cap="none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i="1" cap="none" dirty="0"/>
              <a:t>K-Means Clustering : </a:t>
            </a:r>
            <a:r>
              <a:rPr lang="en-ID" sz="3200" i="1" cap="none" dirty="0" err="1"/>
              <a:t>M</a:t>
            </a:r>
            <a:r>
              <a:rPr lang="en-ID" sz="3200" cap="none" dirty="0" err="1"/>
              <a:t>etode</a:t>
            </a:r>
            <a:r>
              <a:rPr lang="en-ID" sz="3200" cap="none" dirty="0"/>
              <a:t> </a:t>
            </a:r>
            <a:r>
              <a:rPr lang="en-ID" sz="3200" cap="none" dirty="0" err="1"/>
              <a:t>penganalisaan</a:t>
            </a:r>
            <a:r>
              <a:rPr lang="en-ID" sz="3200" cap="none" dirty="0"/>
              <a:t> data </a:t>
            </a:r>
            <a:r>
              <a:rPr lang="en-ID" sz="3200" cap="none" dirty="0" err="1"/>
              <a:t>atau</a:t>
            </a:r>
            <a:r>
              <a:rPr lang="en-ID" sz="3200" cap="none" dirty="0"/>
              <a:t> </a:t>
            </a:r>
            <a:r>
              <a:rPr lang="en-ID" sz="3200" cap="none" dirty="0" err="1"/>
              <a:t>metode</a:t>
            </a:r>
            <a:r>
              <a:rPr lang="en-ID" sz="3200" cap="none" dirty="0"/>
              <a:t> data mining yang </a:t>
            </a:r>
            <a:r>
              <a:rPr lang="en-ID" sz="3200" cap="none" dirty="0" err="1"/>
              <a:t>melakukan</a:t>
            </a:r>
            <a:r>
              <a:rPr lang="en-ID" sz="3200" cap="none" dirty="0"/>
              <a:t> proses </a:t>
            </a:r>
            <a:r>
              <a:rPr lang="en-ID" sz="3200" cap="none" dirty="0" err="1"/>
              <a:t>pemodelan</a:t>
            </a:r>
            <a:r>
              <a:rPr lang="en-ID" sz="3200" cap="none" dirty="0"/>
              <a:t> </a:t>
            </a:r>
            <a:r>
              <a:rPr lang="en-ID" sz="3200" cap="none" dirty="0" err="1"/>
              <a:t>tanpa</a:t>
            </a:r>
            <a:r>
              <a:rPr lang="en-ID" sz="3200" cap="none" dirty="0"/>
              <a:t> </a:t>
            </a:r>
            <a:r>
              <a:rPr lang="en-ID" sz="3200" cap="none" dirty="0" err="1"/>
              <a:t>supervisi</a:t>
            </a:r>
            <a:r>
              <a:rPr lang="en-ID" sz="3200" cap="none" dirty="0"/>
              <a:t> (</a:t>
            </a:r>
            <a:r>
              <a:rPr lang="en-ID" sz="3200" i="1" cap="none" dirty="0"/>
              <a:t>Unsupervised</a:t>
            </a:r>
            <a:r>
              <a:rPr lang="en-ID" sz="3200" cap="none" dirty="0"/>
              <a:t>).</a:t>
            </a:r>
          </a:p>
          <a:p>
            <a:pPr algn="just"/>
            <a:endParaRPr lang="en-ID" sz="3200" cap="none" dirty="0"/>
          </a:p>
          <a:p>
            <a:pPr algn="just"/>
            <a:endParaRPr lang="en-US" sz="3200" i="1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FB9E1-CFD5-4A05-A973-AD8427AA4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950" y="1019590"/>
            <a:ext cx="10352453" cy="864288"/>
          </a:xfrm>
          <a:solidFill>
            <a:srgbClr val="353535"/>
          </a:solidFill>
        </p:spPr>
        <p:txBody>
          <a:bodyPr anchor="b">
            <a:noAutofit/>
          </a:bodyPr>
          <a:lstStyle/>
          <a:p>
            <a:pPr algn="ctr"/>
            <a:r>
              <a:rPr lang="en-US" sz="4400" b="1" dirty="0" err="1"/>
              <a:t>Metode</a:t>
            </a:r>
            <a:r>
              <a:rPr lang="en-US" sz="4400" b="1" dirty="0"/>
              <a:t> </a:t>
            </a:r>
            <a:r>
              <a:rPr lang="en-US" sz="4400" b="1" dirty="0" err="1"/>
              <a:t>Pengumpulan</a:t>
            </a:r>
            <a:r>
              <a:rPr lang="en-US" sz="4400" b="1" dirty="0"/>
              <a:t> dan </a:t>
            </a:r>
            <a:r>
              <a:rPr lang="en-US" sz="4400" b="1" dirty="0" err="1"/>
              <a:t>Analisis</a:t>
            </a:r>
            <a:r>
              <a:rPr lang="en-US" sz="4400" b="1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245056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7F700-0D23-495F-A1B7-3562C1844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488C08C-8B1C-4EFC-AC89-1B6102FE1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943347" y="3416317"/>
            <a:ext cx="10809554" cy="3180091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sz="7200" i="1" cap="none" dirty="0"/>
              <a:t>DEMO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7343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424"/>
      </a:dk2>
      <a:lt2>
        <a:srgbClr val="E4E2E8"/>
      </a:lt2>
      <a:accent1>
        <a:srgbClr val="87AB36"/>
      </a:accent1>
      <a:accent2>
        <a:srgbClr val="AFA02C"/>
      </a:accent2>
      <a:accent3>
        <a:srgbClr val="CE8441"/>
      </a:accent3>
      <a:accent4>
        <a:srgbClr val="BD3830"/>
      </a:accent4>
      <a:accent5>
        <a:srgbClr val="CE4174"/>
      </a:accent5>
      <a:accent6>
        <a:srgbClr val="BD309D"/>
      </a:accent6>
      <a:hlink>
        <a:srgbClr val="8464CB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141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Black</vt:lpstr>
      <vt:lpstr>RetrospectVTI</vt:lpstr>
      <vt:lpstr>Analisis Sentimen Publik terhadap Akun Twitter Net Mediatama</vt:lpstr>
      <vt:lpstr>Latar Belakang</vt:lpstr>
      <vt:lpstr>Tujuan</vt:lpstr>
      <vt:lpstr>PowerPoint Presentation</vt:lpstr>
      <vt:lpstr>PowerPoint Presentation</vt:lpstr>
      <vt:lpstr>Metode Pengumpulan dan Analisis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Sentimen Publik terhadap Akun Twitter Net Mediatama</dc:title>
  <dc:creator>Dayat</dc:creator>
  <cp:lastModifiedBy>Microsoft Office User</cp:lastModifiedBy>
  <cp:revision>31</cp:revision>
  <dcterms:created xsi:type="dcterms:W3CDTF">2019-08-19T08:54:58Z</dcterms:created>
  <dcterms:modified xsi:type="dcterms:W3CDTF">2019-08-20T02:38:17Z</dcterms:modified>
</cp:coreProperties>
</file>