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56" r:id="rId2"/>
    <p:sldId id="257" r:id="rId3"/>
    <p:sldId id="262" r:id="rId4"/>
    <p:sldId id="261" r:id="rId5"/>
    <p:sldId id="282" r:id="rId6"/>
    <p:sldId id="283" r:id="rId7"/>
    <p:sldId id="263" r:id="rId8"/>
    <p:sldId id="276" r:id="rId9"/>
    <p:sldId id="278" r:id="rId10"/>
    <p:sldId id="279" r:id="rId11"/>
    <p:sldId id="280" r:id="rId12"/>
    <p:sldId id="281" r:id="rId13"/>
    <p:sldId id="266" r:id="rId14"/>
    <p:sldId id="268" r:id="rId15"/>
    <p:sldId id="270" r:id="rId16"/>
    <p:sldId id="284" r:id="rId17"/>
    <p:sldId id="285" r:id="rId18"/>
    <p:sldId id="287" r:id="rId19"/>
    <p:sldId id="272" r:id="rId20"/>
    <p:sldId id="288" r:id="rId21"/>
    <p:sldId id="274" r:id="rId22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70C35-7118-480B-B990-B6AB191BAFE4}" v="1537" dt="2023-10-30T17:17:41.213"/>
    <p1510:client id="{A07F28E0-8066-46B9-10B0-C4FE05874BEE}" v="523" dt="2023-10-31T22:07:0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ішук Ірина Вікторівна" userId="S::pxshu_mv08@student.itstep.org::eb18a414-af1a-4a29-8628-0d29d62a9731" providerId="AD" clId="Web-{A07F28E0-8066-46B9-10B0-C4FE05874BEE}"/>
    <pc:docChg chg="addSld delSld modSld addSection delSection">
      <pc:chgData name="Пішук Ірина Вікторівна" userId="S::pxshu_mv08@student.itstep.org::eb18a414-af1a-4a29-8628-0d29d62a9731" providerId="AD" clId="Web-{A07F28E0-8066-46B9-10B0-C4FE05874BEE}" dt="2023-10-31T22:07:07.080" v="525" actId="14100"/>
      <pc:docMkLst>
        <pc:docMk/>
      </pc:docMkLst>
      <pc:sldChg chg="modSp">
        <pc:chgData name="Пішук Ірина Вікторівна" userId="S::pxshu_mv08@student.itstep.org::eb18a414-af1a-4a29-8628-0d29d62a9731" providerId="AD" clId="Web-{A07F28E0-8066-46B9-10B0-C4FE05874BEE}" dt="2023-10-31T21:59:39.628" v="382" actId="20577"/>
        <pc:sldMkLst>
          <pc:docMk/>
          <pc:sldMk cId="3856144342" sldId="256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1:59:39.628" v="382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modSp">
        <pc:chgData name="Пішук Ірина Вікторівна" userId="S::pxshu_mv08@student.itstep.org::eb18a414-af1a-4a29-8628-0d29d62a9731" providerId="AD" clId="Web-{A07F28E0-8066-46B9-10B0-C4FE05874BEE}" dt="2023-10-31T15:38:16.408" v="3" actId="20577"/>
        <pc:sldMkLst>
          <pc:docMk/>
          <pc:sldMk cId="1578901825" sldId="257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15:38:16.408" v="3" actId="20577"/>
          <ac:spMkLst>
            <pc:docMk/>
            <pc:sldMk cId="1578901825" sldId="257"/>
            <ac:spMk id="2" creationId="{8DFBA5AA-BF1F-FFE7-369A-251902F40A28}"/>
          </ac:spMkLst>
        </pc:spChg>
      </pc:sldChg>
      <pc:sldChg chg="addSp delSp modSp">
        <pc:chgData name="Пішук Ірина Вікторівна" userId="S::pxshu_mv08@student.itstep.org::eb18a414-af1a-4a29-8628-0d29d62a9731" providerId="AD" clId="Web-{A07F28E0-8066-46B9-10B0-C4FE05874BEE}" dt="2023-10-31T20:12:57.444" v="154" actId="14100"/>
        <pc:sldMkLst>
          <pc:docMk/>
          <pc:sldMk cId="3628763447" sldId="261"/>
        </pc:sldMkLst>
        <pc:picChg chg="del">
          <ac:chgData name="Пішук Ірина Вікторівна" userId="S::pxshu_mv08@student.itstep.org::eb18a414-af1a-4a29-8628-0d29d62a9731" providerId="AD" clId="Web-{A07F28E0-8066-46B9-10B0-C4FE05874BEE}" dt="2023-10-31T20:12:29.552" v="151"/>
          <ac:picMkLst>
            <pc:docMk/>
            <pc:sldMk cId="3628763447" sldId="261"/>
            <ac:picMk id="3" creationId="{90D38E75-D5F1-6539-50DA-F43F4AF0D3C4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0:12:57.444" v="154" actId="14100"/>
          <ac:picMkLst>
            <pc:docMk/>
            <pc:sldMk cId="3628763447" sldId="261"/>
            <ac:picMk id="7" creationId="{28562A63-B58C-8665-7889-D85F2563D8EB}"/>
          </ac:picMkLst>
        </pc:picChg>
      </pc:sldChg>
      <pc:sldChg chg="addSp delSp modSp">
        <pc:chgData name="Пішук Ірина Вікторівна" userId="S::pxshu_mv08@student.itstep.org::eb18a414-af1a-4a29-8628-0d29d62a9731" providerId="AD" clId="Web-{A07F28E0-8066-46B9-10B0-C4FE05874BEE}" dt="2023-10-31T20:08:00.584" v="89" actId="14100"/>
        <pc:sldMkLst>
          <pc:docMk/>
          <pc:sldMk cId="3485430557" sldId="263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08:00.584" v="89" actId="14100"/>
          <ac:spMkLst>
            <pc:docMk/>
            <pc:sldMk cId="3485430557" sldId="263"/>
            <ac:spMk id="2" creationId="{8DFBA5AA-BF1F-FFE7-369A-251902F40A28}"/>
          </ac:spMkLst>
        </pc:spChg>
        <pc:spChg chg="mod">
          <ac:chgData name="Пішук Ірина Вікторівна" userId="S::pxshu_mv08@student.itstep.org::eb18a414-af1a-4a29-8628-0d29d62a9731" providerId="AD" clId="Web-{A07F28E0-8066-46B9-10B0-C4FE05874BEE}" dt="2023-10-31T20:02:29.896" v="15"/>
          <ac:spMkLst>
            <pc:docMk/>
            <pc:sldMk cId="3485430557" sldId="263"/>
            <ac:spMk id="4" creationId="{7A6832D8-FB62-DCA2-34F7-A6E1E022E87D}"/>
          </ac:spMkLst>
        </pc:spChg>
        <pc:spChg chg="mod">
          <ac:chgData name="Пішук Ірина Вікторівна" userId="S::pxshu_mv08@student.itstep.org::eb18a414-af1a-4a29-8628-0d29d62a9731" providerId="AD" clId="Web-{A07F28E0-8066-46B9-10B0-C4FE05874BEE}" dt="2023-10-31T20:02:29.896" v="15"/>
          <ac:spMkLst>
            <pc:docMk/>
            <pc:sldMk cId="3485430557" sldId="263"/>
            <ac:spMk id="5" creationId="{48EA3CAD-7252-2C13-E730-F9103112D496}"/>
          </ac:spMkLst>
        </pc:spChg>
        <pc:spChg chg="mod">
          <ac:chgData name="Пішук Ірина Вікторівна" userId="S::pxshu_mv08@student.itstep.org::eb18a414-af1a-4a29-8628-0d29d62a9731" providerId="AD" clId="Web-{A07F28E0-8066-46B9-10B0-C4FE05874BEE}" dt="2023-10-31T20:02:29.896" v="15"/>
          <ac:spMkLst>
            <pc:docMk/>
            <pc:sldMk cId="3485430557" sldId="263"/>
            <ac:spMk id="6" creationId="{C7954287-B25F-531F-4847-C5782AD57A73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41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43" creationId="{F028A040-EAEE-BF52-B100-55C4BADBE84A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45" creationId="{B31F0E27-811C-6650-DBA0-04D3CA62DA00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47" creationId="{746EA0B9-A2BB-B233-B79A-A212F2B236FB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49" creationId="{077D1C3B-9565-6D08-2AB9-AB99BBF21D78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51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0.130" v="11"/>
          <ac:spMkLst>
            <pc:docMk/>
            <pc:sldMk cId="3485430557" sldId="263"/>
            <ac:spMk id="56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0.130" v="11"/>
          <ac:spMkLst>
            <pc:docMk/>
            <pc:sldMk cId="3485430557" sldId="263"/>
            <ac:spMk id="58" creationId="{8BEFB9DF-AFE1-3D0F-62B6-00B773201805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0.130" v="11"/>
          <ac:spMkLst>
            <pc:docMk/>
            <pc:sldMk cId="3485430557" sldId="263"/>
            <ac:spMk id="60" creationId="{2E43D4FF-66C8-4C2E-6806-D5020F25BDDF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0.130" v="11"/>
          <ac:spMkLst>
            <pc:docMk/>
            <pc:sldMk cId="3485430557" sldId="263"/>
            <ac:spMk id="62" creationId="{EF13BA51-72D0-5E7E-E656-2EEBC85E8391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5.396" v="13"/>
          <ac:spMkLst>
            <pc:docMk/>
            <pc:sldMk cId="3485430557" sldId="263"/>
            <ac:spMk id="64" creationId="{077D1C3B-9565-6D08-2AB9-AB99BBF21D78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5.396" v="13"/>
          <ac:spMkLst>
            <pc:docMk/>
            <pc:sldMk cId="3485430557" sldId="263"/>
            <ac:spMk id="65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5.396" v="13"/>
          <ac:spMkLst>
            <pc:docMk/>
            <pc:sldMk cId="3485430557" sldId="263"/>
            <ac:spMk id="66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5.396" v="13"/>
          <ac:spMkLst>
            <pc:docMk/>
            <pc:sldMk cId="3485430557" sldId="263"/>
            <ac:spMk id="67" creationId="{F028A040-EAEE-BF52-B100-55C4BADBE84A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5.396" v="13"/>
          <ac:spMkLst>
            <pc:docMk/>
            <pc:sldMk cId="3485430557" sldId="263"/>
            <ac:spMk id="68" creationId="{B31F0E27-811C-6650-DBA0-04D3CA62DA00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15.396" v="13"/>
          <ac:spMkLst>
            <pc:docMk/>
            <pc:sldMk cId="3485430557" sldId="263"/>
            <ac:spMk id="69" creationId="{746EA0B9-A2BB-B233-B79A-A212F2B236FB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29.896" v="15"/>
          <ac:spMkLst>
            <pc:docMk/>
            <pc:sldMk cId="3485430557" sldId="263"/>
            <ac:spMk id="71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29.896" v="15"/>
          <ac:spMkLst>
            <pc:docMk/>
            <pc:sldMk cId="3485430557" sldId="263"/>
            <ac:spMk id="72" creationId="{7D6274A0-3052-A9E5-D76E-A868BE1964C8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29.896" v="15"/>
          <ac:spMkLst>
            <pc:docMk/>
            <pc:sldMk cId="3485430557" sldId="263"/>
            <ac:spMk id="73" creationId="{69C11463-76D9-83D2-14F6-879EE5DD76EC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81" v="17"/>
          <ac:spMkLst>
            <pc:docMk/>
            <pc:sldMk cId="3485430557" sldId="263"/>
            <ac:spMk id="75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81" v="17"/>
          <ac:spMkLst>
            <pc:docMk/>
            <pc:sldMk cId="3485430557" sldId="263"/>
            <ac:spMk id="76" creationId="{F028A040-EAEE-BF52-B100-55C4BADBE84A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81" v="17"/>
          <ac:spMkLst>
            <pc:docMk/>
            <pc:sldMk cId="3485430557" sldId="263"/>
            <ac:spMk id="77" creationId="{B31F0E27-811C-6650-DBA0-04D3CA62DA00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81" v="17"/>
          <ac:spMkLst>
            <pc:docMk/>
            <pc:sldMk cId="3485430557" sldId="263"/>
            <ac:spMk id="78" creationId="{746EA0B9-A2BB-B233-B79A-A212F2B236FB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81" v="17"/>
          <ac:spMkLst>
            <pc:docMk/>
            <pc:sldMk cId="3485430557" sldId="263"/>
            <ac:spMk id="79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0:02:42.381" v="17"/>
          <ac:spMkLst>
            <pc:docMk/>
            <pc:sldMk cId="3485430557" sldId="263"/>
            <ac:spMk id="80" creationId="{F9FC0CF4-DA10-E21E-0ED6-937484DED49A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2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3" creationId="{F028A040-EAEE-BF52-B100-55C4BADBE84A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4" creationId="{97E0FF01-E8CD-673C-54F3-EF34CCBD0B4C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5" creationId="{B31F0E27-811C-6650-DBA0-04D3CA62DA00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6" creationId="{746EA0B9-A2BB-B233-B79A-A212F2B236FB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7" creationId="{077D1C3B-9565-6D08-2AB9-AB99BBF21D78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0:02:42.397" v="18"/>
          <ac:spMkLst>
            <pc:docMk/>
            <pc:sldMk cId="3485430557" sldId="263"/>
            <ac:spMk id="88" creationId="{3AFBF90E-1DA1-ADBC-6C34-0FD21BDD0080}"/>
          </ac:spMkLst>
        </pc:spChg>
        <pc:picChg chg="del">
          <ac:chgData name="Пішук Ірина Вікторівна" userId="S::pxshu_mv08@student.itstep.org::eb18a414-af1a-4a29-8628-0d29d62a9731" providerId="AD" clId="Web-{A07F28E0-8066-46B9-10B0-C4FE05874BEE}" dt="2023-10-31T19:57:40.371" v="4"/>
          <ac:picMkLst>
            <pc:docMk/>
            <pc:sldMk cId="3485430557" sldId="263"/>
            <ac:picMk id="3" creationId="{363B8177-BEDE-DE49-22E1-62234E7C5DCE}"/>
          </ac:picMkLst>
        </pc:picChg>
        <pc:picChg chg="add mod ord">
          <ac:chgData name="Пішук Ірина Вікторівна" userId="S::pxshu_mv08@student.itstep.org::eb18a414-af1a-4a29-8628-0d29d62a9731" providerId="AD" clId="Web-{A07F28E0-8066-46B9-10B0-C4FE05874BEE}" dt="2023-10-31T20:02:57.163" v="20" actId="14100"/>
          <ac:picMkLst>
            <pc:docMk/>
            <pc:sldMk cId="3485430557" sldId="263"/>
            <ac:picMk id="7" creationId="{2173AE35-E0DC-AFF7-0021-438C38C637D6}"/>
          </ac:picMkLst>
        </pc:picChg>
      </pc:sldChg>
      <pc:sldChg chg="modSp">
        <pc:chgData name="Пішук Ірина Вікторівна" userId="S::pxshu_mv08@student.itstep.org::eb18a414-af1a-4a29-8628-0d29d62a9731" providerId="AD" clId="Web-{A07F28E0-8066-46B9-10B0-C4FE05874BEE}" dt="2023-10-31T21:07:19.047" v="191" actId="20577"/>
        <pc:sldMkLst>
          <pc:docMk/>
          <pc:sldMk cId="494040296" sldId="272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1:07:19.047" v="191" actId="20577"/>
          <ac:spMkLst>
            <pc:docMk/>
            <pc:sldMk cId="494040296" sldId="272"/>
            <ac:spMk id="2" creationId="{8DFBA5AA-BF1F-FFE7-369A-251902F40A28}"/>
          </ac:spMkLst>
        </pc:spChg>
      </pc:sldChg>
      <pc:sldChg chg="new del">
        <pc:chgData name="Пішук Ірина Вікторівна" userId="S::pxshu_mv08@student.itstep.org::eb18a414-af1a-4a29-8628-0d29d62a9731" providerId="AD" clId="Web-{A07F28E0-8066-46B9-10B0-C4FE05874BEE}" dt="2023-10-31T20:04:16.201" v="46"/>
        <pc:sldMkLst>
          <pc:docMk/>
          <pc:sldMk cId="3422283888" sldId="275"/>
        </pc:sldMkLst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09:42.781" v="134" actId="20577"/>
        <pc:sldMkLst>
          <pc:docMk/>
          <pc:sldMk cId="1743549327" sldId="276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09:42.781" v="134" actId="20577"/>
          <ac:spMkLst>
            <pc:docMk/>
            <pc:sldMk cId="1743549327" sldId="276"/>
            <ac:spMk id="2" creationId="{8DFBA5AA-BF1F-FFE7-369A-251902F40A28}"/>
          </ac:spMkLst>
        </pc:spChg>
        <pc:picChg chg="add mod">
          <ac:chgData name="Пішук Ірина Вікторівна" userId="S::pxshu_mv08@student.itstep.org::eb18a414-af1a-4a29-8628-0d29d62a9731" providerId="AD" clId="Web-{A07F28E0-8066-46B9-10B0-C4FE05874BEE}" dt="2023-10-31T20:04:44.968" v="51" actId="14100"/>
          <ac:picMkLst>
            <pc:docMk/>
            <pc:sldMk cId="1743549327" sldId="276"/>
            <ac:picMk id="3" creationId="{FD46903D-52AE-3E7A-719C-C32556906FCE}"/>
          </ac:picMkLst>
        </pc:picChg>
        <pc:picChg chg="del">
          <ac:chgData name="Пішук Ірина Вікторівна" userId="S::pxshu_mv08@student.itstep.org::eb18a414-af1a-4a29-8628-0d29d62a9731" providerId="AD" clId="Web-{A07F28E0-8066-46B9-10B0-C4FE05874BEE}" dt="2023-10-31T20:04:19.092" v="47"/>
          <ac:picMkLst>
            <pc:docMk/>
            <pc:sldMk cId="1743549327" sldId="276"/>
            <ac:picMk id="7" creationId="{2173AE35-E0DC-AFF7-0021-438C38C637D6}"/>
          </ac:picMkLst>
        </pc:picChg>
      </pc:sldChg>
      <pc:sldChg chg="new del">
        <pc:chgData name="Пішук Ірина Вікторівна" userId="S::pxshu_mv08@student.itstep.org::eb18a414-af1a-4a29-8628-0d29d62a9731" providerId="AD" clId="Web-{A07F28E0-8066-46B9-10B0-C4FE05874BEE}" dt="2023-10-31T20:04:57.375" v="54"/>
        <pc:sldMkLst>
          <pc:docMk/>
          <pc:sldMk cId="3378937762" sldId="277"/>
        </pc:sldMkLst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08:50.935" v="101" actId="14100"/>
        <pc:sldMkLst>
          <pc:docMk/>
          <pc:sldMk cId="4190047863" sldId="278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08:50.935" v="101" actId="14100"/>
          <ac:spMkLst>
            <pc:docMk/>
            <pc:sldMk cId="4190047863" sldId="278"/>
            <ac:spMk id="2" creationId="{8DFBA5AA-BF1F-FFE7-369A-251902F40A28}"/>
          </ac:spMkLst>
        </pc:spChg>
        <pc:picChg chg="del">
          <ac:chgData name="Пішук Ірина Вікторівна" userId="S::pxshu_mv08@student.itstep.org::eb18a414-af1a-4a29-8628-0d29d62a9731" providerId="AD" clId="Web-{A07F28E0-8066-46B9-10B0-C4FE05874BEE}" dt="2023-10-31T20:05:00.484" v="55"/>
          <ac:picMkLst>
            <pc:docMk/>
            <pc:sldMk cId="4190047863" sldId="278"/>
            <ac:picMk id="3" creationId="{FD46903D-52AE-3E7A-719C-C32556906FCE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0:05:22.501" v="59" actId="1076"/>
          <ac:picMkLst>
            <pc:docMk/>
            <pc:sldMk cId="4190047863" sldId="278"/>
            <ac:picMk id="7" creationId="{C4F03020-6880-E2BE-16A6-1AE7BB583D56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10:01.203" v="139" actId="20577"/>
        <pc:sldMkLst>
          <pc:docMk/>
          <pc:sldMk cId="2252224673" sldId="279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10:01.203" v="139" actId="20577"/>
          <ac:spMkLst>
            <pc:docMk/>
            <pc:sldMk cId="2252224673" sldId="279"/>
            <ac:spMk id="2" creationId="{8DFBA5AA-BF1F-FFE7-369A-251902F40A28}"/>
          </ac:spMkLst>
        </pc:spChg>
        <pc:picChg chg="add mod">
          <ac:chgData name="Пішук Ірина Вікторівна" userId="S::pxshu_mv08@student.itstep.org::eb18a414-af1a-4a29-8628-0d29d62a9731" providerId="AD" clId="Web-{A07F28E0-8066-46B9-10B0-C4FE05874BEE}" dt="2023-10-31T20:06:13.987" v="66" actId="1076"/>
          <ac:picMkLst>
            <pc:docMk/>
            <pc:sldMk cId="2252224673" sldId="279"/>
            <ac:picMk id="3" creationId="{59C6B365-47A3-84C0-3F28-CB1C8CEE1483}"/>
          </ac:picMkLst>
        </pc:picChg>
        <pc:picChg chg="del">
          <ac:chgData name="Пішук Ірина Вікторівна" userId="S::pxshu_mv08@student.itstep.org::eb18a414-af1a-4a29-8628-0d29d62a9731" providerId="AD" clId="Web-{A07F28E0-8066-46B9-10B0-C4FE05874BEE}" dt="2023-10-31T20:05:44.986" v="61"/>
          <ac:picMkLst>
            <pc:docMk/>
            <pc:sldMk cId="2252224673" sldId="279"/>
            <ac:picMk id="7" creationId="{C4F03020-6880-E2BE-16A6-1AE7BB583D56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10:10.782" v="145" actId="14100"/>
        <pc:sldMkLst>
          <pc:docMk/>
          <pc:sldMk cId="1145529949" sldId="280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10:10.782" v="145" actId="14100"/>
          <ac:spMkLst>
            <pc:docMk/>
            <pc:sldMk cId="1145529949" sldId="280"/>
            <ac:spMk id="2" creationId="{8DFBA5AA-BF1F-FFE7-369A-251902F40A28}"/>
          </ac:spMkLst>
        </pc:spChg>
        <pc:picChg chg="del">
          <ac:chgData name="Пішук Ірина Вікторівна" userId="S::pxshu_mv08@student.itstep.org::eb18a414-af1a-4a29-8628-0d29d62a9731" providerId="AD" clId="Web-{A07F28E0-8066-46B9-10B0-C4FE05874BEE}" dt="2023-10-31T20:06:21.643" v="68"/>
          <ac:picMkLst>
            <pc:docMk/>
            <pc:sldMk cId="1145529949" sldId="280"/>
            <ac:picMk id="3" creationId="{59C6B365-47A3-84C0-3F28-CB1C8CEE1483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0:06:50.082" v="72" actId="1076"/>
          <ac:picMkLst>
            <pc:docMk/>
            <pc:sldMk cId="1145529949" sldId="280"/>
            <ac:picMk id="7" creationId="{7456876B-5AF7-F5DC-9B1F-B83992E4872B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10:25.188" v="150" actId="20577"/>
        <pc:sldMkLst>
          <pc:docMk/>
          <pc:sldMk cId="3232716027" sldId="281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10:25.188" v="150" actId="20577"/>
          <ac:spMkLst>
            <pc:docMk/>
            <pc:sldMk cId="3232716027" sldId="281"/>
            <ac:spMk id="2" creationId="{8DFBA5AA-BF1F-FFE7-369A-251902F40A28}"/>
          </ac:spMkLst>
        </pc:spChg>
        <pc:picChg chg="add mod">
          <ac:chgData name="Пішук Ірина Вікторівна" userId="S::pxshu_mv08@student.itstep.org::eb18a414-af1a-4a29-8628-0d29d62a9731" providerId="AD" clId="Web-{A07F28E0-8066-46B9-10B0-C4FE05874BEE}" dt="2023-10-31T20:07:17.895" v="78" actId="1076"/>
          <ac:picMkLst>
            <pc:docMk/>
            <pc:sldMk cId="3232716027" sldId="281"/>
            <ac:picMk id="3" creationId="{57516BFD-6035-4E7B-72EB-F1B6FF48CF03}"/>
          </ac:picMkLst>
        </pc:picChg>
        <pc:picChg chg="del">
          <ac:chgData name="Пішук Ірина Вікторівна" userId="S::pxshu_mv08@student.itstep.org::eb18a414-af1a-4a29-8628-0d29d62a9731" providerId="AD" clId="Web-{A07F28E0-8066-46B9-10B0-C4FE05874BEE}" dt="2023-10-31T20:06:56.269" v="74"/>
          <ac:picMkLst>
            <pc:docMk/>
            <pc:sldMk cId="3232716027" sldId="281"/>
            <ac:picMk id="7" creationId="{7456876B-5AF7-F5DC-9B1F-B83992E4872B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13:29.726" v="162" actId="1076"/>
        <pc:sldMkLst>
          <pc:docMk/>
          <pc:sldMk cId="2024235033" sldId="282"/>
        </pc:sldMkLst>
        <pc:picChg chg="add mod">
          <ac:chgData name="Пішук Ірина Вікторівна" userId="S::pxshu_mv08@student.itstep.org::eb18a414-af1a-4a29-8628-0d29d62a9731" providerId="AD" clId="Web-{A07F28E0-8066-46B9-10B0-C4FE05874BEE}" dt="2023-10-31T20:13:29.726" v="162" actId="1076"/>
          <ac:picMkLst>
            <pc:docMk/>
            <pc:sldMk cId="2024235033" sldId="282"/>
            <ac:picMk id="3" creationId="{0FE463AC-54E0-D874-C81E-272302C57065}"/>
          </ac:picMkLst>
        </pc:picChg>
        <pc:picChg chg="del">
          <ac:chgData name="Пішук Ірина Вікторівна" userId="S::pxshu_mv08@student.itstep.org::eb18a414-af1a-4a29-8628-0d29d62a9731" providerId="AD" clId="Web-{A07F28E0-8066-46B9-10B0-C4FE05874BEE}" dt="2023-10-31T20:13:05.881" v="156"/>
          <ac:picMkLst>
            <pc:docMk/>
            <pc:sldMk cId="2024235033" sldId="282"/>
            <ac:picMk id="7" creationId="{28562A63-B58C-8665-7889-D85F2563D8EB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0:15:26.292" v="180" actId="14100"/>
        <pc:sldMkLst>
          <pc:docMk/>
          <pc:sldMk cId="4007632399" sldId="283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0:15:09.636" v="176" actId="1076"/>
          <ac:spMkLst>
            <pc:docMk/>
            <pc:sldMk cId="4007632399" sldId="283"/>
            <ac:spMk id="2" creationId="{8DFBA5AA-BF1F-FFE7-369A-251902F40A28}"/>
          </ac:spMkLst>
        </pc:spChg>
        <pc:picChg chg="del">
          <ac:chgData name="Пішук Ірина Вікторівна" userId="S::pxshu_mv08@student.itstep.org::eb18a414-af1a-4a29-8628-0d29d62a9731" providerId="AD" clId="Web-{A07F28E0-8066-46B9-10B0-C4FE05874BEE}" dt="2023-10-31T20:13:39.679" v="164"/>
          <ac:picMkLst>
            <pc:docMk/>
            <pc:sldMk cId="4007632399" sldId="283"/>
            <ac:picMk id="3" creationId="{0FE463AC-54E0-D874-C81E-272302C57065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0:15:15.855" v="177" actId="14100"/>
          <ac:picMkLst>
            <pc:docMk/>
            <pc:sldMk cId="4007632399" sldId="283"/>
            <ac:picMk id="7" creationId="{F27DA883-A548-D209-B8D6-5C483689043D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0:15:26.292" v="180" actId="14100"/>
          <ac:picMkLst>
            <pc:docMk/>
            <pc:sldMk cId="4007632399" sldId="283"/>
            <ac:picMk id="8" creationId="{FDFD82F9-AA17-5FD5-BE4B-9F5F8E3E6285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1:10:25.014" v="217" actId="1076"/>
        <pc:sldMkLst>
          <pc:docMk/>
          <pc:sldMk cId="262662183" sldId="284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1:10:25.014" v="217" actId="1076"/>
          <ac:spMkLst>
            <pc:docMk/>
            <pc:sldMk cId="262662183" sldId="284"/>
            <ac:spMk id="2" creationId="{8DFBA5AA-BF1F-FFE7-369A-251902F40A28}"/>
          </ac:spMkLst>
        </pc:spChg>
        <pc:picChg chg="add mod">
          <ac:chgData name="Пішук Ірина Вікторівна" userId="S::pxshu_mv08@student.itstep.org::eb18a414-af1a-4a29-8628-0d29d62a9731" providerId="AD" clId="Web-{A07F28E0-8066-46B9-10B0-C4FE05874BEE}" dt="2023-10-31T21:10:22.326" v="216" actId="1076"/>
          <ac:picMkLst>
            <pc:docMk/>
            <pc:sldMk cId="262662183" sldId="284"/>
            <ac:picMk id="3" creationId="{87E722C1-1C5A-CAB9-218A-165257AB0DD4}"/>
          </ac:picMkLst>
        </pc:picChg>
        <pc:picChg chg="del">
          <ac:chgData name="Пішук Ірина Вікторівна" userId="S::pxshu_mv08@student.itstep.org::eb18a414-af1a-4a29-8628-0d29d62a9731" providerId="AD" clId="Web-{A07F28E0-8066-46B9-10B0-C4FE05874BEE}" dt="2023-10-31T21:08:34.537" v="204"/>
          <ac:picMkLst>
            <pc:docMk/>
            <pc:sldMk cId="262662183" sldId="284"/>
            <ac:picMk id="7" creationId="{00E45827-38B6-52BD-75ED-7096FEBDCC99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1:38:53.842" v="239" actId="1076"/>
        <pc:sldMkLst>
          <pc:docMk/>
          <pc:sldMk cId="3247280799" sldId="285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1:37:40.996" v="236" actId="20577"/>
          <ac:spMkLst>
            <pc:docMk/>
            <pc:sldMk cId="3247280799" sldId="285"/>
            <ac:spMk id="2" creationId="{8DFBA5AA-BF1F-FFE7-369A-251902F40A28}"/>
          </ac:spMkLst>
        </pc:spChg>
        <pc:picChg chg="del">
          <ac:chgData name="Пішук Ірина Вікторівна" userId="S::pxshu_mv08@student.itstep.org::eb18a414-af1a-4a29-8628-0d29d62a9731" providerId="AD" clId="Web-{A07F28E0-8066-46B9-10B0-C4FE05874BEE}" dt="2023-10-31T21:37:25.886" v="219"/>
          <ac:picMkLst>
            <pc:docMk/>
            <pc:sldMk cId="3247280799" sldId="285"/>
            <ac:picMk id="3" creationId="{87E722C1-1C5A-CAB9-218A-165257AB0DD4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1:38:53.842" v="239" actId="1076"/>
          <ac:picMkLst>
            <pc:docMk/>
            <pc:sldMk cId="3247280799" sldId="285"/>
            <ac:picMk id="7" creationId="{07960F89-96C0-6E81-60EE-F8EE87C12A25}"/>
          </ac:picMkLst>
        </pc:picChg>
      </pc:sldChg>
      <pc:sldChg chg="new del">
        <pc:chgData name="Пішук Ірина Вікторівна" userId="S::pxshu_mv08@student.itstep.org::eb18a414-af1a-4a29-8628-0d29d62a9731" providerId="AD" clId="Web-{A07F28E0-8066-46B9-10B0-C4FE05874BEE}" dt="2023-10-31T21:53:55.571" v="244"/>
        <pc:sldMkLst>
          <pc:docMk/>
          <pc:sldMk cId="3168239579" sldId="286"/>
        </pc:sldMkLst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1:57:34.452" v="317" actId="1076"/>
        <pc:sldMkLst>
          <pc:docMk/>
          <pc:sldMk cId="1847074894" sldId="287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1:55:43.340" v="313" actId="20577"/>
          <ac:spMkLst>
            <pc:docMk/>
            <pc:sldMk cId="1847074894" sldId="287"/>
            <ac:spMk id="2" creationId="{8DFBA5AA-BF1F-FFE7-369A-251902F40A28}"/>
          </ac:spMkLst>
        </pc:spChg>
        <pc:picChg chg="add del mod">
          <ac:chgData name="Пішук Ірина Вікторівна" userId="S::pxshu_mv08@student.itstep.org::eb18a414-af1a-4a29-8628-0d29d62a9731" providerId="AD" clId="Web-{A07F28E0-8066-46B9-10B0-C4FE05874BEE}" dt="2023-10-31T21:57:18.796" v="314"/>
          <ac:picMkLst>
            <pc:docMk/>
            <pc:sldMk cId="1847074894" sldId="287"/>
            <ac:picMk id="3" creationId="{127AA194-2CF7-9341-9F6A-2E67EED4C3AA}"/>
          </ac:picMkLst>
        </pc:picChg>
        <pc:picChg chg="del">
          <ac:chgData name="Пішук Ірина Вікторівна" userId="S::pxshu_mv08@student.itstep.org::eb18a414-af1a-4a29-8628-0d29d62a9731" providerId="AD" clId="Web-{A07F28E0-8066-46B9-10B0-C4FE05874BEE}" dt="2023-10-31T21:54:20.509" v="273"/>
          <ac:picMkLst>
            <pc:docMk/>
            <pc:sldMk cId="1847074894" sldId="287"/>
            <ac:picMk id="7" creationId="{07960F89-96C0-6E81-60EE-F8EE87C12A25}"/>
          </ac:picMkLst>
        </pc:picChg>
        <pc:picChg chg="add mod">
          <ac:chgData name="Пішук Ірина Вікторівна" userId="S::pxshu_mv08@student.itstep.org::eb18a414-af1a-4a29-8628-0d29d62a9731" providerId="AD" clId="Web-{A07F28E0-8066-46B9-10B0-C4FE05874BEE}" dt="2023-10-31T21:57:34.452" v="317" actId="1076"/>
          <ac:picMkLst>
            <pc:docMk/>
            <pc:sldMk cId="1847074894" sldId="287"/>
            <ac:picMk id="8" creationId="{C7C407CA-1E3B-86DE-7E62-4EEB8CB0A892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A07F28E0-8066-46B9-10B0-C4FE05874BEE}" dt="2023-10-31T22:07:07.080" v="525" actId="14100"/>
        <pc:sldMkLst>
          <pc:docMk/>
          <pc:sldMk cId="690440236" sldId="288"/>
        </pc:sldMkLst>
        <pc:spChg chg="mod">
          <ac:chgData name="Пішук Ірина Вікторівна" userId="S::pxshu_mv08@student.itstep.org::eb18a414-af1a-4a29-8628-0d29d62a9731" providerId="AD" clId="Web-{A07F28E0-8066-46B9-10B0-C4FE05874BEE}" dt="2023-10-31T22:07:07.080" v="525" actId="14100"/>
          <ac:spMkLst>
            <pc:docMk/>
            <pc:sldMk cId="690440236" sldId="288"/>
            <ac:spMk id="2" creationId="{8DFBA5AA-BF1F-FFE7-369A-251902F40A28}"/>
          </ac:spMkLst>
        </pc:spChg>
        <pc:spChg chg="del">
          <ac:chgData name="Пішук Ірина Вікторівна" userId="S::pxshu_mv08@student.itstep.org::eb18a414-af1a-4a29-8628-0d29d62a9731" providerId="AD" clId="Web-{A07F28E0-8066-46B9-10B0-C4FE05874BEE}" dt="2023-10-31T22:00:00.113" v="388"/>
          <ac:spMkLst>
            <pc:docMk/>
            <pc:sldMk cId="690440236" sldId="288"/>
            <ac:spMk id="113" creationId="{95858A62-FE72-978B-BE71-05908D82E1A4}"/>
          </ac:spMkLst>
        </pc:spChg>
        <pc:spChg chg="del">
          <ac:chgData name="Пішук Ірина Вікторівна" userId="S::pxshu_mv08@student.itstep.org::eb18a414-af1a-4a29-8628-0d29d62a9731" providerId="AD" clId="Web-{A07F28E0-8066-46B9-10B0-C4FE05874BEE}" dt="2023-10-31T22:00:00.113" v="388"/>
          <ac:spMkLst>
            <pc:docMk/>
            <pc:sldMk cId="690440236" sldId="288"/>
            <ac:spMk id="115" creationId="{6FCFD562-3DA5-C638-44BE-F4B39DA47139}"/>
          </ac:spMkLst>
        </pc:spChg>
        <pc:spChg chg="del">
          <ac:chgData name="Пішук Ірина Вікторівна" userId="S::pxshu_mv08@student.itstep.org::eb18a414-af1a-4a29-8628-0d29d62a9731" providerId="AD" clId="Web-{A07F28E0-8066-46B9-10B0-C4FE05874BEE}" dt="2023-10-31T22:00:00.113" v="388"/>
          <ac:spMkLst>
            <pc:docMk/>
            <pc:sldMk cId="690440236" sldId="288"/>
            <ac:spMk id="117" creationId="{C0E33C3E-2957-5169-5C3F-DF03BFEBBD56}"/>
          </ac:spMkLst>
        </pc:spChg>
        <pc:spChg chg="del">
          <ac:chgData name="Пішук Ірина Вікторівна" userId="S::pxshu_mv08@student.itstep.org::eb18a414-af1a-4a29-8628-0d29d62a9731" providerId="AD" clId="Web-{A07F28E0-8066-46B9-10B0-C4FE05874BEE}" dt="2023-10-31T22:00:00.113" v="388"/>
          <ac:spMkLst>
            <pc:docMk/>
            <pc:sldMk cId="690440236" sldId="288"/>
            <ac:spMk id="119" creationId="{A2305526-F04C-40A3-5BAD-C5A3C4373C8B}"/>
          </ac:spMkLst>
        </pc:spChg>
        <pc:spChg chg="del">
          <ac:chgData name="Пішук Ірина Вікторівна" userId="S::pxshu_mv08@student.itstep.org::eb18a414-af1a-4a29-8628-0d29d62a9731" providerId="AD" clId="Web-{A07F28E0-8066-46B9-10B0-C4FE05874BEE}" dt="2023-10-31T22:00:00.113" v="388"/>
          <ac:spMkLst>
            <pc:docMk/>
            <pc:sldMk cId="690440236" sldId="288"/>
            <ac:spMk id="121" creationId="{065F5869-2CE3-863D-7BC2-F37DA9832AEE}"/>
          </ac:spMkLst>
        </pc:spChg>
        <pc:spChg chg="del">
          <ac:chgData name="Пішук Ірина Вікторівна" userId="S::pxshu_mv08@student.itstep.org::eb18a414-af1a-4a29-8628-0d29d62a9731" providerId="AD" clId="Web-{A07F28E0-8066-46B9-10B0-C4FE05874BEE}" dt="2023-10-31T22:00:00.113" v="388"/>
          <ac:spMkLst>
            <pc:docMk/>
            <pc:sldMk cId="690440236" sldId="288"/>
            <ac:spMk id="123" creationId="{FF4803D9-1911-AB45-1101-999995D88D87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28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30" creationId="{6FCFD562-3DA5-C638-44BE-F4B39DA47139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32" creationId="{C0E33C3E-2957-5169-5C3F-DF03BFEBBD56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34" creationId="{A2305526-F04C-40A3-5BAD-C5A3C4373C8B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36" creationId="{065F5869-2CE3-863D-7BC2-F37DA9832AEE}"/>
          </ac:spMkLst>
        </pc:spChg>
        <pc:spChg chg="add del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38" creationId="{FF4803D9-1911-AB45-1101-999995D88D87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43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45" creationId="{6FCFD562-3DA5-C638-44BE-F4B39DA47139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47" creationId="{C0E33C3E-2957-5169-5C3F-DF03BFEBBD56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49" creationId="{065F5869-2CE3-863D-7BC2-F37DA9832AEE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51" creationId="{78A23D78-0A8E-B80A-E49C-30C00CF4229F}"/>
          </ac:spMkLst>
        </pc:spChg>
        <pc:spChg chg="add">
          <ac:chgData name="Пішук Ірина Вікторівна" userId="S::pxshu_mv08@student.itstep.org::eb18a414-af1a-4a29-8628-0d29d62a9731" providerId="AD" clId="Web-{A07F28E0-8066-46B9-10B0-C4FE05874BEE}" dt="2023-10-31T22:05:50.984" v="505"/>
          <ac:spMkLst>
            <pc:docMk/>
            <pc:sldMk cId="690440236" sldId="288"/>
            <ac:spMk id="153" creationId="{C6C69FCB-34CC-6A0A-180B-3CA52A589F47}"/>
          </ac:spMkLst>
        </pc:spChg>
      </pc:sldChg>
    </pc:docChg>
  </pc:docChgLst>
  <pc:docChgLst>
    <pc:chgData name="Пішук Ірина Вікторівна" userId="S::pxshu_mv08@student.itstep.org::eb18a414-af1a-4a29-8628-0d29d62a9731" providerId="AD" clId="Web-{43870C35-7118-480B-B990-B6AB191BAFE4}"/>
    <pc:docChg chg="addSld delSld modSld sldOrd addMainMaster delMainMaster">
      <pc:chgData name="Пішук Ірина Вікторівна" userId="S::pxshu_mv08@student.itstep.org::eb18a414-af1a-4a29-8628-0d29d62a9731" providerId="AD" clId="Web-{43870C35-7118-480B-B990-B6AB191BAFE4}" dt="2023-10-30T17:17:41.213" v="1538" actId="20577"/>
      <pc:docMkLst>
        <pc:docMk/>
      </pc:docMkLst>
      <pc:sldChg chg="addSp delSp modSp mod setBg modClrScheme addAnim chgLayout">
        <pc:chgData name="Пішук Ірина Вікторівна" userId="S::pxshu_mv08@student.itstep.org::eb18a414-af1a-4a29-8628-0d29d62a9731" providerId="AD" clId="Web-{43870C35-7118-480B-B990-B6AB191BAFE4}" dt="2023-10-30T15:30:50.284" v="122" actId="1076"/>
        <pc:sldMkLst>
          <pc:docMk/>
          <pc:sldMk cId="3856144342" sldId="256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5:30:36.784" v="120" actId="1076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5:30:50.284" v="122" actId="1076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3:09.583" v="10"/>
          <ac:spMkLst>
            <pc:docMk/>
            <pc:sldMk cId="3856144342" sldId="256"/>
            <ac:spMk id="9" creationId="{C3297213-B630-4CFA-8FE1-099659C5DB66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3:09.583" v="10"/>
          <ac:spMkLst>
            <pc:docMk/>
            <pc:sldMk cId="3856144342" sldId="256"/>
            <ac:spMk id="11" creationId="{13F26D5C-77E9-4A8D-95F0-1635BAD1265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4:55.930" v="26"/>
          <ac:spMkLst>
            <pc:docMk/>
            <pc:sldMk cId="3856144342" sldId="256"/>
            <ac:spMk id="20" creationId="{1DB043B4-68C6-45B9-82AC-A5800EADB8DB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4:55.930" v="26"/>
          <ac:spMkLst>
            <pc:docMk/>
            <pc:sldMk cId="3856144342" sldId="256"/>
            <ac:spMk id="22" creationId="{D87560B9-86B8-4558-93E9-FAB8DBE40C16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4:55.930" v="26"/>
          <ac:spMkLst>
            <pc:docMk/>
            <pc:sldMk cId="3856144342" sldId="256"/>
            <ac:spMk id="24" creationId="{71400469-1077-4353-BFB5-E4159ADF1921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4:55.930" v="26"/>
          <ac:spMkLst>
            <pc:docMk/>
            <pc:sldMk cId="3856144342" sldId="256"/>
            <ac:spMk id="26" creationId="{F28851F7-6B20-43F1-90FF-B41CE11AFC7E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4:55.930" v="26"/>
          <ac:spMkLst>
            <pc:docMk/>
            <pc:sldMk cId="3856144342" sldId="256"/>
            <ac:spMk id="28" creationId="{09E6BACC-8290-425B-A517-1914E16D829A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5:39.994" v="33"/>
          <ac:spMkLst>
            <pc:docMk/>
            <pc:sldMk cId="3856144342" sldId="256"/>
            <ac:spMk id="33" creationId="{A31384CA-BBDF-78EA-C1B6-7C26234E0B9A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5:39.994" v="33"/>
          <ac:spMkLst>
            <pc:docMk/>
            <pc:sldMk cId="3856144342" sldId="256"/>
            <ac:spMk id="35" creationId="{97081EE3-B6BE-9584-F5AF-E5F6484DA7A1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25:39.994" v="33"/>
          <ac:spMkLst>
            <pc:docMk/>
            <pc:sldMk cId="3856144342" sldId="256"/>
            <ac:spMk id="37" creationId="{41A03FE5-7938-1573-2D18-E168CC7C0ABF}"/>
          </ac:spMkLst>
        </pc:spChg>
        <pc:spChg chg="add del mod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42" creationId="{2D3CFFD4-E315-4053-DB7D-E4C12C442438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44" creationId="{A5D7024A-ECC8-2C5B-4244-67F8B754034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46" creationId="{79FCD78D-6748-3B03-0C82-0A3E59C0949A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48" creationId="{825CABA2-3C54-B52D-80A6-83348602B13E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50" creationId="{1C8E3EAE-776E-2B5B-E7BA-43B90F068C4B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55" creationId="{8BEFB9DF-AFE1-3D0F-62B6-00B773201805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57" creationId="{70716965-6D62-E9CA-00FB-06952736384F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5:30:03.080" v="117"/>
          <ac:spMkLst>
            <pc:docMk/>
            <pc:sldMk cId="3856144342" sldId="256"/>
            <ac:spMk id="59" creationId="{EF13BA51-72D0-5E7E-E656-2EEBC85E8391}"/>
          </ac:spMkLst>
        </pc:spChg>
        <pc:picChg chg="add mod ord">
          <ac:chgData name="Пішук Ірина Вікторівна" userId="S::pxshu_mv08@student.itstep.org::eb18a414-af1a-4a29-8628-0d29d62a9731" providerId="AD" clId="Web-{43870C35-7118-480B-B990-B6AB191BAFE4}" dt="2023-10-30T15:30:03.080" v="117"/>
          <ac:picMkLst>
            <pc:docMk/>
            <pc:sldMk cId="3856144342" sldId="256"/>
            <ac:picMk id="4" creationId="{032A065A-F4A3-375C-22E7-FB8992D167EA}"/>
          </ac:picMkLst>
        </pc:picChg>
        <pc:cxnChg chg="add del">
          <ac:chgData name="Пішук Ірина Вікторівна" userId="S::pxshu_mv08@student.itstep.org::eb18a414-af1a-4a29-8628-0d29d62a9731" providerId="AD" clId="Web-{43870C35-7118-480B-B990-B6AB191BAFE4}" dt="2023-10-30T15:23:09.583" v="10"/>
          <ac:cxnSpMkLst>
            <pc:docMk/>
            <pc:sldMk cId="3856144342" sldId="256"/>
            <ac:cxnSpMk id="13" creationId="{0632DC5A-0728-490F-8655-6B437782704C}"/>
          </ac:cxnSpMkLst>
        </pc:cxnChg>
        <pc:cxnChg chg="add del">
          <ac:chgData name="Пішук Ірина Вікторівна" userId="S::pxshu_mv08@student.itstep.org::eb18a414-af1a-4a29-8628-0d29d62a9731" providerId="AD" clId="Web-{43870C35-7118-480B-B990-B6AB191BAFE4}" dt="2023-10-30T15:23:09.583" v="10"/>
          <ac:cxnSpMkLst>
            <pc:docMk/>
            <pc:sldMk cId="3856144342" sldId="256"/>
            <ac:cxnSpMk id="15" creationId="{28BB1F6D-CF9C-422D-9324-C46415BB9D7D}"/>
          </ac:cxnSpMkLst>
        </pc:cxnChg>
      </pc:sldChg>
      <pc:sldChg chg="addSp delSp modSp new mod setBg">
        <pc:chgData name="Пішук Ірина Вікторівна" userId="S::pxshu_mv08@student.itstep.org::eb18a414-af1a-4a29-8628-0d29d62a9731" providerId="AD" clId="Web-{43870C35-7118-480B-B990-B6AB191BAFE4}" dt="2023-10-30T16:17:29.817" v="397" actId="20577"/>
        <pc:sldMkLst>
          <pc:docMk/>
          <pc:sldMk cId="1578901825" sldId="257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6:17:29.817" v="397" actId="20577"/>
          <ac:spMkLst>
            <pc:docMk/>
            <pc:sldMk cId="1578901825" sldId="257"/>
            <ac:spMk id="2" creationId="{8DFBA5AA-BF1F-FFE7-369A-251902F40A28}"/>
          </ac:spMkLst>
        </pc:spChg>
        <pc:spChg chg="del mod">
          <ac:chgData name="Пішук Ірина Вікторівна" userId="S::pxshu_mv08@student.itstep.org::eb18a414-af1a-4a29-8628-0d29d62a9731" providerId="AD" clId="Web-{43870C35-7118-480B-B990-B6AB191BAFE4}" dt="2023-10-30T15:59:06.511" v="160"/>
          <ac:spMkLst>
            <pc:docMk/>
            <pc:sldMk cId="1578901825" sldId="257"/>
            <ac:spMk id="3" creationId="{70F5860F-F717-3BC4-A5F8-9841659C6A7E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5:59:06.511" v="160"/>
          <ac:spMkLst>
            <pc:docMk/>
            <pc:sldMk cId="1578901825" sldId="257"/>
            <ac:spMk id="4" creationId="{7A6832D8-FB62-DCA2-34F7-A6E1E022E87D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5:59:06.511" v="160"/>
          <ac:spMkLst>
            <pc:docMk/>
            <pc:sldMk cId="1578901825" sldId="257"/>
            <ac:spMk id="5" creationId="{48EA3CAD-7252-2C13-E730-F9103112D496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5:59:06.511" v="160"/>
          <ac:spMkLst>
            <pc:docMk/>
            <pc:sldMk cId="1578901825" sldId="257"/>
            <ac:spMk id="6" creationId="{C7954287-B25F-531F-4847-C5782AD57A73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11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13" creationId="{6FCFD562-3DA5-C638-44BE-F4B39DA47139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15" creationId="{C0E33C3E-2957-5169-5C3F-DF03BFEBBD56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17" creationId="{A2305526-F04C-40A3-5BAD-C5A3C4373C8B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19" creationId="{065F5869-2CE3-863D-7BC2-F37DA9832AEE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21" creationId="{FF4803D9-1911-AB45-1101-999995D88D87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26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28" creationId="{C4844E30-D71C-8C78-4AB1-7DDF6AE4B702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30" creationId="{C0DE5D39-92DF-EC42-430E-05D1797386CC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32" creationId="{065F5869-2CE3-863D-7BC2-F37DA9832AEE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34" creationId="{42FD8D2E-BD9B-A1C3-33D3-7C4B4E2C37C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08:00.265" v="325"/>
          <ac:spMkLst>
            <pc:docMk/>
            <pc:sldMk cId="1578901825" sldId="257"/>
            <ac:spMk id="36" creationId="{910259DE-3C9B-A85C-1852-4AF82CECA82A}"/>
          </ac:spMkLst>
        </pc:spChg>
        <pc:picChg chg="add del mod modCrop">
          <ac:chgData name="Пішук Ірина Вікторівна" userId="S::pxshu_mv08@student.itstep.org::eb18a414-af1a-4a29-8628-0d29d62a9731" providerId="AD" clId="Web-{43870C35-7118-480B-B990-B6AB191BAFE4}" dt="2023-10-30T15:58:04.618" v="149"/>
          <ac:picMkLst>
            <pc:docMk/>
            <pc:sldMk cId="1578901825" sldId="257"/>
            <ac:picMk id="8" creationId="{256F1861-0A82-9D0B-E0D7-5A647DE6BE9C}"/>
          </ac:picMkLst>
        </pc:picChg>
        <pc:picChg chg="add del mod modCrop">
          <ac:chgData name="Пішук Ірина Вікторівна" userId="S::pxshu_mv08@student.itstep.org::eb18a414-af1a-4a29-8628-0d29d62a9731" providerId="AD" clId="Web-{43870C35-7118-480B-B990-B6AB191BAFE4}" dt="2023-10-30T15:59:01.714" v="159"/>
          <ac:picMkLst>
            <pc:docMk/>
            <pc:sldMk cId="1578901825" sldId="257"/>
            <ac:picMk id="9" creationId="{F1C8A303-8F8B-61CA-E4EC-4BE4461FFFDC}"/>
          </ac:picMkLst>
        </pc:picChg>
      </pc:sldChg>
      <pc:sldChg chg="addSp new del">
        <pc:chgData name="Пішук Ірина Вікторівна" userId="S::pxshu_mv08@student.itstep.org::eb18a414-af1a-4a29-8628-0d29d62a9731" providerId="AD" clId="Web-{43870C35-7118-480B-B990-B6AB191BAFE4}" dt="2023-10-30T16:14:09.185" v="364"/>
        <pc:sldMkLst>
          <pc:docMk/>
          <pc:sldMk cId="44312240" sldId="258"/>
        </pc:sldMkLst>
        <pc:picChg chg="add">
          <ac:chgData name="Пішук Ірина Вікторівна" userId="S::pxshu_mv08@student.itstep.org::eb18a414-af1a-4a29-8628-0d29d62a9731" providerId="AD" clId="Web-{43870C35-7118-480B-B990-B6AB191BAFE4}" dt="2023-10-30T15:31:09.050" v="125"/>
          <ac:picMkLst>
            <pc:docMk/>
            <pc:sldMk cId="44312240" sldId="258"/>
            <ac:picMk id="8" creationId="{2978B1AB-5F9D-6748-F64F-E261CF8090F9}"/>
          </ac:picMkLst>
        </pc:picChg>
      </pc:sldChg>
      <pc:sldChg chg="addSp new del ord">
        <pc:chgData name="Пішук Ірина Вікторівна" userId="S::pxshu_mv08@student.itstep.org::eb18a414-af1a-4a29-8628-0d29d62a9731" providerId="AD" clId="Web-{43870C35-7118-480B-B990-B6AB191BAFE4}" dt="2023-10-30T16:32:55.585" v="715"/>
        <pc:sldMkLst>
          <pc:docMk/>
          <pc:sldMk cId="2617816550" sldId="259"/>
        </pc:sldMkLst>
        <pc:picChg chg="add">
          <ac:chgData name="Пішук Ірина Вікторівна" userId="S::pxshu_mv08@student.itstep.org::eb18a414-af1a-4a29-8628-0d29d62a9731" providerId="AD" clId="Web-{43870C35-7118-480B-B990-B6AB191BAFE4}" dt="2023-10-30T15:31:14.316" v="127"/>
          <ac:picMkLst>
            <pc:docMk/>
            <pc:sldMk cId="2617816550" sldId="259"/>
            <ac:picMk id="8" creationId="{D6EB0AC7-839D-84B5-F392-8647DC592AEB}"/>
          </ac:picMkLst>
        </pc:picChg>
      </pc:sldChg>
      <pc:sldChg chg="addSp new del">
        <pc:chgData name="Пішук Ірина Вікторівна" userId="S::pxshu_mv08@student.itstep.org::eb18a414-af1a-4a29-8628-0d29d62a9731" providerId="AD" clId="Web-{43870C35-7118-480B-B990-B6AB191BAFE4}" dt="2023-10-30T16:32:54.163" v="714"/>
        <pc:sldMkLst>
          <pc:docMk/>
          <pc:sldMk cId="1578372748" sldId="260"/>
        </pc:sldMkLst>
        <pc:picChg chg="add">
          <ac:chgData name="Пішук Ірина Вікторівна" userId="S::pxshu_mv08@student.itstep.org::eb18a414-af1a-4a29-8628-0d29d62a9731" providerId="AD" clId="Web-{43870C35-7118-480B-B990-B6AB191BAFE4}" dt="2023-10-30T15:31:17.801" v="129"/>
          <ac:picMkLst>
            <pc:docMk/>
            <pc:sldMk cId="1578372748" sldId="260"/>
            <ac:picMk id="8" creationId="{56CCAA3F-29EB-6E54-EAE7-C4835547F34F}"/>
          </ac:picMkLst>
        </pc:picChg>
      </pc:sldChg>
      <pc:sldChg chg="addSp delSp modSp add replId">
        <pc:chgData name="Пішук Ірина Вікторівна" userId="S::pxshu_mv08@student.itstep.org::eb18a414-af1a-4a29-8628-0d29d62a9731" providerId="AD" clId="Web-{43870C35-7118-480B-B990-B6AB191BAFE4}" dt="2023-10-30T16:38:18.768" v="831" actId="20577"/>
        <pc:sldMkLst>
          <pc:docMk/>
          <pc:sldMk cId="3628763447" sldId="261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6:38:18.768" v="831" actId="20577"/>
          <ac:spMkLst>
            <pc:docMk/>
            <pc:sldMk cId="3628763447" sldId="261"/>
            <ac:spMk id="2" creationId="{8DFBA5AA-BF1F-FFE7-369A-251902F40A28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6:53.296" v="798"/>
          <ac:spMkLst>
            <pc:docMk/>
            <pc:sldMk cId="3628763447" sldId="261"/>
            <ac:spMk id="26" creationId="{95858A62-FE72-978B-BE71-05908D82E1A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6:53.296" v="798"/>
          <ac:spMkLst>
            <pc:docMk/>
            <pc:sldMk cId="3628763447" sldId="261"/>
            <ac:spMk id="28" creationId="{C4844E30-D71C-8C78-4AB1-7DDF6AE4B702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6:53.296" v="798"/>
          <ac:spMkLst>
            <pc:docMk/>
            <pc:sldMk cId="3628763447" sldId="261"/>
            <ac:spMk id="30" creationId="{C0DE5D39-92DF-EC42-430E-05D1797386CC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6:53.296" v="798"/>
          <ac:spMkLst>
            <pc:docMk/>
            <pc:sldMk cId="3628763447" sldId="261"/>
            <ac:spMk id="32" creationId="{065F5869-2CE3-863D-7BC2-F37DA9832AEE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6:53.296" v="798"/>
          <ac:spMkLst>
            <pc:docMk/>
            <pc:sldMk cId="3628763447" sldId="261"/>
            <ac:spMk id="34" creationId="{42FD8D2E-BD9B-A1C3-33D3-7C4B4E2C37C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6:53.296" v="798"/>
          <ac:spMkLst>
            <pc:docMk/>
            <pc:sldMk cId="3628763447" sldId="261"/>
            <ac:spMk id="36" creationId="{910259DE-3C9B-A85C-1852-4AF82CECA82A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41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43" creationId="{22AAB08A-EB14-6C1C-8388-CBB48B126A33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45" creationId="{06086530-B53A-1CF3-6D6D-83C0D540183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47" creationId="{0EE35F94-2B01-C2E1-F58E-36F381F2E326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52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54" creationId="{F028A040-EAEE-BF52-B100-55C4BADBE84A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56" creationId="{97E0FF01-E8CD-673C-54F3-EF34CCBD0B4C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58" creationId="{B31F0E27-811C-6650-DBA0-04D3CA62DA00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60" creationId="{746EA0B9-A2BB-B233-B79A-A212F2B236FB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62" creationId="{077D1C3B-9565-6D08-2AB9-AB99BBF21D78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7:16.657" v="811"/>
          <ac:spMkLst>
            <pc:docMk/>
            <pc:sldMk cId="3628763447" sldId="261"/>
            <ac:spMk id="64" creationId="{3AFBF90E-1DA1-ADBC-6C34-0FD21BDD0080}"/>
          </ac:spMkLst>
        </pc:spChg>
        <pc:picChg chg="add mod ord">
          <ac:chgData name="Пішук Ірина Вікторівна" userId="S::pxshu_mv08@student.itstep.org::eb18a414-af1a-4a29-8628-0d29d62a9731" providerId="AD" clId="Web-{43870C35-7118-480B-B990-B6AB191BAFE4}" dt="2023-10-30T16:37:16.657" v="811"/>
          <ac:picMkLst>
            <pc:docMk/>
            <pc:sldMk cId="3628763447" sldId="261"/>
            <ac:picMk id="3" creationId="{90D38E75-D5F1-6539-50DA-F43F4AF0D3C4}"/>
          </ac:picMkLst>
        </pc:picChg>
      </pc:sldChg>
      <pc:sldChg chg="modSp add replId">
        <pc:chgData name="Пішук Ірина Вікторівна" userId="S::pxshu_mv08@student.itstep.org::eb18a414-af1a-4a29-8628-0d29d62a9731" providerId="AD" clId="Web-{43870C35-7118-480B-B990-B6AB191BAFE4}" dt="2023-10-30T16:28:09.012" v="654" actId="20577"/>
        <pc:sldMkLst>
          <pc:docMk/>
          <pc:sldMk cId="3337445406" sldId="262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6:28:09.012" v="654" actId="20577"/>
          <ac:spMkLst>
            <pc:docMk/>
            <pc:sldMk cId="3337445406" sldId="262"/>
            <ac:spMk id="2" creationId="{8DFBA5AA-BF1F-FFE7-369A-251902F40A28}"/>
          </ac:spMkLst>
        </pc:spChg>
      </pc:sldChg>
      <pc:sldChg chg="addSp delSp modSp add replId addAnim">
        <pc:chgData name="Пішук Ірина Вікторівна" userId="S::pxshu_mv08@student.itstep.org::eb18a414-af1a-4a29-8628-0d29d62a9731" providerId="AD" clId="Web-{43870C35-7118-480B-B990-B6AB191BAFE4}" dt="2023-10-30T17:10:52.401" v="1469" actId="14100"/>
        <pc:sldMkLst>
          <pc:docMk/>
          <pc:sldMk cId="3485430557" sldId="263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7:10:52.401" v="1469" actId="14100"/>
          <ac:spMkLst>
            <pc:docMk/>
            <pc:sldMk cId="3485430557" sldId="263"/>
            <ac:spMk id="2" creationId="{8DFBA5AA-BF1F-FFE7-369A-251902F40A28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26" creationId="{95858A62-FE72-978B-BE71-05908D82E1A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28" creationId="{C4844E30-D71C-8C78-4AB1-7DDF6AE4B702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30" creationId="{C0DE5D39-92DF-EC42-430E-05D1797386CC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32" creationId="{065F5869-2CE3-863D-7BC2-F37DA9832AEE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34" creationId="{42FD8D2E-BD9B-A1C3-33D3-7C4B4E2C37C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36" creationId="{910259DE-3C9B-A85C-1852-4AF82CECA82A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41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43" creationId="{F028A040-EAEE-BF52-B100-55C4BADBE84A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45" creationId="{B31F0E27-811C-6650-DBA0-04D3CA62DA00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47" creationId="{746EA0B9-A2BB-B233-B79A-A212F2B236FB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49" creationId="{077D1C3B-9565-6D08-2AB9-AB99BBF21D78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34:55.698" v="751"/>
          <ac:spMkLst>
            <pc:docMk/>
            <pc:sldMk cId="3485430557" sldId="263"/>
            <ac:spMk id="51" creationId="{3AFBF90E-1DA1-ADBC-6C34-0FD21BDD0080}"/>
          </ac:spMkLst>
        </pc:spChg>
        <pc:picChg chg="add mod ord">
          <ac:chgData name="Пішук Ірина Вікторівна" userId="S::pxshu_mv08@student.itstep.org::eb18a414-af1a-4a29-8628-0d29d62a9731" providerId="AD" clId="Web-{43870C35-7118-480B-B990-B6AB191BAFE4}" dt="2023-10-30T16:34:55.698" v="751"/>
          <ac:picMkLst>
            <pc:docMk/>
            <pc:sldMk cId="3485430557" sldId="263"/>
            <ac:picMk id="3" creationId="{363B8177-BEDE-DE49-22E1-62234E7C5DCE}"/>
          </ac:picMkLst>
        </pc:picChg>
      </pc:sldChg>
      <pc:sldChg chg="new del">
        <pc:chgData name="Пішук Ірина Вікторівна" userId="S::pxshu_mv08@student.itstep.org::eb18a414-af1a-4a29-8628-0d29d62a9731" providerId="AD" clId="Web-{43870C35-7118-480B-B990-B6AB191BAFE4}" dt="2023-10-30T16:38:33.534" v="834"/>
        <pc:sldMkLst>
          <pc:docMk/>
          <pc:sldMk cId="3987178466" sldId="264"/>
        </pc:sldMkLst>
      </pc:sldChg>
      <pc:sldChg chg="delSp modSp add del replId">
        <pc:chgData name="Пішук Ірина Вікторівна" userId="S::pxshu_mv08@student.itstep.org::eb18a414-af1a-4a29-8628-0d29d62a9731" providerId="AD" clId="Web-{43870C35-7118-480B-B990-B6AB191BAFE4}" dt="2023-10-30T16:39:29.412" v="840"/>
        <pc:sldMkLst>
          <pc:docMk/>
          <pc:sldMk cId="371596840" sldId="265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6:38:50.066" v="838" actId="20577"/>
          <ac:spMkLst>
            <pc:docMk/>
            <pc:sldMk cId="371596840" sldId="265"/>
            <ac:spMk id="2" creationId="{8DFBA5AA-BF1F-FFE7-369A-251902F40A28}"/>
          </ac:spMkLst>
        </pc:spChg>
        <pc:picChg chg="del">
          <ac:chgData name="Пішук Ірина Вікторівна" userId="S::pxshu_mv08@student.itstep.org::eb18a414-af1a-4a29-8628-0d29d62a9731" providerId="AD" clId="Web-{43870C35-7118-480B-B990-B6AB191BAFE4}" dt="2023-10-30T16:38:41.441" v="835"/>
          <ac:picMkLst>
            <pc:docMk/>
            <pc:sldMk cId="371596840" sldId="265"/>
            <ac:picMk id="3" creationId="{363B8177-BEDE-DE49-22E1-62234E7C5DCE}"/>
          </ac:picMkLst>
        </pc:picChg>
      </pc:sldChg>
      <pc:sldChg chg="addSp delSp modSp add replId addAnim">
        <pc:chgData name="Пішук Ірина Вікторівна" userId="S::pxshu_mv08@student.itstep.org::eb18a414-af1a-4a29-8628-0d29d62a9731" providerId="AD" clId="Web-{43870C35-7118-480B-B990-B6AB191BAFE4}" dt="2023-10-30T17:11:05.402" v="1471" actId="20577"/>
        <pc:sldMkLst>
          <pc:docMk/>
          <pc:sldMk cId="1676074831" sldId="266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7:11:05.402" v="1471" actId="20577"/>
          <ac:spMkLst>
            <pc:docMk/>
            <pc:sldMk cId="1676074831" sldId="266"/>
            <ac:spMk id="2" creationId="{8DFBA5AA-BF1F-FFE7-369A-251902F40A28}"/>
          </ac:spMkLst>
        </pc:spChg>
        <pc:spChg chg="add mod">
          <ac:chgData name="Пішук Ірина Вікторівна" userId="S::pxshu_mv08@student.itstep.org::eb18a414-af1a-4a29-8628-0d29d62a9731" providerId="AD" clId="Web-{43870C35-7118-480B-B990-B6AB191BAFE4}" dt="2023-10-30T16:47:40.820" v="1029" actId="20577"/>
          <ac:spMkLst>
            <pc:docMk/>
            <pc:sldMk cId="1676074831" sldId="266"/>
            <ac:spMk id="12" creationId="{B4EAABA6-21A8-8894-51DF-E4052F4314D8}"/>
          </ac:spMkLst>
        </pc:spChg>
        <pc:spChg chg="add mod">
          <ac:chgData name="Пішук Ірина Вікторівна" userId="S::pxshu_mv08@student.itstep.org::eb18a414-af1a-4a29-8628-0d29d62a9731" providerId="AD" clId="Web-{43870C35-7118-480B-B990-B6AB191BAFE4}" dt="2023-10-30T16:48:29.072" v="1031" actId="20577"/>
          <ac:spMkLst>
            <pc:docMk/>
            <pc:sldMk cId="1676074831" sldId="266"/>
            <ac:spMk id="14" creationId="{16BF183B-E5CB-E398-7C58-97E1F8564F19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9:32.787" v="841"/>
          <ac:spMkLst>
            <pc:docMk/>
            <pc:sldMk cId="1676074831" sldId="266"/>
            <ac:spMk id="41" creationId="{95858A62-FE72-978B-BE71-05908D82E1A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9:32.787" v="841"/>
          <ac:spMkLst>
            <pc:docMk/>
            <pc:sldMk cId="1676074831" sldId="266"/>
            <ac:spMk id="43" creationId="{F028A040-EAEE-BF52-B100-55C4BADBE84A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9:32.787" v="841"/>
          <ac:spMkLst>
            <pc:docMk/>
            <pc:sldMk cId="1676074831" sldId="266"/>
            <ac:spMk id="45" creationId="{B31F0E27-811C-6650-DBA0-04D3CA62DA00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9:32.787" v="841"/>
          <ac:spMkLst>
            <pc:docMk/>
            <pc:sldMk cId="1676074831" sldId="266"/>
            <ac:spMk id="47" creationId="{746EA0B9-A2BB-B233-B79A-A212F2B236FB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9:32.787" v="841"/>
          <ac:spMkLst>
            <pc:docMk/>
            <pc:sldMk cId="1676074831" sldId="266"/>
            <ac:spMk id="49" creationId="{077D1C3B-9565-6D08-2AB9-AB99BBF21D78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39:32.787" v="841"/>
          <ac:spMkLst>
            <pc:docMk/>
            <pc:sldMk cId="1676074831" sldId="266"/>
            <ac:spMk id="51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1:03.899" v="856"/>
          <ac:spMkLst>
            <pc:docMk/>
            <pc:sldMk cId="1676074831" sldId="266"/>
            <ac:spMk id="56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1:03.899" v="856"/>
          <ac:spMkLst>
            <pc:docMk/>
            <pc:sldMk cId="1676074831" sldId="266"/>
            <ac:spMk id="58" creationId="{22AAB08A-EB14-6C1C-8388-CBB48B126A33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1:03.899" v="856"/>
          <ac:spMkLst>
            <pc:docMk/>
            <pc:sldMk cId="1676074831" sldId="266"/>
            <ac:spMk id="60" creationId="{06086530-B53A-1CF3-6D6D-83C0D540183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1:03.899" v="856"/>
          <ac:spMkLst>
            <pc:docMk/>
            <pc:sldMk cId="1676074831" sldId="266"/>
            <ac:spMk id="62" creationId="{0EE35F94-2B01-C2E1-F58E-36F381F2E326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67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69" creationId="{2D3CFFD4-E315-4053-DB7D-E4C12C442438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71" creationId="{A5D7024A-ECC8-2C5B-4244-67F8B754034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73" creationId="{1C8E3EAE-776E-2B5B-E7BA-43B90F068C4B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75" creationId="{77E5846F-9845-60F6-E770-01F0BE07C44B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80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82" creationId="{CB289354-80FB-35DA-A950-30D698A1F31F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6:43:44.952" v="939"/>
          <ac:spMkLst>
            <pc:docMk/>
            <pc:sldMk cId="1676074831" sldId="266"/>
            <ac:spMk id="84" creationId="{07CD48E2-5959-5D7B-05E6-71294F7B7F30}"/>
          </ac:spMkLst>
        </pc:spChg>
        <pc:picChg chg="del mod">
          <ac:chgData name="Пішук Ірина Вікторівна" userId="S::pxshu_mv08@student.itstep.org::eb18a414-af1a-4a29-8628-0d29d62a9731" providerId="AD" clId="Web-{43870C35-7118-480B-B990-B6AB191BAFE4}" dt="2023-10-30T16:39:36.193" v="842"/>
          <ac:picMkLst>
            <pc:docMk/>
            <pc:sldMk cId="1676074831" sldId="266"/>
            <ac:picMk id="3" creationId="{363B8177-BEDE-DE49-22E1-62234E7C5DCE}"/>
          </ac:picMkLst>
        </pc:picChg>
        <pc:picChg chg="add del mod">
          <ac:chgData name="Пішук Ірина Вікторівна" userId="S::pxshu_mv08@student.itstep.org::eb18a414-af1a-4a29-8628-0d29d62a9731" providerId="AD" clId="Web-{43870C35-7118-480B-B990-B6AB191BAFE4}" dt="2023-10-30T16:40:17.335" v="848"/>
          <ac:picMkLst>
            <pc:docMk/>
            <pc:sldMk cId="1676074831" sldId="266"/>
            <ac:picMk id="7" creationId="{D4F6B95E-9620-C17F-FBE2-6561F8797CE0}"/>
          </ac:picMkLst>
        </pc:picChg>
        <pc:picChg chg="add mod ord">
          <ac:chgData name="Пішук Ірина Вікторівна" userId="S::pxshu_mv08@student.itstep.org::eb18a414-af1a-4a29-8628-0d29d62a9731" providerId="AD" clId="Web-{43870C35-7118-480B-B990-B6AB191BAFE4}" dt="2023-10-30T16:47:05.616" v="1013" actId="1076"/>
          <ac:picMkLst>
            <pc:docMk/>
            <pc:sldMk cId="1676074831" sldId="266"/>
            <ac:picMk id="8" creationId="{9F2AF682-9107-D92E-9746-C530530360D3}"/>
          </ac:picMkLst>
        </pc:picChg>
        <pc:picChg chg="add del mod">
          <ac:chgData name="Пішук Ірина Вікторівна" userId="S::pxshu_mv08@student.itstep.org::eb18a414-af1a-4a29-8628-0d29d62a9731" providerId="AD" clId="Web-{43870C35-7118-480B-B990-B6AB191BAFE4}" dt="2023-10-30T16:40:37.023" v="852"/>
          <ac:picMkLst>
            <pc:docMk/>
            <pc:sldMk cId="1676074831" sldId="266"/>
            <ac:picMk id="9" creationId="{9DB1A7BC-0411-145E-9A5C-D0A85D06FAD4}"/>
          </ac:picMkLst>
        </pc:picChg>
        <pc:picChg chg="add mod ord">
          <ac:chgData name="Пішук Ірина Вікторівна" userId="S::pxshu_mv08@student.itstep.org::eb18a414-af1a-4a29-8628-0d29d62a9731" providerId="AD" clId="Web-{43870C35-7118-480B-B990-B6AB191BAFE4}" dt="2023-10-30T16:43:44.952" v="939"/>
          <ac:picMkLst>
            <pc:docMk/>
            <pc:sldMk cId="1676074831" sldId="266"/>
            <ac:picMk id="10" creationId="{3D8B8272-5A62-B4CE-6AAB-DB69347F7030}"/>
          </ac:picMkLst>
        </pc:picChg>
        <pc:picChg chg="add mod">
          <ac:chgData name="Пішук Ірина Вікторівна" userId="S::pxshu_mv08@student.itstep.org::eb18a414-af1a-4a29-8628-0d29d62a9731" providerId="AD" clId="Web-{43870C35-7118-480B-B990-B6AB191BAFE4}" dt="2023-10-30T16:49:29.183" v="1042" actId="14100"/>
          <ac:picMkLst>
            <pc:docMk/>
            <pc:sldMk cId="1676074831" sldId="266"/>
            <ac:picMk id="15" creationId="{A7BD95A5-E39F-8EE8-BCF7-9EF70614C470}"/>
          </ac:picMkLst>
        </pc:picChg>
      </pc:sldChg>
      <pc:sldChg chg="new del">
        <pc:chgData name="Пішук Ірина Вікторівна" userId="S::pxshu_mv08@student.itstep.org::eb18a414-af1a-4a29-8628-0d29d62a9731" providerId="AD" clId="Web-{43870C35-7118-480B-B990-B6AB191BAFE4}" dt="2023-10-30T16:52:08.330" v="1045"/>
        <pc:sldMkLst>
          <pc:docMk/>
          <pc:sldMk cId="217922603" sldId="267"/>
        </pc:sldMkLst>
      </pc:sldChg>
      <pc:sldChg chg="addSp delSp modSp add replId addAnim delAnim">
        <pc:chgData name="Пішук Ірина Вікторівна" userId="S::pxshu_mv08@student.itstep.org::eb18a414-af1a-4a29-8628-0d29d62a9731" providerId="AD" clId="Web-{43870C35-7118-480B-B990-B6AB191BAFE4}" dt="2023-10-30T16:59:52.174" v="1194" actId="20577"/>
        <pc:sldMkLst>
          <pc:docMk/>
          <pc:sldMk cId="3491859871" sldId="268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6:59:52.174" v="1194" actId="20577"/>
          <ac:spMkLst>
            <pc:docMk/>
            <pc:sldMk cId="3491859871" sldId="268"/>
            <ac:spMk id="2" creationId="{8DFBA5AA-BF1F-FFE7-369A-251902F40A28}"/>
          </ac:spMkLst>
        </pc:spChg>
        <pc:spChg chg="add mod">
          <ac:chgData name="Пішук Ірина Вікторівна" userId="S::pxshu_mv08@student.itstep.org::eb18a414-af1a-4a29-8628-0d29d62a9731" providerId="AD" clId="Web-{43870C35-7118-480B-B990-B6AB191BAFE4}" dt="2023-10-30T16:59:36.346" v="1190" actId="1076"/>
          <ac:spMkLst>
            <pc:docMk/>
            <pc:sldMk cId="3491859871" sldId="268"/>
            <ac:spMk id="11" creationId="{1E693214-78CE-D55E-75C9-73D927FFF91E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6:53:05.972" v="1086"/>
          <ac:spMkLst>
            <pc:docMk/>
            <pc:sldMk cId="3491859871" sldId="268"/>
            <ac:spMk id="12" creationId="{B4EAABA6-21A8-8894-51DF-E4052F4314D8}"/>
          </ac:spMkLst>
        </pc:spChg>
        <pc:spChg chg="del mod">
          <ac:chgData name="Пішук Ірина Вікторівна" userId="S::pxshu_mv08@student.itstep.org::eb18a414-af1a-4a29-8628-0d29d62a9731" providerId="AD" clId="Web-{43870C35-7118-480B-B990-B6AB191BAFE4}" dt="2023-10-30T16:53:03.535" v="1085"/>
          <ac:spMkLst>
            <pc:docMk/>
            <pc:sldMk cId="3491859871" sldId="268"/>
            <ac:spMk id="14" creationId="{16BF183B-E5CB-E398-7C58-97E1F8564F19}"/>
          </ac:spMkLst>
        </pc:spChg>
        <pc:spChg chg="add mod">
          <ac:chgData name="Пішук Ірина Вікторівна" userId="S::pxshu_mv08@student.itstep.org::eb18a414-af1a-4a29-8628-0d29d62a9731" providerId="AD" clId="Web-{43870C35-7118-480B-B990-B6AB191BAFE4}" dt="2023-10-30T16:59:23.267" v="1188" actId="20577"/>
          <ac:spMkLst>
            <pc:docMk/>
            <pc:sldMk cId="3491859871" sldId="268"/>
            <ac:spMk id="16" creationId="{F787D5A8-0D1C-1B68-EF5C-E3DF907AC1EF}"/>
          </ac:spMkLst>
        </pc:spChg>
        <pc:picChg chg="add mod">
          <ac:chgData name="Пішук Ірина Вікторівна" userId="S::pxshu_mv08@student.itstep.org::eb18a414-af1a-4a29-8628-0d29d62a9731" providerId="AD" clId="Web-{43870C35-7118-480B-B990-B6AB191BAFE4}" dt="2023-10-30T16:55:37.118" v="1103" actId="1076"/>
          <ac:picMkLst>
            <pc:docMk/>
            <pc:sldMk cId="3491859871" sldId="268"/>
            <ac:picMk id="3" creationId="{5B56F73A-96C3-D8E0-AF71-41230A2CD829}"/>
          </ac:picMkLst>
        </pc:picChg>
        <pc:picChg chg="add mod">
          <ac:chgData name="Пішук Ірина Вікторівна" userId="S::pxshu_mv08@student.itstep.org::eb18a414-af1a-4a29-8628-0d29d62a9731" providerId="AD" clId="Web-{43870C35-7118-480B-B990-B6AB191BAFE4}" dt="2023-10-30T16:55:32.243" v="1102" actId="1076"/>
          <ac:picMkLst>
            <pc:docMk/>
            <pc:sldMk cId="3491859871" sldId="268"/>
            <ac:picMk id="7" creationId="{F6009B16-0735-357D-7708-87ECFC294FD9}"/>
          </ac:picMkLst>
        </pc:picChg>
        <pc:picChg chg="del">
          <ac:chgData name="Пішук Ірина Вікторівна" userId="S::pxshu_mv08@student.itstep.org::eb18a414-af1a-4a29-8628-0d29d62a9731" providerId="AD" clId="Web-{43870C35-7118-480B-B990-B6AB191BAFE4}" dt="2023-10-30T16:52:58.581" v="1081"/>
          <ac:picMkLst>
            <pc:docMk/>
            <pc:sldMk cId="3491859871" sldId="268"/>
            <ac:picMk id="8" creationId="{9F2AF682-9107-D92E-9746-C530530360D3}"/>
          </ac:picMkLst>
        </pc:picChg>
        <pc:picChg chg="del">
          <ac:chgData name="Пішук Ірина Вікторівна" userId="S::pxshu_mv08@student.itstep.org::eb18a414-af1a-4a29-8628-0d29d62a9731" providerId="AD" clId="Web-{43870C35-7118-480B-B990-B6AB191BAFE4}" dt="2023-10-30T16:52:59.581" v="1082"/>
          <ac:picMkLst>
            <pc:docMk/>
            <pc:sldMk cId="3491859871" sldId="268"/>
            <ac:picMk id="10" creationId="{3D8B8272-5A62-B4CE-6AAB-DB69347F7030}"/>
          </ac:picMkLst>
        </pc:picChg>
        <pc:picChg chg="del">
          <ac:chgData name="Пішук Ірина Вікторівна" userId="S::pxshu_mv08@student.itstep.org::eb18a414-af1a-4a29-8628-0d29d62a9731" providerId="AD" clId="Web-{43870C35-7118-480B-B990-B6AB191BAFE4}" dt="2023-10-30T16:53:00.081" v="1083"/>
          <ac:picMkLst>
            <pc:docMk/>
            <pc:sldMk cId="3491859871" sldId="268"/>
            <ac:picMk id="15" creationId="{A7BD95A5-E39F-8EE8-BCF7-9EF70614C470}"/>
          </ac:picMkLst>
        </pc:picChg>
        <pc:inkChg chg="add del">
          <ac:chgData name="Пішук Ірина Вікторівна" userId="S::pxshu_mv08@student.itstep.org::eb18a414-af1a-4a29-8628-0d29d62a9731" providerId="AD" clId="Web-{43870C35-7118-480B-B990-B6AB191BAFE4}" dt="2023-10-30T16:58:12.905" v="1172"/>
          <ac:inkMkLst>
            <pc:docMk/>
            <pc:sldMk cId="3491859871" sldId="268"/>
            <ac:inkMk id="17" creationId="{4ED38AFC-528F-9F5A-3230-0037AE74F28F}"/>
          </ac:inkMkLst>
        </pc:inkChg>
        <pc:inkChg chg="add del">
          <ac:chgData name="Пішук Ірина Вікторівна" userId="S::pxshu_mv08@student.itstep.org::eb18a414-af1a-4a29-8628-0d29d62a9731" providerId="AD" clId="Web-{43870C35-7118-480B-B990-B6AB191BAFE4}" dt="2023-10-30T16:58:12.905" v="1171"/>
          <ac:inkMkLst>
            <pc:docMk/>
            <pc:sldMk cId="3491859871" sldId="268"/>
            <ac:inkMk id="18" creationId="{A253BB59-580B-997F-1271-B16F524F4305}"/>
          </ac:inkMkLst>
        </pc:inkChg>
        <pc:inkChg chg="add">
          <ac:chgData name="Пішук Ірина Вікторівна" userId="S::pxshu_mv08@student.itstep.org::eb18a414-af1a-4a29-8628-0d29d62a9731" providerId="AD" clId="Web-{43870C35-7118-480B-B990-B6AB191BAFE4}" dt="2023-10-30T16:58:18.765" v="1173"/>
          <ac:inkMkLst>
            <pc:docMk/>
            <pc:sldMk cId="3491859871" sldId="268"/>
            <ac:inkMk id="19" creationId="{29A1B9C1-A4DC-121F-6C49-B00943408F53}"/>
          </ac:inkMkLst>
        </pc:inkChg>
        <pc:inkChg chg="add del">
          <ac:chgData name="Пішук Ірина Вікторівна" userId="S::pxshu_mv08@student.itstep.org::eb18a414-af1a-4a29-8628-0d29d62a9731" providerId="AD" clId="Web-{43870C35-7118-480B-B990-B6AB191BAFE4}" dt="2023-10-30T16:58:27.109" v="1177"/>
          <ac:inkMkLst>
            <pc:docMk/>
            <pc:sldMk cId="3491859871" sldId="268"/>
            <ac:inkMk id="20" creationId="{2399C09A-D445-E9AB-44DA-1653C46A9FEA}"/>
          </ac:inkMkLst>
        </pc:inkChg>
        <pc:inkChg chg="add del">
          <ac:chgData name="Пішук Ірина Вікторівна" userId="S::pxshu_mv08@student.itstep.org::eb18a414-af1a-4a29-8628-0d29d62a9731" providerId="AD" clId="Web-{43870C35-7118-480B-B990-B6AB191BAFE4}" dt="2023-10-30T16:58:27.109" v="1176"/>
          <ac:inkMkLst>
            <pc:docMk/>
            <pc:sldMk cId="3491859871" sldId="268"/>
            <ac:inkMk id="21" creationId="{B0713F7C-C36E-E627-053B-62FD82D29422}"/>
          </ac:inkMkLst>
        </pc:inkChg>
      </pc:sldChg>
      <pc:sldChg chg="new del">
        <pc:chgData name="Пішук Ірина Вікторівна" userId="S::pxshu_mv08@student.itstep.org::eb18a414-af1a-4a29-8628-0d29d62a9731" providerId="AD" clId="Web-{43870C35-7118-480B-B990-B6AB191BAFE4}" dt="2023-10-30T17:00:51.255" v="1196"/>
        <pc:sldMkLst>
          <pc:docMk/>
          <pc:sldMk cId="3796541338" sldId="269"/>
        </pc:sldMkLst>
      </pc:sldChg>
      <pc:sldChg chg="new del">
        <pc:chgData name="Пішук Ірина Вікторівна" userId="S::pxshu_mv08@student.itstep.org::eb18a414-af1a-4a29-8628-0d29d62a9731" providerId="AD" clId="Web-{43870C35-7118-480B-B990-B6AB191BAFE4}" dt="2023-10-30T17:00:58.974" v="1199"/>
        <pc:sldMkLst>
          <pc:docMk/>
          <pc:sldMk cId="4168867331" sldId="269"/>
        </pc:sldMkLst>
      </pc:sldChg>
      <pc:sldChg chg="addSp delSp modSp add replId">
        <pc:chgData name="Пішук Ірина Вікторівна" userId="S::pxshu_mv08@student.itstep.org::eb18a414-af1a-4a29-8628-0d29d62a9731" providerId="AD" clId="Web-{43870C35-7118-480B-B990-B6AB191BAFE4}" dt="2023-10-30T17:11:27.387" v="1474" actId="20577"/>
        <pc:sldMkLst>
          <pc:docMk/>
          <pc:sldMk cId="3277005244" sldId="270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7:11:27.387" v="1474" actId="20577"/>
          <ac:spMkLst>
            <pc:docMk/>
            <pc:sldMk cId="3277005244" sldId="270"/>
            <ac:spMk id="2" creationId="{8DFBA5AA-BF1F-FFE7-369A-251902F40A28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4" creationId="{7A6832D8-FB62-DCA2-34F7-A6E1E022E87D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7:02:46.728" v="1242"/>
          <ac:spMkLst>
            <pc:docMk/>
            <pc:sldMk cId="3277005244" sldId="270"/>
            <ac:spMk id="5" creationId="{48EA3CAD-7252-2C13-E730-F9103112D496}"/>
          </ac:spMkLst>
        </pc:spChg>
        <pc:spChg chg="mod">
          <ac:chgData name="Пішук Ірина Вікторівна" userId="S::pxshu_mv08@student.itstep.org::eb18a414-af1a-4a29-8628-0d29d62a9731" providerId="AD" clId="Web-{43870C35-7118-480B-B990-B6AB191BAFE4}" dt="2023-10-30T17:02:46.728" v="1242"/>
          <ac:spMkLst>
            <pc:docMk/>
            <pc:sldMk cId="3277005244" sldId="270"/>
            <ac:spMk id="6" creationId="{C7954287-B25F-531F-4847-C5782AD57A73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1:05.083" v="1200"/>
          <ac:spMkLst>
            <pc:docMk/>
            <pc:sldMk cId="3277005244" sldId="270"/>
            <ac:spMk id="41" creationId="{95858A62-FE72-978B-BE71-05908D82E1A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1:05.083" v="1200"/>
          <ac:spMkLst>
            <pc:docMk/>
            <pc:sldMk cId="3277005244" sldId="270"/>
            <ac:spMk id="43" creationId="{F028A040-EAEE-BF52-B100-55C4BADBE84A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1:05.083" v="1200"/>
          <ac:spMkLst>
            <pc:docMk/>
            <pc:sldMk cId="3277005244" sldId="270"/>
            <ac:spMk id="45" creationId="{B31F0E27-811C-6650-DBA0-04D3CA62DA00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1:05.083" v="1200"/>
          <ac:spMkLst>
            <pc:docMk/>
            <pc:sldMk cId="3277005244" sldId="270"/>
            <ac:spMk id="47" creationId="{746EA0B9-A2BB-B233-B79A-A212F2B236FB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1:05.083" v="1200"/>
          <ac:spMkLst>
            <pc:docMk/>
            <pc:sldMk cId="3277005244" sldId="270"/>
            <ac:spMk id="49" creationId="{077D1C3B-9565-6D08-2AB9-AB99BBF21D78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1:05.083" v="1200"/>
          <ac:spMkLst>
            <pc:docMk/>
            <pc:sldMk cId="3277005244" sldId="270"/>
            <ac:spMk id="51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56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58" creationId="{F028A040-EAEE-BF52-B100-55C4BADBE84A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60" creationId="{97E0FF01-E8CD-673C-54F3-EF34CCBD0B4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62" creationId="{B31F0E27-811C-6650-DBA0-04D3CA62DA0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64" creationId="{746EA0B9-A2BB-B233-B79A-A212F2B236FB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66" creationId="{077D1C3B-9565-6D08-2AB9-AB99BBF21D78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05.101" v="1230"/>
          <ac:spMkLst>
            <pc:docMk/>
            <pc:sldMk cId="3277005244" sldId="270"/>
            <ac:spMk id="68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73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75" creationId="{B057641C-FC79-6C30-BA46-AE9DA2A917FE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77" creationId="{2DB2EBF2-0D08-BB53-5E58-FC9C304B96DD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79" creationId="{47956B81-191B-BE8B-6B7B-EB66DCC906CB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46.728" v="1242"/>
          <ac:spMkLst>
            <pc:docMk/>
            <pc:sldMk cId="3277005244" sldId="270"/>
            <ac:spMk id="84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46.728" v="1242"/>
          <ac:spMkLst>
            <pc:docMk/>
            <pc:sldMk cId="3277005244" sldId="270"/>
            <ac:spMk id="86" creationId="{A86B92DD-D065-86AD-7F06-C9C937ECBFE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46.728" v="1242"/>
          <ac:spMkLst>
            <pc:docMk/>
            <pc:sldMk cId="3277005244" sldId="270"/>
            <ac:spMk id="88" creationId="{12AE1354-263B-268C-89ED-24F898CDF1F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46.728" v="1242"/>
          <ac:spMkLst>
            <pc:docMk/>
            <pc:sldMk cId="3277005244" sldId="270"/>
            <ac:spMk id="90" creationId="{B1730FE5-E92D-0355-C75F-A08D7255849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2" creationId="{746EA0B9-A2BB-B233-B79A-A212F2B236FB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3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4" creationId="{077D1C3B-9565-6D08-2AB9-AB99BBF21D78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5" creationId="{F028A040-EAEE-BF52-B100-55C4BADBE84A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6" creationId="{3AFBF90E-1DA1-ADBC-6C34-0FD21BDD008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7" creationId="{97E0FF01-E8CD-673C-54F3-EF34CCBD0B4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0.197" v="1244"/>
          <ac:spMkLst>
            <pc:docMk/>
            <pc:sldMk cId="3277005244" sldId="270"/>
            <ac:spMk id="98" creationId="{B31F0E27-811C-6650-DBA0-04D3CA62DA00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75" v="1246"/>
          <ac:spMkLst>
            <pc:docMk/>
            <pc:sldMk cId="3277005244" sldId="270"/>
            <ac:spMk id="100" creationId="{95858A62-FE72-978B-BE71-05908D82E1A4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75" v="1246"/>
          <ac:spMkLst>
            <pc:docMk/>
            <pc:sldMk cId="3277005244" sldId="270"/>
            <ac:spMk id="101" creationId="{22AAB08A-EB14-6C1C-8388-CBB48B126A33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75" v="1246"/>
          <ac:spMkLst>
            <pc:docMk/>
            <pc:sldMk cId="3277005244" sldId="270"/>
            <ac:spMk id="102" creationId="{06086530-B53A-1CF3-6D6D-83C0D540183C}"/>
          </ac:spMkLst>
        </pc:spChg>
        <pc:spChg chg="add del">
          <ac:chgData name="Пішук Ірина Вікторівна" userId="S::pxshu_mv08@student.itstep.org::eb18a414-af1a-4a29-8628-0d29d62a9731" providerId="AD" clId="Web-{43870C35-7118-480B-B990-B6AB191BAFE4}" dt="2023-10-30T17:02:53.275" v="1246"/>
          <ac:spMkLst>
            <pc:docMk/>
            <pc:sldMk cId="3277005244" sldId="270"/>
            <ac:spMk id="103" creationId="{0EE35F94-2B01-C2E1-F58E-36F381F2E326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105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106" creationId="{8B070215-ED73-9648-F483-01522568089B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107" creationId="{A32F909F-DC3F-61D3-321C-5B17B9F46D8F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2:53.290" v="1247"/>
          <ac:spMkLst>
            <pc:docMk/>
            <pc:sldMk cId="3277005244" sldId="270"/>
            <ac:spMk id="108" creationId="{DF054D94-71E1-25F2-2B57-F6F6884AF663}"/>
          </ac:spMkLst>
        </pc:spChg>
        <pc:picChg chg="del mod">
          <ac:chgData name="Пішук Ірина Вікторівна" userId="S::pxshu_mv08@student.itstep.org::eb18a414-af1a-4a29-8628-0d29d62a9731" providerId="AD" clId="Web-{43870C35-7118-480B-B990-B6AB191BAFE4}" dt="2023-10-30T17:01:07.599" v="1201"/>
          <ac:picMkLst>
            <pc:docMk/>
            <pc:sldMk cId="3277005244" sldId="270"/>
            <ac:picMk id="3" creationId="{363B8177-BEDE-DE49-22E1-62234E7C5DCE}"/>
          </ac:picMkLst>
        </pc:picChg>
        <pc:picChg chg="add mod ord">
          <ac:chgData name="Пішук Ірина Вікторівна" userId="S::pxshu_mv08@student.itstep.org::eb18a414-af1a-4a29-8628-0d29d62a9731" providerId="AD" clId="Web-{43870C35-7118-480B-B990-B6AB191BAFE4}" dt="2023-10-30T17:03:42.464" v="1260" actId="14100"/>
          <ac:picMkLst>
            <pc:docMk/>
            <pc:sldMk cId="3277005244" sldId="270"/>
            <ac:picMk id="7" creationId="{00E45827-38B6-52BD-75ED-7096FEBDCC99}"/>
          </ac:picMkLst>
        </pc:picChg>
      </pc:sldChg>
      <pc:sldChg chg="new del">
        <pc:chgData name="Пішук Ірина Вікторівна" userId="S::pxshu_mv08@student.itstep.org::eb18a414-af1a-4a29-8628-0d29d62a9731" providerId="AD" clId="Web-{43870C35-7118-480B-B990-B6AB191BAFE4}" dt="2023-10-30T17:04:46.404" v="1272"/>
        <pc:sldMkLst>
          <pc:docMk/>
          <pc:sldMk cId="3313838730" sldId="271"/>
        </pc:sldMkLst>
      </pc:sldChg>
      <pc:sldChg chg="addSp delSp modSp add replId">
        <pc:chgData name="Пішук Ірина Вікторівна" userId="S::pxshu_mv08@student.itstep.org::eb18a414-af1a-4a29-8628-0d29d62a9731" providerId="AD" clId="Web-{43870C35-7118-480B-B990-B6AB191BAFE4}" dt="2023-10-30T17:13:12.688" v="1500" actId="20577"/>
        <pc:sldMkLst>
          <pc:docMk/>
          <pc:sldMk cId="494040296" sldId="272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7:13:12.688" v="1500" actId="20577"/>
          <ac:spMkLst>
            <pc:docMk/>
            <pc:sldMk cId="494040296" sldId="272"/>
            <ac:spMk id="2" creationId="{8DFBA5AA-BF1F-FFE7-369A-251902F40A28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05" creationId="{95858A62-FE72-978B-BE71-05908D82E1A4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06" creationId="{8B070215-ED73-9648-F483-01522568089B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07" creationId="{A32F909F-DC3F-61D3-321C-5B17B9F46D8F}"/>
          </ac:spMkLst>
        </pc:spChg>
        <pc:spChg chg="del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08" creationId="{DF054D94-71E1-25F2-2B57-F6F6884AF663}"/>
          </ac:spMkLst>
        </pc:spChg>
        <pc:spChg chg="add mod">
          <ac:chgData name="Пішук Ірина Вікторівна" userId="S::pxshu_mv08@student.itstep.org::eb18a414-af1a-4a29-8628-0d29d62a9731" providerId="AD" clId="Web-{43870C35-7118-480B-B990-B6AB191BAFE4}" dt="2023-10-30T17:08:20.865" v="1401" actId="20577"/>
          <ac:spMkLst>
            <pc:docMk/>
            <pc:sldMk cId="494040296" sldId="272"/>
            <ac:spMk id="113" creationId="{95858A62-FE72-978B-BE71-05908D82E1A4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15" creationId="{6FCFD562-3DA5-C638-44BE-F4B39DA47139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17" creationId="{C0E33C3E-2957-5169-5C3F-DF03BFEBBD56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19" creationId="{A2305526-F04C-40A3-5BAD-C5A3C4373C8B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21" creationId="{065F5869-2CE3-863D-7BC2-F37DA9832AEE}"/>
          </ac:spMkLst>
        </pc:spChg>
        <pc:spChg chg="add">
          <ac:chgData name="Пішук Ірина Вікторівна" userId="S::pxshu_mv08@student.itstep.org::eb18a414-af1a-4a29-8628-0d29d62a9731" providerId="AD" clId="Web-{43870C35-7118-480B-B990-B6AB191BAFE4}" dt="2023-10-30T17:04:53.623" v="1274"/>
          <ac:spMkLst>
            <pc:docMk/>
            <pc:sldMk cId="494040296" sldId="272"/>
            <ac:spMk id="123" creationId="{FF4803D9-1911-AB45-1101-999995D88D87}"/>
          </ac:spMkLst>
        </pc:spChg>
        <pc:picChg chg="del">
          <ac:chgData name="Пішук Ірина Вікторівна" userId="S::pxshu_mv08@student.itstep.org::eb18a414-af1a-4a29-8628-0d29d62a9731" providerId="AD" clId="Web-{43870C35-7118-480B-B990-B6AB191BAFE4}" dt="2023-10-30T17:04:48.951" v="1273"/>
          <ac:picMkLst>
            <pc:docMk/>
            <pc:sldMk cId="494040296" sldId="272"/>
            <ac:picMk id="7" creationId="{00E45827-38B6-52BD-75ED-7096FEBDCC99}"/>
          </ac:picMkLst>
        </pc:picChg>
      </pc:sldChg>
      <pc:sldChg chg="new del">
        <pc:chgData name="Пішук Ірина Вікторівна" userId="S::pxshu_mv08@student.itstep.org::eb18a414-af1a-4a29-8628-0d29d62a9731" providerId="AD" clId="Web-{43870C35-7118-480B-B990-B6AB191BAFE4}" dt="2023-10-30T17:13:24.954" v="1503"/>
        <pc:sldMkLst>
          <pc:docMk/>
          <pc:sldMk cId="3240987712" sldId="273"/>
        </pc:sldMkLst>
      </pc:sldChg>
      <pc:sldChg chg="addSp delSp modSp add replId">
        <pc:chgData name="Пішук Ірина Вікторівна" userId="S::pxshu_mv08@student.itstep.org::eb18a414-af1a-4a29-8628-0d29d62a9731" providerId="AD" clId="Web-{43870C35-7118-480B-B990-B6AB191BAFE4}" dt="2023-10-30T17:17:41.213" v="1538" actId="20577"/>
        <pc:sldMkLst>
          <pc:docMk/>
          <pc:sldMk cId="3595228335" sldId="274"/>
        </pc:sldMkLst>
        <pc:spChg chg="mod">
          <ac:chgData name="Пішук Ірина Вікторівна" userId="S::pxshu_mv08@student.itstep.org::eb18a414-af1a-4a29-8628-0d29d62a9731" providerId="AD" clId="Web-{43870C35-7118-480B-B990-B6AB191BAFE4}" dt="2023-10-30T17:17:41.213" v="1538" actId="20577"/>
          <ac:spMkLst>
            <pc:docMk/>
            <pc:sldMk cId="3595228335" sldId="274"/>
            <ac:spMk id="2" creationId="{8DFBA5AA-BF1F-FFE7-369A-251902F40A28}"/>
          </ac:spMkLst>
        </pc:spChg>
        <pc:picChg chg="add del mod">
          <ac:chgData name="Пішук Ірина Вікторівна" userId="S::pxshu_mv08@student.itstep.org::eb18a414-af1a-4a29-8628-0d29d62a9731" providerId="AD" clId="Web-{43870C35-7118-480B-B990-B6AB191BAFE4}" dt="2023-10-30T17:17:12.853" v="1535"/>
          <ac:picMkLst>
            <pc:docMk/>
            <pc:sldMk cId="3595228335" sldId="274"/>
            <ac:picMk id="3" creationId="{6A973E16-AECC-382A-4C11-66600B17D958}"/>
          </ac:picMkLst>
        </pc:picChg>
        <pc:picChg chg="add mod">
          <ac:chgData name="Пішук Ірина Вікторівна" userId="S::pxshu_mv08@student.itstep.org::eb18a414-af1a-4a29-8628-0d29d62a9731" providerId="AD" clId="Web-{43870C35-7118-480B-B990-B6AB191BAFE4}" dt="2023-10-30T17:17:22.447" v="1537" actId="1076"/>
          <ac:picMkLst>
            <pc:docMk/>
            <pc:sldMk cId="3595228335" sldId="274"/>
            <ac:picMk id="7" creationId="{9DB496E6-A75A-5545-3BFE-13C7F48EC7BB}"/>
          </ac:picMkLst>
        </pc:picChg>
      </pc:sldChg>
      <pc:sldMasterChg chg="del delSldLayout">
        <pc:chgData name="Пішук Ірина Вікторівна" userId="S::pxshu_mv08@student.itstep.org::eb18a414-af1a-4a29-8628-0d29d62a9731" providerId="AD" clId="Web-{43870C35-7118-480B-B990-B6AB191BAFE4}" dt="2023-10-30T15:22:11.925" v="3"/>
        <pc:sldMasterMkLst>
          <pc:docMk/>
          <pc:sldMasterMk cId="0" sldId="2147483648"/>
        </pc:sldMasterMkLst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Пішук Ірина Вікторівна" userId="S::pxshu_mv08@student.itstep.org::eb18a414-af1a-4a29-8628-0d29d62a9731" providerId="AD" clId="Web-{43870C35-7118-480B-B990-B6AB191BAFE4}" dt="2023-10-30T15:22:11.925" v="3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replId addSldLayout delSldLayout">
        <pc:chgData name="Пішук Ірина Вікторівна" userId="S::pxshu_mv08@student.itstep.org::eb18a414-af1a-4a29-8628-0d29d62a9731" providerId="AD" clId="Web-{43870C35-7118-480B-B990-B6AB191BAFE4}" dt="2023-10-30T15:23:09.583" v="10"/>
        <pc:sldMasterMkLst>
          <pc:docMk/>
          <pc:sldMasterMk cId="65494426" sldId="2147483669"/>
        </pc:sldMasterMkLst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3310908825" sldId="2147483670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3504965363" sldId="2147483671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796344946" sldId="2147483672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577811553" sldId="2147483673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1426447690" sldId="2147483674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2020710095" sldId="2147483675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2027676376" sldId="2147483676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1907607780" sldId="2147483677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794225949" sldId="2147483678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2310486592" sldId="2147483679"/>
          </pc:sldLayoutMkLst>
        </pc:sldLayoutChg>
        <pc:sldLayoutChg chg="add del replId">
          <pc:chgData name="Пішук Ірина Вікторівна" userId="S::pxshu_mv08@student.itstep.org::eb18a414-af1a-4a29-8628-0d29d62a9731" providerId="AD" clId="Web-{43870C35-7118-480B-B990-B6AB191BAFE4}" dt="2023-10-30T15:23:09.583" v="10"/>
          <pc:sldLayoutMkLst>
            <pc:docMk/>
            <pc:sldMasterMk cId="65494426" sldId="2147483669"/>
            <pc:sldLayoutMk cId="3872932681" sldId="2147483680"/>
          </pc:sldLayoutMkLst>
        </pc:sldLayoutChg>
      </pc:sldMasterChg>
      <pc:sldMasterChg chg="add del addSldLayout delSldLayout">
        <pc:chgData name="Пішук Ірина Вікторівна" userId="S::pxshu_mv08@student.itstep.org::eb18a414-af1a-4a29-8628-0d29d62a9731" providerId="AD" clId="Web-{43870C35-7118-480B-B990-B6AB191BAFE4}" dt="2023-10-30T15:24:55.930" v="26"/>
        <pc:sldMasterMkLst>
          <pc:docMk/>
          <pc:sldMasterMk cId="2244959225" sldId="2147483782"/>
        </pc:sldMasterMkLst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4227632176" sldId="2147483771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4256947472" sldId="2147483772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496863995" sldId="2147483773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1240189645" sldId="2147483774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582445651" sldId="2147483775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2007335231" sldId="2147483776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1571218933" sldId="2147483777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2134074245" sldId="2147483778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2522673890" sldId="2147483779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3712995574" sldId="2147483780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4:55.930" v="26"/>
          <pc:sldLayoutMkLst>
            <pc:docMk/>
            <pc:sldMasterMk cId="2244959225" sldId="2147483782"/>
            <pc:sldLayoutMk cId="1155482137" sldId="2147483781"/>
          </pc:sldLayoutMkLst>
        </pc:sldLayoutChg>
      </pc:sldMasterChg>
      <pc:sldMasterChg chg="add del addSldLayout delSldLayout">
        <pc:chgData name="Пішук Ірина Вікторівна" userId="S::pxshu_mv08@student.itstep.org::eb18a414-af1a-4a29-8628-0d29d62a9731" providerId="AD" clId="Web-{43870C35-7118-480B-B990-B6AB191BAFE4}" dt="2023-10-30T15:25:39.994" v="33"/>
        <pc:sldMasterMkLst>
          <pc:docMk/>
          <pc:sldMasterMk cId="1722167577" sldId="2147483806"/>
        </pc:sldMasterMkLst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3498611058" sldId="2147483795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2283972680" sldId="2147483796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3326203431" sldId="2147483797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2582802446" sldId="2147483798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131998222" sldId="2147483799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2738091951" sldId="2147483800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2332624059" sldId="2147483801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334151559" sldId="2147483802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2614020145" sldId="2147483803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3971406233" sldId="2147483804"/>
          </pc:sldLayoutMkLst>
        </pc:sldLayoutChg>
        <pc:sldLayoutChg chg="add del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722167577" sldId="2147483806"/>
            <pc:sldLayoutMk cId="4264224504" sldId="2147483805"/>
          </pc:sldLayoutMkLst>
        </pc:sldLayoutChg>
      </pc:sldMasterChg>
      <pc:sldMasterChg chg="add addSldLayout">
        <pc:chgData name="Пішук Ірина Вікторівна" userId="S::pxshu_mv08@student.itstep.org::eb18a414-af1a-4a29-8628-0d29d62a9731" providerId="AD" clId="Web-{43870C35-7118-480B-B990-B6AB191BAFE4}" dt="2023-10-30T15:25:39.994" v="33"/>
        <pc:sldMasterMkLst>
          <pc:docMk/>
          <pc:sldMasterMk cId="1388325381" sldId="2147483856"/>
        </pc:sldMasterMkLst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2403651415" sldId="2147483845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66662511" sldId="2147483846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3310362523" sldId="2147483847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2072400027" sldId="2147483848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526314978" sldId="2147483849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2931029509" sldId="2147483850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3285202084" sldId="2147483851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742243770" sldId="2147483852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1441057600" sldId="2147483853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2978427587" sldId="2147483854"/>
          </pc:sldLayoutMkLst>
        </pc:sldLayoutChg>
        <pc:sldLayoutChg chg="add">
          <pc:chgData name="Пішук Ірина Вікторівна" userId="S::pxshu_mv08@student.itstep.org::eb18a414-af1a-4a29-8628-0d29d62a9731" providerId="AD" clId="Web-{43870C35-7118-480B-B990-B6AB191BAFE4}" dt="2023-10-30T15:25:39.994" v="33"/>
          <pc:sldLayoutMkLst>
            <pc:docMk/>
            <pc:sldMasterMk cId="1388325381" sldId="2147483856"/>
            <pc:sldLayoutMk cId="1516616324" sldId="214748385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31T15:37:14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11250 15492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2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49" r:id="rId6"/>
    <p:sldLayoutId id="2147483845" r:id="rId7"/>
    <p:sldLayoutId id="2147483846" r:id="rId8"/>
    <p:sldLayoutId id="2147483847" r:id="rId9"/>
    <p:sldLayoutId id="2147483848" r:id="rId10"/>
    <p:sldLayoutId id="214748385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.com.ua/uk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2A065A-F4A3-375C-22E7-FB8992D16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BEFB9DF-AFE1-3D0F-62B6-00B7732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1010"/>
            <a:ext cx="12192000" cy="393699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319">
                <a:srgbClr val="000000">
                  <a:alpha val="60000"/>
                </a:srgbClr>
              </a:gs>
              <a:gs pos="62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6377" y="3727384"/>
            <a:ext cx="6914699" cy="150148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br>
              <a:rPr lang="uk-UA" sz="2500" b="1" dirty="0">
                <a:latin typeface="Times New Roman"/>
                <a:cs typeface="Calibri"/>
              </a:rPr>
            </a:br>
            <a:r>
              <a:rPr lang="uk-UA" sz="2500" b="1" dirty="0">
                <a:solidFill>
                  <a:schemeClr val="tx1"/>
                </a:solidFill>
                <a:latin typeface="Times New Roman"/>
                <a:cs typeface="Calibri"/>
              </a:rPr>
              <a:t>Тема: Тестування веб-сайту </a:t>
            </a:r>
            <a:br>
              <a:rPr lang="uk-UA" sz="2500" b="1" dirty="0">
                <a:solidFill>
                  <a:schemeClr val="tx1"/>
                </a:solidFill>
                <a:latin typeface="Times New Roman"/>
                <a:cs typeface="Calibri"/>
              </a:rPr>
            </a:br>
            <a:br>
              <a:rPr lang="uk-UA" sz="2500" b="1" dirty="0">
                <a:solidFill>
                  <a:schemeClr val="tx1"/>
                </a:solidFill>
                <a:latin typeface="Times New Roman"/>
                <a:cs typeface="Calibri"/>
              </a:rPr>
            </a:br>
            <a:r>
              <a:rPr lang="uk-UA" sz="2500" u="sng" dirty="0">
                <a:solidFill>
                  <a:schemeClr val="tx1"/>
                </a:solidFill>
                <a:latin typeface="Times New Roman"/>
                <a:cs typeface="Times New Roman"/>
              </a:rPr>
              <a:t>https://www.busin.com.ua/uk/</a:t>
            </a:r>
            <a:endParaRPr lang="uk-UA" sz="2500" u="sng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36666" y="5815913"/>
            <a:ext cx="6914699" cy="459340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uk-UA" sz="1000" b="1" dirty="0">
                <a:solidFill>
                  <a:schemeClr val="tx1"/>
                </a:solidFill>
                <a:latin typeface="Times New Roman"/>
                <a:cs typeface="Calibri"/>
              </a:rPr>
              <a:t>Автор: ПІШУК ІРИНА</a:t>
            </a:r>
            <a:endParaRPr lang="en-US" sz="1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10000"/>
              </a:lnSpc>
            </a:pPr>
            <a:r>
              <a:rPr lang="uk-UA" sz="1000" b="1" dirty="0">
                <a:solidFill>
                  <a:schemeClr val="tx1"/>
                </a:solidFill>
                <a:latin typeface="Times New Roman"/>
                <a:cs typeface="Calibri"/>
              </a:rPr>
              <a:t>КЕРІВНИК: ДАНИЛЬЧЕНКО АННА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0716965-6D62-E9CA-00FB-06952736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276106" y="0"/>
            <a:ext cx="1915894" cy="3513990"/>
          </a:xfrm>
          <a:custGeom>
            <a:avLst/>
            <a:gdLst>
              <a:gd name="connsiteX0" fmla="*/ 1907523 w 1915894"/>
              <a:gd name="connsiteY0" fmla="*/ 3513990 h 3513990"/>
              <a:gd name="connsiteX1" fmla="*/ 496540 w 1915894"/>
              <a:gd name="connsiteY1" fmla="*/ 3513990 h 3513990"/>
              <a:gd name="connsiteX2" fmla="*/ 496803 w 1915894"/>
              <a:gd name="connsiteY2" fmla="*/ 3241266 h 3513990"/>
              <a:gd name="connsiteX3" fmla="*/ 501331 w 1915894"/>
              <a:gd name="connsiteY3" fmla="*/ 2384521 h 3513990"/>
              <a:gd name="connsiteX4" fmla="*/ 425164 w 1915894"/>
              <a:gd name="connsiteY4" fmla="*/ 1780972 h 3513990"/>
              <a:gd name="connsiteX5" fmla="*/ 101435 w 1915894"/>
              <a:gd name="connsiteY5" fmla="*/ 1462969 h 3513990"/>
              <a:gd name="connsiteX6" fmla="*/ 38597 w 1915894"/>
              <a:gd name="connsiteY6" fmla="*/ 1441016 h 3513990"/>
              <a:gd name="connsiteX7" fmla="*/ 0 w 1915894"/>
              <a:gd name="connsiteY7" fmla="*/ 1432406 h 3513990"/>
              <a:gd name="connsiteX8" fmla="*/ 0 w 1915894"/>
              <a:gd name="connsiteY8" fmla="*/ 0 h 3513990"/>
              <a:gd name="connsiteX9" fmla="*/ 160386 w 1915894"/>
              <a:gd name="connsiteY9" fmla="*/ 12188 h 3513990"/>
              <a:gd name="connsiteX10" fmla="*/ 772109 w 1915894"/>
              <a:gd name="connsiteY10" fmla="*/ 134789 h 3513990"/>
              <a:gd name="connsiteX11" fmla="*/ 1526300 w 1915894"/>
              <a:gd name="connsiteY11" fmla="*/ 678051 h 3513990"/>
              <a:gd name="connsiteX12" fmla="*/ 1850346 w 1915894"/>
              <a:gd name="connsiteY12" fmla="*/ 1427483 h 3513990"/>
              <a:gd name="connsiteX13" fmla="*/ 1915894 w 1915894"/>
              <a:gd name="connsiteY13" fmla="*/ 2462333 h 3513990"/>
              <a:gd name="connsiteX14" fmla="*/ 1907744 w 1915894"/>
              <a:gd name="connsiteY14" fmla="*/ 3501901 h 351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5894" h="3513990">
                <a:moveTo>
                  <a:pt x="1907523" y="3513990"/>
                </a:moveTo>
                <a:lnTo>
                  <a:pt x="496540" y="3513990"/>
                </a:lnTo>
                <a:lnTo>
                  <a:pt x="496803" y="3241266"/>
                </a:lnTo>
                <a:cubicBezTo>
                  <a:pt x="497842" y="2912356"/>
                  <a:pt x="500598" y="2620660"/>
                  <a:pt x="501331" y="2384521"/>
                </a:cubicBezTo>
                <a:cubicBezTo>
                  <a:pt x="502262" y="2084140"/>
                  <a:pt x="495794" y="1922928"/>
                  <a:pt x="425164" y="1780972"/>
                </a:cubicBezTo>
                <a:cubicBezTo>
                  <a:pt x="354535" y="1639016"/>
                  <a:pt x="226359" y="1519254"/>
                  <a:pt x="101435" y="1462969"/>
                </a:cubicBezTo>
                <a:cubicBezTo>
                  <a:pt x="81542" y="1454804"/>
                  <a:pt x="62457" y="1447447"/>
                  <a:pt x="38597" y="1441016"/>
                </a:cubicBezTo>
                <a:lnTo>
                  <a:pt x="0" y="1432406"/>
                </a:lnTo>
                <a:lnTo>
                  <a:pt x="0" y="0"/>
                </a:lnTo>
                <a:lnTo>
                  <a:pt x="160386" y="12188"/>
                </a:lnTo>
                <a:cubicBezTo>
                  <a:pt x="395236" y="37770"/>
                  <a:pt x="624458" y="84741"/>
                  <a:pt x="772109" y="134789"/>
                </a:cubicBezTo>
                <a:cubicBezTo>
                  <a:pt x="1122096" y="253422"/>
                  <a:pt x="1346593" y="462602"/>
                  <a:pt x="1526300" y="678051"/>
                </a:cubicBezTo>
                <a:cubicBezTo>
                  <a:pt x="1706006" y="893499"/>
                  <a:pt x="1785413" y="1130102"/>
                  <a:pt x="1850346" y="1427483"/>
                </a:cubicBezTo>
                <a:cubicBezTo>
                  <a:pt x="1915278" y="1724863"/>
                  <a:pt x="1914991" y="2005651"/>
                  <a:pt x="1915894" y="2462333"/>
                </a:cubicBezTo>
                <a:cubicBezTo>
                  <a:pt x="1913479" y="2695538"/>
                  <a:pt x="1912794" y="3167009"/>
                  <a:pt x="1907744" y="3501901"/>
                </a:cubicBezTo>
                <a:close/>
              </a:path>
            </a:pathLst>
          </a:custGeom>
          <a:solidFill>
            <a:schemeClr val="accent5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F13BA51-72D0-5E7E-E656-2EEBC85E8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69946" flipH="1" flipV="1">
            <a:off x="9455046" y="439399"/>
            <a:ext cx="1312478" cy="556651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78946 w 2855680"/>
              <a:gd name="connsiteY0" fmla="*/ 8826 h 1210692"/>
              <a:gd name="connsiteX1" fmla="*/ 798792 w 2855680"/>
              <a:gd name="connsiteY1" fmla="*/ 108293 h 1210692"/>
              <a:gd name="connsiteX2" fmla="*/ 16025 w 2855680"/>
              <a:gd name="connsiteY2" fmla="*/ 754421 h 1210692"/>
              <a:gd name="connsiteX3" fmla="*/ 447207 w 2855680"/>
              <a:gd name="connsiteY3" fmla="*/ 932464 h 1210692"/>
              <a:gd name="connsiteX4" fmla="*/ 835480 w 2855680"/>
              <a:gd name="connsiteY4" fmla="*/ 984075 h 1210692"/>
              <a:gd name="connsiteX5" fmla="*/ 2855645 w 2855680"/>
              <a:gd name="connsiteY5" fmla="*/ 1204311 h 1210692"/>
              <a:gd name="connsiteX6" fmla="*/ 2630506 w 2855680"/>
              <a:gd name="connsiteY6" fmla="*/ 723381 h 1210692"/>
              <a:gd name="connsiteX7" fmla="*/ 1825790 w 2855680"/>
              <a:gd name="connsiteY7" fmla="*/ 60927 h 1210692"/>
              <a:gd name="connsiteX8" fmla="*/ 1578946 w 2855680"/>
              <a:gd name="connsiteY8" fmla="*/ 8826 h 1210692"/>
              <a:gd name="connsiteX0" fmla="*/ 1599871 w 2876605"/>
              <a:gd name="connsiteY0" fmla="*/ 15865 h 1217731"/>
              <a:gd name="connsiteX1" fmla="*/ 819717 w 2876605"/>
              <a:gd name="connsiteY1" fmla="*/ 115332 h 1217731"/>
              <a:gd name="connsiteX2" fmla="*/ 14025 w 2876605"/>
              <a:gd name="connsiteY2" fmla="*/ 802221 h 1217731"/>
              <a:gd name="connsiteX3" fmla="*/ 468132 w 2876605"/>
              <a:gd name="connsiteY3" fmla="*/ 939503 h 1217731"/>
              <a:gd name="connsiteX4" fmla="*/ 856405 w 2876605"/>
              <a:gd name="connsiteY4" fmla="*/ 991114 h 1217731"/>
              <a:gd name="connsiteX5" fmla="*/ 2876570 w 2876605"/>
              <a:gd name="connsiteY5" fmla="*/ 1211350 h 1217731"/>
              <a:gd name="connsiteX6" fmla="*/ 2651431 w 2876605"/>
              <a:gd name="connsiteY6" fmla="*/ 730420 h 1217731"/>
              <a:gd name="connsiteX7" fmla="*/ 1846715 w 2876605"/>
              <a:gd name="connsiteY7" fmla="*/ 67966 h 1217731"/>
              <a:gd name="connsiteX8" fmla="*/ 1599871 w 2876605"/>
              <a:gd name="connsiteY8" fmla="*/ 15865 h 1217731"/>
              <a:gd name="connsiteX0" fmla="*/ 1594792 w 2871526"/>
              <a:gd name="connsiteY0" fmla="*/ 15867 h 1217733"/>
              <a:gd name="connsiteX1" fmla="*/ 814638 w 2871526"/>
              <a:gd name="connsiteY1" fmla="*/ 115334 h 1217733"/>
              <a:gd name="connsiteX2" fmla="*/ 8946 w 2871526"/>
              <a:gd name="connsiteY2" fmla="*/ 802223 h 1217733"/>
              <a:gd name="connsiteX3" fmla="*/ 463053 w 2871526"/>
              <a:gd name="connsiteY3" fmla="*/ 939505 h 1217733"/>
              <a:gd name="connsiteX4" fmla="*/ 851326 w 2871526"/>
              <a:gd name="connsiteY4" fmla="*/ 991116 h 1217733"/>
              <a:gd name="connsiteX5" fmla="*/ 2871491 w 2871526"/>
              <a:gd name="connsiteY5" fmla="*/ 1211352 h 1217733"/>
              <a:gd name="connsiteX6" fmla="*/ 2646352 w 2871526"/>
              <a:gd name="connsiteY6" fmla="*/ 730422 h 1217733"/>
              <a:gd name="connsiteX7" fmla="*/ 1841636 w 2871526"/>
              <a:gd name="connsiteY7" fmla="*/ 67968 h 1217733"/>
              <a:gd name="connsiteX8" fmla="*/ 1594792 w 2871526"/>
              <a:gd name="connsiteY8" fmla="*/ 15867 h 1217733"/>
              <a:gd name="connsiteX0" fmla="*/ 1588206 w 2864940"/>
              <a:gd name="connsiteY0" fmla="*/ 15867 h 1217733"/>
              <a:gd name="connsiteX1" fmla="*/ 808052 w 2864940"/>
              <a:gd name="connsiteY1" fmla="*/ 115334 h 1217733"/>
              <a:gd name="connsiteX2" fmla="*/ 2360 w 2864940"/>
              <a:gd name="connsiteY2" fmla="*/ 802223 h 1217733"/>
              <a:gd name="connsiteX3" fmla="*/ 456467 w 2864940"/>
              <a:gd name="connsiteY3" fmla="*/ 939505 h 1217733"/>
              <a:gd name="connsiteX4" fmla="*/ 844740 w 2864940"/>
              <a:gd name="connsiteY4" fmla="*/ 991116 h 1217733"/>
              <a:gd name="connsiteX5" fmla="*/ 2864905 w 2864940"/>
              <a:gd name="connsiteY5" fmla="*/ 1211352 h 1217733"/>
              <a:gd name="connsiteX6" fmla="*/ 2639766 w 2864940"/>
              <a:gd name="connsiteY6" fmla="*/ 730422 h 1217733"/>
              <a:gd name="connsiteX7" fmla="*/ 1835050 w 2864940"/>
              <a:gd name="connsiteY7" fmla="*/ 67968 h 1217733"/>
              <a:gd name="connsiteX8" fmla="*/ 1588206 w 2864940"/>
              <a:gd name="connsiteY8" fmla="*/ 15867 h 1217733"/>
              <a:gd name="connsiteX0" fmla="*/ 1588206 w 2864940"/>
              <a:gd name="connsiteY0" fmla="*/ 13219 h 1215085"/>
              <a:gd name="connsiteX1" fmla="*/ 808052 w 2864940"/>
              <a:gd name="connsiteY1" fmla="*/ 112686 h 1215085"/>
              <a:gd name="connsiteX2" fmla="*/ 2360 w 2864940"/>
              <a:gd name="connsiteY2" fmla="*/ 799575 h 1215085"/>
              <a:gd name="connsiteX3" fmla="*/ 456467 w 2864940"/>
              <a:gd name="connsiteY3" fmla="*/ 936857 h 1215085"/>
              <a:gd name="connsiteX4" fmla="*/ 844740 w 2864940"/>
              <a:gd name="connsiteY4" fmla="*/ 988468 h 1215085"/>
              <a:gd name="connsiteX5" fmla="*/ 2864905 w 2864940"/>
              <a:gd name="connsiteY5" fmla="*/ 1208704 h 1215085"/>
              <a:gd name="connsiteX6" fmla="*/ 2639766 w 2864940"/>
              <a:gd name="connsiteY6" fmla="*/ 727774 h 1215085"/>
              <a:gd name="connsiteX7" fmla="*/ 1835050 w 2864940"/>
              <a:gd name="connsiteY7" fmla="*/ 65320 h 1215085"/>
              <a:gd name="connsiteX8" fmla="*/ 1588206 w 2864940"/>
              <a:gd name="connsiteY8" fmla="*/ 13219 h 12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4940" h="1215085">
                <a:moveTo>
                  <a:pt x="1588206" y="13219"/>
                </a:moveTo>
                <a:cubicBezTo>
                  <a:pt x="1327126" y="-14966"/>
                  <a:pt x="1078534" y="-5105"/>
                  <a:pt x="808052" y="112686"/>
                </a:cubicBezTo>
                <a:cubicBezTo>
                  <a:pt x="464600" y="262255"/>
                  <a:pt x="17276" y="726060"/>
                  <a:pt x="2360" y="799575"/>
                </a:cubicBezTo>
                <a:cubicBezTo>
                  <a:pt x="-12556" y="873090"/>
                  <a:pt x="32406" y="878438"/>
                  <a:pt x="456467" y="936857"/>
                </a:cubicBezTo>
                <a:lnTo>
                  <a:pt x="844740" y="988468"/>
                </a:lnTo>
                <a:cubicBezTo>
                  <a:pt x="1518128" y="1061880"/>
                  <a:pt x="2872976" y="1252183"/>
                  <a:pt x="2864905" y="1208704"/>
                </a:cubicBezTo>
                <a:cubicBezTo>
                  <a:pt x="2838456" y="1084001"/>
                  <a:pt x="2783202" y="931041"/>
                  <a:pt x="2639766" y="727774"/>
                </a:cubicBezTo>
                <a:cubicBezTo>
                  <a:pt x="2470141" y="530415"/>
                  <a:pt x="2140337" y="167835"/>
                  <a:pt x="1835050" y="65320"/>
                </a:cubicBezTo>
                <a:cubicBezTo>
                  <a:pt x="1758728" y="39691"/>
                  <a:pt x="1675232" y="22613"/>
                  <a:pt x="1588206" y="1321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82121"/>
            <a:ext cx="8412784" cy="117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r>
              <a:rPr lang="en-US" sz="2800" b="1" dirty="0" err="1">
                <a:latin typeface="Times New Roman"/>
                <a:cs typeface="Times New Roman"/>
              </a:rPr>
              <a:t>Тестування</a:t>
            </a:r>
            <a:r>
              <a:rPr lang="en-US" sz="2800" b="1" dirty="0">
                <a:latin typeface="Times New Roman"/>
                <a:cs typeface="Times New Roman"/>
              </a:rPr>
              <a:t> </a:t>
            </a:r>
            <a:r>
              <a:rPr lang="en-US" sz="2800" b="1" dirty="0" err="1">
                <a:latin typeface="Times New Roman"/>
                <a:cs typeface="Times New Roman"/>
              </a:rPr>
              <a:t>кросбраузерності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та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адаптивності</a:t>
            </a:r>
            <a:r>
              <a:rPr lang="en-US" sz="2800" b="1" dirty="0">
                <a:latin typeface="Times New Roman"/>
                <a:cs typeface="Times New Roman"/>
              </a:rPr>
              <a:t> - UA</a:t>
            </a:r>
            <a:br>
              <a:rPr lang="en-US" sz="2800" b="1" dirty="0">
                <a:latin typeface="Times New Roman"/>
              </a:rPr>
            </a:b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B365-47A3-84C0-3F28-CB1C8CEE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35" y="199660"/>
            <a:ext cx="9272529" cy="50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82121"/>
            <a:ext cx="8376061" cy="117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r>
              <a:rPr lang="en-US" sz="2800" b="1" dirty="0" err="1">
                <a:latin typeface="Times New Roman"/>
                <a:cs typeface="Times New Roman"/>
              </a:rPr>
              <a:t>Тестування</a:t>
            </a:r>
            <a:r>
              <a:rPr lang="en-US" sz="2800" b="1" dirty="0">
                <a:latin typeface="Times New Roman"/>
                <a:cs typeface="Times New Roman"/>
              </a:rPr>
              <a:t> </a:t>
            </a:r>
            <a:r>
              <a:rPr lang="en-US" sz="2800" b="1" dirty="0" err="1">
                <a:latin typeface="Times New Roman"/>
                <a:cs typeface="Times New Roman"/>
              </a:rPr>
              <a:t>кросбраузерності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та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адаптивності</a:t>
            </a:r>
            <a:r>
              <a:rPr lang="en-US" sz="2800" b="1" dirty="0">
                <a:latin typeface="Times New Roman"/>
                <a:cs typeface="Times New Roman"/>
              </a:rPr>
              <a:t> - UA</a:t>
            </a:r>
            <a:br>
              <a:rPr lang="en-US" sz="2800" b="1" dirty="0">
                <a:latin typeface="Times New Roman"/>
              </a:rPr>
            </a:b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6876B-5AF7-F5DC-9B1F-B83992E4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08" y="496506"/>
            <a:ext cx="10704722" cy="45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82121"/>
            <a:ext cx="8376060" cy="117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r>
              <a:rPr lang="en-US" sz="2800" b="1" dirty="0" err="1">
                <a:latin typeface="Times New Roman"/>
                <a:cs typeface="Times New Roman"/>
              </a:rPr>
              <a:t>Тестування</a:t>
            </a:r>
            <a:r>
              <a:rPr lang="en-US" sz="2800" b="1" dirty="0">
                <a:latin typeface="Times New Roman"/>
                <a:cs typeface="Times New Roman"/>
              </a:rPr>
              <a:t> </a:t>
            </a:r>
            <a:r>
              <a:rPr lang="en-US" sz="2800" b="1" dirty="0" err="1">
                <a:latin typeface="Times New Roman"/>
                <a:cs typeface="Times New Roman"/>
              </a:rPr>
              <a:t>кросбраузерності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та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адаптивності</a:t>
            </a:r>
            <a:r>
              <a:rPr lang="en-US" sz="2800" b="1" dirty="0">
                <a:latin typeface="Times New Roman"/>
                <a:cs typeface="Times New Roman"/>
              </a:rPr>
              <a:t> - UA</a:t>
            </a:r>
            <a:br>
              <a:rPr lang="en-US" sz="2800" b="1" dirty="0">
                <a:latin typeface="Times New Roman"/>
              </a:rPr>
            </a:b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16BFD-6035-4E7B-72EB-F1B6FF48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02" y="323945"/>
            <a:ext cx="9795830" cy="48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B289354-80FB-35DA-A950-30D698A1F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7CD48E2-5959-5D7B-05E6-71294F7B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92771"/>
            <a:ext cx="12192000" cy="2165228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004" y="4274305"/>
            <a:ext cx="9351033" cy="1530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Тестування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швидкості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сайту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за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допомогою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інструменту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- Page Speed Insights </a:t>
            </a:r>
            <a:endParaRPr lang="en-US" sz="2800" b="1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6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AF682-9107-D92E-9746-C5305303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6" y="285644"/>
            <a:ext cx="4372956" cy="3367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B8272-5A62-B4CE-6AAB-DB69347F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01" y="899860"/>
            <a:ext cx="4688702" cy="2930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EAABA6-21A8-8894-51DF-E4052F4314D8}"/>
              </a:ext>
            </a:extLst>
          </p:cNvPr>
          <p:cNvSpPr txBox="1">
            <a:spLocks/>
          </p:cNvSpPr>
          <p:nvPr/>
        </p:nvSpPr>
        <p:spPr>
          <a:xfrm>
            <a:off x="2631767" y="3931899"/>
            <a:ext cx="2552411" cy="87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Швидкість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сайту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через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браузер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комп'ютера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</a:pPr>
            <a:endParaRPr lang="en-US" sz="2600" b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6BF183B-E5CB-E398-7C58-97E1F8564F19}"/>
              </a:ext>
            </a:extLst>
          </p:cNvPr>
          <p:cNvSpPr txBox="1">
            <a:spLocks/>
          </p:cNvSpPr>
          <p:nvPr/>
        </p:nvSpPr>
        <p:spPr>
          <a:xfrm>
            <a:off x="7415544" y="3777520"/>
            <a:ext cx="2552411" cy="877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Швидкість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сайту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з </a:t>
            </a:r>
            <a:r>
              <a:rPr 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гаджету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</a:pPr>
            <a:endParaRPr lang="en-US" sz="2600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BD95A5-E39F-8EE8-BCF7-9EF70614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84" y="284821"/>
            <a:ext cx="2591668" cy="5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B289354-80FB-35DA-A950-30D698A1F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7CD48E2-5959-5D7B-05E6-71294F7B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92771"/>
            <a:ext cx="12192000" cy="2165228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627" y="4689941"/>
            <a:ext cx="9351033" cy="1530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Поради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оптимізації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швидкості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загрузки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веб-сайту</a:t>
            </a:r>
            <a:endParaRPr lang="en-US" sz="28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</a:pPr>
            <a:endParaRPr lang="en-US" sz="26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6F73A-96C3-D8E0-AF71-41230A2C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4" y="3050382"/>
            <a:ext cx="6096000" cy="194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09B16-0735-357D-7708-87ECFC29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5" y="95191"/>
            <a:ext cx="6096000" cy="29862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E693214-78CE-D55E-75C9-73D927FFF91E}"/>
              </a:ext>
            </a:extLst>
          </p:cNvPr>
          <p:cNvSpPr txBox="1">
            <a:spLocks/>
          </p:cNvSpPr>
          <p:nvPr/>
        </p:nvSpPr>
        <p:spPr>
          <a:xfrm>
            <a:off x="266599" y="3051146"/>
            <a:ext cx="4452462" cy="461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Оптимізація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швидкості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гаджету</a:t>
            </a:r>
            <a:endParaRPr lang="en-US" sz="20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87D5A8-0D1C-1B68-EF5C-E3DF907AC1EF}"/>
              </a:ext>
            </a:extLst>
          </p:cNvPr>
          <p:cNvSpPr txBox="1">
            <a:spLocks/>
          </p:cNvSpPr>
          <p:nvPr/>
        </p:nvSpPr>
        <p:spPr>
          <a:xfrm>
            <a:off x="8167649" y="2471234"/>
            <a:ext cx="3581605" cy="609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Оптимізація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швидкості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браузера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комп'ютера</a:t>
            </a:r>
            <a:endParaRPr lang="en-US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A1B9C1-A4DC-121F-6C49-B00943408F53}"/>
                  </a:ext>
                </a:extLst>
              </p14:cNvPr>
              <p14:cNvContentPartPr/>
              <p14:nvPr/>
            </p14:nvContentPartPr>
            <p14:xfrm>
              <a:off x="2410010" y="4300939"/>
              <a:ext cx="8246" cy="824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A1B9C1-A4DC-121F-6C49-B00943408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710" y="3896885"/>
                <a:ext cx="824600" cy="8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8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070215-ED73-9648-F483-015225680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2F909F-DC3F-61D3-321C-5B17B9F46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260" y="1379619"/>
            <a:ext cx="4901186" cy="2113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b="1" dirty="0">
                <a:latin typeface="Times New Roman"/>
              </a:rPr>
            </a:br>
            <a:br>
              <a:rPr lang="en-US" b="1" dirty="0">
                <a:latin typeface="Times New Roman"/>
              </a:rPr>
            </a:b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Тестування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графічного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інтерфейсу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F054D94-71E1-25F2-2B57-F6F6884AF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1"/>
            <a:ext cx="1976875" cy="3712352"/>
          </a:xfrm>
          <a:custGeom>
            <a:avLst/>
            <a:gdLst>
              <a:gd name="connsiteX0" fmla="*/ 0 w 1976875"/>
              <a:gd name="connsiteY0" fmla="*/ 3712352 h 3712352"/>
              <a:gd name="connsiteX1" fmla="*/ 1976875 w 1976875"/>
              <a:gd name="connsiteY1" fmla="*/ 3712352 h 3712352"/>
              <a:gd name="connsiteX2" fmla="*/ 1976379 w 1976875"/>
              <a:gd name="connsiteY2" fmla="*/ 3692969 h 3712352"/>
              <a:gd name="connsiteX3" fmla="*/ 1972245 w 1976875"/>
              <a:gd name="connsiteY3" fmla="*/ 3486081 h 3712352"/>
              <a:gd name="connsiteX4" fmla="*/ 1953104 w 1976875"/>
              <a:gd name="connsiteY4" fmla="*/ 2214293 h 3712352"/>
              <a:gd name="connsiteX5" fmla="*/ 1813833 w 1976875"/>
              <a:gd name="connsiteY5" fmla="*/ 1038778 h 3712352"/>
              <a:gd name="connsiteX6" fmla="*/ 1352601 w 1976875"/>
              <a:gd name="connsiteY6" fmla="*/ 414442 h 3712352"/>
              <a:gd name="connsiteX7" fmla="*/ 647816 w 1976875"/>
              <a:gd name="connsiteY7" fmla="*/ 103968 h 3712352"/>
              <a:gd name="connsiteX8" fmla="*/ 54646 w 1976875"/>
              <a:gd name="connsiteY8" fmla="*/ 2437 h 3712352"/>
              <a:gd name="connsiteX9" fmla="*/ 0 w 1976875"/>
              <a:gd name="connsiteY9" fmla="*/ 0 h 371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6875" h="3712352">
                <a:moveTo>
                  <a:pt x="0" y="3712352"/>
                </a:moveTo>
                <a:lnTo>
                  <a:pt x="1976875" y="3712352"/>
                </a:lnTo>
                <a:lnTo>
                  <a:pt x="1976379" y="3692969"/>
                </a:lnTo>
                <a:cubicBezTo>
                  <a:pt x="1975203" y="3649908"/>
                  <a:pt x="1973474" y="3587323"/>
                  <a:pt x="1972245" y="3486081"/>
                </a:cubicBezTo>
                <a:cubicBezTo>
                  <a:pt x="1968966" y="3216103"/>
                  <a:pt x="1979507" y="2622176"/>
                  <a:pt x="1953104" y="2214293"/>
                </a:cubicBezTo>
                <a:cubicBezTo>
                  <a:pt x="1926703" y="1806409"/>
                  <a:pt x="1913918" y="1338752"/>
                  <a:pt x="1813833" y="1038778"/>
                </a:cubicBezTo>
                <a:cubicBezTo>
                  <a:pt x="1713750" y="738802"/>
                  <a:pt x="1555037" y="573243"/>
                  <a:pt x="1352601" y="414442"/>
                </a:cubicBezTo>
                <a:cubicBezTo>
                  <a:pt x="1150165" y="255640"/>
                  <a:pt x="911305" y="187563"/>
                  <a:pt x="647816" y="103968"/>
                </a:cubicBezTo>
                <a:cubicBezTo>
                  <a:pt x="551212" y="75752"/>
                  <a:pt x="282344" y="18595"/>
                  <a:pt x="54646" y="2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45827-38B6-52BD-75ED-7096FEBD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5" y="850865"/>
            <a:ext cx="6877485" cy="48275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070215-ED73-9648-F483-015225680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2F909F-DC3F-61D3-321C-5B17B9F46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20" y="3976858"/>
            <a:ext cx="5920764" cy="1587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latin typeface="Times New Roman"/>
              </a:rPr>
            </a:br>
            <a:br>
              <a:rPr lang="en-US" b="1" dirty="0">
                <a:latin typeface="Times New Roman"/>
              </a:rPr>
            </a:br>
            <a:r>
              <a:rPr lang="uk-UA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SEO-оптимізація</a:t>
            </a:r>
            <a:endParaRPr lang="en-US" sz="36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F054D94-71E1-25F2-2B57-F6F6884AF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1"/>
            <a:ext cx="1976875" cy="3712352"/>
          </a:xfrm>
          <a:custGeom>
            <a:avLst/>
            <a:gdLst>
              <a:gd name="connsiteX0" fmla="*/ 0 w 1976875"/>
              <a:gd name="connsiteY0" fmla="*/ 3712352 h 3712352"/>
              <a:gd name="connsiteX1" fmla="*/ 1976875 w 1976875"/>
              <a:gd name="connsiteY1" fmla="*/ 3712352 h 3712352"/>
              <a:gd name="connsiteX2" fmla="*/ 1976379 w 1976875"/>
              <a:gd name="connsiteY2" fmla="*/ 3692969 h 3712352"/>
              <a:gd name="connsiteX3" fmla="*/ 1972245 w 1976875"/>
              <a:gd name="connsiteY3" fmla="*/ 3486081 h 3712352"/>
              <a:gd name="connsiteX4" fmla="*/ 1953104 w 1976875"/>
              <a:gd name="connsiteY4" fmla="*/ 2214293 h 3712352"/>
              <a:gd name="connsiteX5" fmla="*/ 1813833 w 1976875"/>
              <a:gd name="connsiteY5" fmla="*/ 1038778 h 3712352"/>
              <a:gd name="connsiteX6" fmla="*/ 1352601 w 1976875"/>
              <a:gd name="connsiteY6" fmla="*/ 414442 h 3712352"/>
              <a:gd name="connsiteX7" fmla="*/ 647816 w 1976875"/>
              <a:gd name="connsiteY7" fmla="*/ 103968 h 3712352"/>
              <a:gd name="connsiteX8" fmla="*/ 54646 w 1976875"/>
              <a:gd name="connsiteY8" fmla="*/ 2437 h 3712352"/>
              <a:gd name="connsiteX9" fmla="*/ 0 w 1976875"/>
              <a:gd name="connsiteY9" fmla="*/ 0 h 371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6875" h="3712352">
                <a:moveTo>
                  <a:pt x="0" y="3712352"/>
                </a:moveTo>
                <a:lnTo>
                  <a:pt x="1976875" y="3712352"/>
                </a:lnTo>
                <a:lnTo>
                  <a:pt x="1976379" y="3692969"/>
                </a:lnTo>
                <a:cubicBezTo>
                  <a:pt x="1975203" y="3649908"/>
                  <a:pt x="1973474" y="3587323"/>
                  <a:pt x="1972245" y="3486081"/>
                </a:cubicBezTo>
                <a:cubicBezTo>
                  <a:pt x="1968966" y="3216103"/>
                  <a:pt x="1979507" y="2622176"/>
                  <a:pt x="1953104" y="2214293"/>
                </a:cubicBezTo>
                <a:cubicBezTo>
                  <a:pt x="1926703" y="1806409"/>
                  <a:pt x="1913918" y="1338752"/>
                  <a:pt x="1813833" y="1038778"/>
                </a:cubicBezTo>
                <a:cubicBezTo>
                  <a:pt x="1713750" y="738802"/>
                  <a:pt x="1555037" y="573243"/>
                  <a:pt x="1352601" y="414442"/>
                </a:cubicBezTo>
                <a:cubicBezTo>
                  <a:pt x="1150165" y="255640"/>
                  <a:pt x="911305" y="187563"/>
                  <a:pt x="647816" y="103968"/>
                </a:cubicBezTo>
                <a:cubicBezTo>
                  <a:pt x="551212" y="75752"/>
                  <a:pt x="282344" y="18595"/>
                  <a:pt x="54646" y="2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22C1-1C5A-CAB9-218A-165257AB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6" y="1407776"/>
            <a:ext cx="10893380" cy="24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070215-ED73-9648-F483-015225680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2F909F-DC3F-61D3-321C-5B17B9F46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20" y="3976858"/>
            <a:ext cx="5920764" cy="1587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 dirty="0">
                <a:latin typeface="Times New Roman"/>
              </a:rPr>
            </a:br>
            <a:br>
              <a:rPr lang="en-US" b="1" dirty="0">
                <a:latin typeface="Times New Roman"/>
              </a:rPr>
            </a:br>
            <a:r>
              <a:rPr lang="uk-UA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Тестування зручності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F054D94-71E1-25F2-2B57-F6F6884AF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1"/>
            <a:ext cx="1976875" cy="3712352"/>
          </a:xfrm>
          <a:custGeom>
            <a:avLst/>
            <a:gdLst>
              <a:gd name="connsiteX0" fmla="*/ 0 w 1976875"/>
              <a:gd name="connsiteY0" fmla="*/ 3712352 h 3712352"/>
              <a:gd name="connsiteX1" fmla="*/ 1976875 w 1976875"/>
              <a:gd name="connsiteY1" fmla="*/ 3712352 h 3712352"/>
              <a:gd name="connsiteX2" fmla="*/ 1976379 w 1976875"/>
              <a:gd name="connsiteY2" fmla="*/ 3692969 h 3712352"/>
              <a:gd name="connsiteX3" fmla="*/ 1972245 w 1976875"/>
              <a:gd name="connsiteY3" fmla="*/ 3486081 h 3712352"/>
              <a:gd name="connsiteX4" fmla="*/ 1953104 w 1976875"/>
              <a:gd name="connsiteY4" fmla="*/ 2214293 h 3712352"/>
              <a:gd name="connsiteX5" fmla="*/ 1813833 w 1976875"/>
              <a:gd name="connsiteY5" fmla="*/ 1038778 h 3712352"/>
              <a:gd name="connsiteX6" fmla="*/ 1352601 w 1976875"/>
              <a:gd name="connsiteY6" fmla="*/ 414442 h 3712352"/>
              <a:gd name="connsiteX7" fmla="*/ 647816 w 1976875"/>
              <a:gd name="connsiteY7" fmla="*/ 103968 h 3712352"/>
              <a:gd name="connsiteX8" fmla="*/ 54646 w 1976875"/>
              <a:gd name="connsiteY8" fmla="*/ 2437 h 3712352"/>
              <a:gd name="connsiteX9" fmla="*/ 0 w 1976875"/>
              <a:gd name="connsiteY9" fmla="*/ 0 h 371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6875" h="3712352">
                <a:moveTo>
                  <a:pt x="0" y="3712352"/>
                </a:moveTo>
                <a:lnTo>
                  <a:pt x="1976875" y="3712352"/>
                </a:lnTo>
                <a:lnTo>
                  <a:pt x="1976379" y="3692969"/>
                </a:lnTo>
                <a:cubicBezTo>
                  <a:pt x="1975203" y="3649908"/>
                  <a:pt x="1973474" y="3587323"/>
                  <a:pt x="1972245" y="3486081"/>
                </a:cubicBezTo>
                <a:cubicBezTo>
                  <a:pt x="1968966" y="3216103"/>
                  <a:pt x="1979507" y="2622176"/>
                  <a:pt x="1953104" y="2214293"/>
                </a:cubicBezTo>
                <a:cubicBezTo>
                  <a:pt x="1926703" y="1806409"/>
                  <a:pt x="1913918" y="1338752"/>
                  <a:pt x="1813833" y="1038778"/>
                </a:cubicBezTo>
                <a:cubicBezTo>
                  <a:pt x="1713750" y="738802"/>
                  <a:pt x="1555037" y="573243"/>
                  <a:pt x="1352601" y="414442"/>
                </a:cubicBezTo>
                <a:cubicBezTo>
                  <a:pt x="1150165" y="255640"/>
                  <a:pt x="911305" y="187563"/>
                  <a:pt x="647816" y="103968"/>
                </a:cubicBezTo>
                <a:cubicBezTo>
                  <a:pt x="551212" y="75752"/>
                  <a:pt x="282344" y="18595"/>
                  <a:pt x="54646" y="2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60F89-96C0-6E81-60EE-F8EE87C1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16" y="1056202"/>
            <a:ext cx="9450812" cy="29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8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070215-ED73-9648-F483-015225680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2F909F-DC3F-61D3-321C-5B17B9F46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20" y="4631534"/>
            <a:ext cx="6489580" cy="1469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Звіт зробленої роботи за день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F054D94-71E1-25F2-2B57-F6F6884AF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1"/>
            <a:ext cx="1976875" cy="3712352"/>
          </a:xfrm>
          <a:custGeom>
            <a:avLst/>
            <a:gdLst>
              <a:gd name="connsiteX0" fmla="*/ 0 w 1976875"/>
              <a:gd name="connsiteY0" fmla="*/ 3712352 h 3712352"/>
              <a:gd name="connsiteX1" fmla="*/ 1976875 w 1976875"/>
              <a:gd name="connsiteY1" fmla="*/ 3712352 h 3712352"/>
              <a:gd name="connsiteX2" fmla="*/ 1976379 w 1976875"/>
              <a:gd name="connsiteY2" fmla="*/ 3692969 h 3712352"/>
              <a:gd name="connsiteX3" fmla="*/ 1972245 w 1976875"/>
              <a:gd name="connsiteY3" fmla="*/ 3486081 h 3712352"/>
              <a:gd name="connsiteX4" fmla="*/ 1953104 w 1976875"/>
              <a:gd name="connsiteY4" fmla="*/ 2214293 h 3712352"/>
              <a:gd name="connsiteX5" fmla="*/ 1813833 w 1976875"/>
              <a:gd name="connsiteY5" fmla="*/ 1038778 h 3712352"/>
              <a:gd name="connsiteX6" fmla="*/ 1352601 w 1976875"/>
              <a:gd name="connsiteY6" fmla="*/ 414442 h 3712352"/>
              <a:gd name="connsiteX7" fmla="*/ 647816 w 1976875"/>
              <a:gd name="connsiteY7" fmla="*/ 103968 h 3712352"/>
              <a:gd name="connsiteX8" fmla="*/ 54646 w 1976875"/>
              <a:gd name="connsiteY8" fmla="*/ 2437 h 3712352"/>
              <a:gd name="connsiteX9" fmla="*/ 0 w 1976875"/>
              <a:gd name="connsiteY9" fmla="*/ 0 h 371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6875" h="3712352">
                <a:moveTo>
                  <a:pt x="0" y="3712352"/>
                </a:moveTo>
                <a:lnTo>
                  <a:pt x="1976875" y="3712352"/>
                </a:lnTo>
                <a:lnTo>
                  <a:pt x="1976379" y="3692969"/>
                </a:lnTo>
                <a:cubicBezTo>
                  <a:pt x="1975203" y="3649908"/>
                  <a:pt x="1973474" y="3587323"/>
                  <a:pt x="1972245" y="3486081"/>
                </a:cubicBezTo>
                <a:cubicBezTo>
                  <a:pt x="1968966" y="3216103"/>
                  <a:pt x="1979507" y="2622176"/>
                  <a:pt x="1953104" y="2214293"/>
                </a:cubicBezTo>
                <a:cubicBezTo>
                  <a:pt x="1926703" y="1806409"/>
                  <a:pt x="1913918" y="1338752"/>
                  <a:pt x="1813833" y="1038778"/>
                </a:cubicBezTo>
                <a:cubicBezTo>
                  <a:pt x="1713750" y="738802"/>
                  <a:pt x="1555037" y="573243"/>
                  <a:pt x="1352601" y="414442"/>
                </a:cubicBezTo>
                <a:cubicBezTo>
                  <a:pt x="1150165" y="255640"/>
                  <a:pt x="911305" y="187563"/>
                  <a:pt x="647816" y="103968"/>
                </a:cubicBezTo>
                <a:cubicBezTo>
                  <a:pt x="551212" y="75752"/>
                  <a:pt x="282344" y="18595"/>
                  <a:pt x="54646" y="2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407CA-1E3B-86DE-7E62-4EEB8CB0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8" y="767322"/>
            <a:ext cx="9465971" cy="36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6FCFD562-3DA5-C638-44BE-F4B39DA47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E33C3E-2957-5169-5C3F-DF03BFEB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449230"/>
            <a:ext cx="11214265" cy="55938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У </a:t>
            </a:r>
            <a:r>
              <a:rPr lang="en-US" b="1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тестуванні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були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задіяні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такі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r>
              <a:rPr lang="en-US" b="1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інструменти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:</a:t>
            </a:r>
            <a:br>
              <a:rPr lang="en-US" dirty="0">
                <a:solidFill>
                  <a:schemeClr val="tx1"/>
                </a:solidFill>
                <a:latin typeface="Times New Roman"/>
              </a:rPr>
            </a:br>
            <a:br>
              <a:rPr lang="en-US" dirty="0">
                <a:latin typeface="Times New Roman"/>
              </a:rPr>
            </a:b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Opera</a:t>
            </a:r>
            <a:br>
              <a:rPr lang="en-US" b="1" dirty="0">
                <a:solidFill>
                  <a:schemeClr val="tx1"/>
                </a:solidFill>
                <a:latin typeface="Times New Roman"/>
              </a:rPr>
            </a:b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Firefox</a:t>
            </a:r>
            <a:br>
              <a:rPr lang="en-US" b="1" dirty="0">
                <a:solidFill>
                  <a:schemeClr val="tx1"/>
                </a:solidFill>
                <a:latin typeface="Times New Roman"/>
              </a:rPr>
            </a:b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Google Chrome</a:t>
            </a:r>
            <a:br>
              <a:rPr lang="en-US" b="1" dirty="0">
                <a:solidFill>
                  <a:schemeClr val="tx1"/>
                </a:solidFill>
                <a:latin typeface="Times New Roman"/>
              </a:rPr>
            </a:b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Micrisoft Edge</a:t>
            </a:r>
            <a:br>
              <a:rPr lang="en-US" b="1" dirty="0">
                <a:solidFill>
                  <a:schemeClr val="tx1"/>
                </a:solidFill>
                <a:latin typeface="Times New Roman"/>
              </a:rPr>
            </a:b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IPhone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6/7/8</a:t>
            </a:r>
            <a:br>
              <a:rPr lang="en-US" b="1" dirty="0">
                <a:latin typeface="Times New Roman"/>
              </a:rPr>
            </a:b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Page Speed Insights</a:t>
            </a:r>
            <a:b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W3C Link Checker</a:t>
            </a:r>
            <a:br>
              <a:rPr lang="en-US" sz="3600" b="1" dirty="0">
                <a:cs typeface="Calibri"/>
              </a:rPr>
            </a:br>
            <a:endParaRPr lang="en-US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2305526-F04C-40A3-5BAD-C5A3C4373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240541">
            <a:off x="10520103" y="759323"/>
            <a:ext cx="1708444" cy="913126"/>
          </a:xfrm>
          <a:custGeom>
            <a:avLst/>
            <a:gdLst>
              <a:gd name="connsiteX0" fmla="*/ 1708444 w 1708444"/>
              <a:gd name="connsiteY0" fmla="*/ 913126 h 913126"/>
              <a:gd name="connsiteX1" fmla="*/ 1635080 w 1708444"/>
              <a:gd name="connsiteY1" fmla="*/ 897145 h 913126"/>
              <a:gd name="connsiteX2" fmla="*/ 1160369 w 1708444"/>
              <a:gd name="connsiteY2" fmla="*/ 816811 h 913126"/>
              <a:gd name="connsiteX3" fmla="*/ 1054424 w 1708444"/>
              <a:gd name="connsiteY3" fmla="*/ 797010 h 913126"/>
              <a:gd name="connsiteX4" fmla="*/ 80920 w 1708444"/>
              <a:gd name="connsiteY4" fmla="*/ 626687 h 913126"/>
              <a:gd name="connsiteX5" fmla="*/ 0 w 1708444"/>
              <a:gd name="connsiteY5" fmla="*/ 612476 h 913126"/>
              <a:gd name="connsiteX6" fmla="*/ 71183 w 1708444"/>
              <a:gd name="connsiteY6" fmla="*/ 178935 h 913126"/>
              <a:gd name="connsiteX7" fmla="*/ 93054 w 1708444"/>
              <a:gd name="connsiteY7" fmla="*/ 163836 h 913126"/>
              <a:gd name="connsiteX8" fmla="*/ 277524 w 1708444"/>
              <a:gd name="connsiteY8" fmla="*/ 66597 h 913126"/>
              <a:gd name="connsiteX9" fmla="*/ 1008890 w 1708444"/>
              <a:gd name="connsiteY9" fmla="*/ 66844 h 913126"/>
              <a:gd name="connsiteX10" fmla="*/ 1544820 w 1708444"/>
              <a:gd name="connsiteY10" fmla="*/ 492122 h 913126"/>
              <a:gd name="connsiteX11" fmla="*/ 1708444 w 1708444"/>
              <a:gd name="connsiteY11" fmla="*/ 913126 h 9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08444" h="913126">
                <a:moveTo>
                  <a:pt x="1708444" y="913126"/>
                </a:moveTo>
                <a:lnTo>
                  <a:pt x="1635080" y="897145"/>
                </a:lnTo>
                <a:lnTo>
                  <a:pt x="1160369" y="816811"/>
                </a:lnTo>
                <a:lnTo>
                  <a:pt x="1054424" y="797010"/>
                </a:lnTo>
                <a:cubicBezTo>
                  <a:pt x="720214" y="732583"/>
                  <a:pt x="304205" y="673309"/>
                  <a:pt x="80920" y="626687"/>
                </a:cubicBezTo>
                <a:lnTo>
                  <a:pt x="0" y="612476"/>
                </a:lnTo>
                <a:lnTo>
                  <a:pt x="71183" y="178935"/>
                </a:lnTo>
                <a:lnTo>
                  <a:pt x="93054" y="163836"/>
                </a:lnTo>
                <a:cubicBezTo>
                  <a:pt x="154495" y="124439"/>
                  <a:pt x="217590" y="90269"/>
                  <a:pt x="277524" y="66597"/>
                </a:cubicBezTo>
                <a:cubicBezTo>
                  <a:pt x="486058" y="-38710"/>
                  <a:pt x="797675" y="-4077"/>
                  <a:pt x="1008890" y="66844"/>
                </a:cubicBezTo>
                <a:cubicBezTo>
                  <a:pt x="1220106" y="137765"/>
                  <a:pt x="1445365" y="338615"/>
                  <a:pt x="1544820" y="492122"/>
                </a:cubicBezTo>
                <a:cubicBezTo>
                  <a:pt x="1658281" y="627164"/>
                  <a:pt x="1707869" y="848192"/>
                  <a:pt x="1708444" y="91312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065F5869-2CE3-863D-7BC2-F37DA983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419752" y="1621301"/>
            <a:ext cx="290142" cy="273733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F4803D9-1911-AB45-1101-999995D88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42415"/>
            <a:ext cx="2242423" cy="3115584"/>
          </a:xfrm>
          <a:custGeom>
            <a:avLst/>
            <a:gdLst>
              <a:gd name="connsiteX0" fmla="*/ 0 w 2242423"/>
              <a:gd name="connsiteY0" fmla="*/ 0 h 3115584"/>
              <a:gd name="connsiteX1" fmla="*/ 32902 w 2242423"/>
              <a:gd name="connsiteY1" fmla="*/ 3480 h 3115584"/>
              <a:gd name="connsiteX2" fmla="*/ 577079 w 2242423"/>
              <a:gd name="connsiteY2" fmla="*/ 101287 h 3115584"/>
              <a:gd name="connsiteX3" fmla="*/ 1471223 w 2242423"/>
              <a:gd name="connsiteY3" fmla="*/ 497657 h 3115584"/>
              <a:gd name="connsiteX4" fmla="*/ 2143129 w 2242423"/>
              <a:gd name="connsiteY4" fmla="*/ 1447145 h 3115584"/>
              <a:gd name="connsiteX5" fmla="*/ 2242423 w 2242423"/>
              <a:gd name="connsiteY5" fmla="*/ 2752320 h 3115584"/>
              <a:gd name="connsiteX6" fmla="*/ 2242089 w 2242423"/>
              <a:gd name="connsiteY6" fmla="*/ 3115584 h 3115584"/>
              <a:gd name="connsiteX7" fmla="*/ 666450 w 2242423"/>
              <a:gd name="connsiteY7" fmla="*/ 3115584 h 3115584"/>
              <a:gd name="connsiteX8" fmla="*/ 666102 w 2242423"/>
              <a:gd name="connsiteY8" fmla="*/ 3079484 h 3115584"/>
              <a:gd name="connsiteX9" fmla="*/ 666618 w 2242423"/>
              <a:gd name="connsiteY9" fmla="*/ 2720148 h 3115584"/>
              <a:gd name="connsiteX10" fmla="*/ 591193 w 2242423"/>
              <a:gd name="connsiteY10" fmla="*/ 1923744 h 3115584"/>
              <a:gd name="connsiteX11" fmla="*/ 109031 w 2242423"/>
              <a:gd name="connsiteY11" fmla="*/ 1624327 h 3115584"/>
              <a:gd name="connsiteX12" fmla="*/ 0 w 2242423"/>
              <a:gd name="connsiteY12" fmla="*/ 1608641 h 31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423" h="3115584">
                <a:moveTo>
                  <a:pt x="0" y="0"/>
                </a:moveTo>
                <a:lnTo>
                  <a:pt x="32902" y="3480"/>
                </a:lnTo>
                <a:cubicBezTo>
                  <a:pt x="214777" y="24730"/>
                  <a:pt x="427091" y="57930"/>
                  <a:pt x="577079" y="101287"/>
                </a:cubicBezTo>
                <a:cubicBezTo>
                  <a:pt x="877056" y="188002"/>
                  <a:pt x="1210214" y="273348"/>
                  <a:pt x="1471223" y="497657"/>
                </a:cubicBezTo>
                <a:cubicBezTo>
                  <a:pt x="1732230" y="721966"/>
                  <a:pt x="2024986" y="1003826"/>
                  <a:pt x="2143129" y="1447145"/>
                </a:cubicBezTo>
                <a:cubicBezTo>
                  <a:pt x="2261272" y="1890463"/>
                  <a:pt x="2229658" y="2435920"/>
                  <a:pt x="2242423" y="2752320"/>
                </a:cubicBezTo>
                <a:lnTo>
                  <a:pt x="2242089" y="3115584"/>
                </a:lnTo>
                <a:lnTo>
                  <a:pt x="666450" y="3115584"/>
                </a:lnTo>
                <a:lnTo>
                  <a:pt x="666102" y="3079484"/>
                </a:lnTo>
                <a:cubicBezTo>
                  <a:pt x="665245" y="2988777"/>
                  <a:pt x="664372" y="2866497"/>
                  <a:pt x="666618" y="2720148"/>
                </a:cubicBezTo>
                <a:cubicBezTo>
                  <a:pt x="669905" y="2505918"/>
                  <a:pt x="691576" y="2101093"/>
                  <a:pt x="591193" y="1923744"/>
                </a:cubicBezTo>
                <a:cubicBezTo>
                  <a:pt x="503359" y="1768563"/>
                  <a:pt x="366064" y="1671045"/>
                  <a:pt x="109031" y="1624327"/>
                </a:cubicBezTo>
                <a:lnTo>
                  <a:pt x="0" y="160864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44E30-D71C-8C78-4AB1-7DDF6AE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E5D39-92DF-EC42-430E-05D179738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38" y="1326340"/>
            <a:ext cx="8329030" cy="3298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Мета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тестування</a:t>
            </a:r>
            <a:br>
              <a:rPr lang="en-US" sz="2800" dirty="0">
                <a:solidFill>
                  <a:schemeClr val="tx1"/>
                </a:solidFill>
                <a:latin typeface="Times New Roman"/>
              </a:rPr>
            </a:br>
            <a:br>
              <a:rPr lang="en-US" sz="2800" dirty="0">
                <a:solidFill>
                  <a:schemeClr val="tx1"/>
                </a:solidFill>
                <a:latin typeface="Times New Roman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Основною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метою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тест-плану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є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опис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тестування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веб-сайту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b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800" dirty="0">
                <a:solidFill>
                  <a:schemeClr val="tx1"/>
                </a:solidFill>
                <a:latin typeface="Times New Roman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Цей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документ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дасть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змогу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детально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зрозуміти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br>
              <a:rPr lang="en-US" sz="2800" dirty="0">
                <a:solidFill>
                  <a:schemeClr val="tx1"/>
                </a:solidFill>
                <a:latin typeface="Times New Roman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суть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запланованої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роботи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по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даному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cs typeface="Times New Roman"/>
              </a:rPr>
              <a:t>сайту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65F5869-2CE3-863D-7BC2-F37DA983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427175" y="1580699"/>
            <a:ext cx="307824" cy="306637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  <a:gd name="connsiteX0" fmla="*/ 43440 w 1422690"/>
              <a:gd name="connsiteY0" fmla="*/ 500119 h 1579301"/>
              <a:gd name="connsiteX1" fmla="*/ 65982 w 1422690"/>
              <a:gd name="connsiteY1" fmla="*/ 1173880 h 1579301"/>
              <a:gd name="connsiteX2" fmla="*/ 592821 w 1422690"/>
              <a:gd name="connsiteY2" fmla="*/ 1571595 h 1579301"/>
              <a:gd name="connsiteX3" fmla="*/ 1281939 w 1422690"/>
              <a:gd name="connsiteY3" fmla="*/ 1377367 h 1579301"/>
              <a:gd name="connsiteX4" fmla="*/ 1414356 w 1422690"/>
              <a:gd name="connsiteY4" fmla="*/ 685243 h 1579301"/>
              <a:gd name="connsiteX5" fmla="*/ 1144156 w 1422690"/>
              <a:gd name="connsiteY5" fmla="*/ 107141 h 1579301"/>
              <a:gd name="connsiteX6" fmla="*/ 477516 w 1422690"/>
              <a:gd name="connsiteY6" fmla="*/ 34505 h 1579301"/>
              <a:gd name="connsiteX7" fmla="*/ 43440 w 1422690"/>
              <a:gd name="connsiteY7" fmla="*/ 500119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2690" h="1579301">
                <a:moveTo>
                  <a:pt x="43440" y="500119"/>
                </a:moveTo>
                <a:cubicBezTo>
                  <a:pt x="-10788" y="696462"/>
                  <a:pt x="-25581" y="995301"/>
                  <a:pt x="65982" y="1173880"/>
                </a:cubicBezTo>
                <a:cubicBezTo>
                  <a:pt x="157546" y="1352459"/>
                  <a:pt x="390162" y="1537681"/>
                  <a:pt x="592821" y="1571595"/>
                </a:cubicBezTo>
                <a:cubicBezTo>
                  <a:pt x="795481" y="1605510"/>
                  <a:pt x="1145017" y="1525092"/>
                  <a:pt x="1281939" y="1377367"/>
                </a:cubicBezTo>
                <a:cubicBezTo>
                  <a:pt x="1418861" y="1229642"/>
                  <a:pt x="1437320" y="896947"/>
                  <a:pt x="1414356" y="685243"/>
                </a:cubicBezTo>
                <a:cubicBezTo>
                  <a:pt x="1391392" y="473539"/>
                  <a:pt x="1235783" y="237102"/>
                  <a:pt x="1144156" y="107141"/>
                </a:cubicBezTo>
                <a:cubicBezTo>
                  <a:pt x="988016" y="-1315"/>
                  <a:pt x="660969" y="-30991"/>
                  <a:pt x="477516" y="34505"/>
                </a:cubicBezTo>
                <a:cubicBezTo>
                  <a:pt x="294063" y="100001"/>
                  <a:pt x="97668" y="303776"/>
                  <a:pt x="43440" y="500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FD8D2E-BD9B-A1C3-33D3-7C4B4E2C3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459192" y="2812334"/>
            <a:ext cx="2732809" cy="4045667"/>
          </a:xfrm>
          <a:custGeom>
            <a:avLst/>
            <a:gdLst>
              <a:gd name="connsiteX0" fmla="*/ 510155 w 2732809"/>
              <a:gd name="connsiteY0" fmla="*/ 0 h 4045667"/>
              <a:gd name="connsiteX1" fmla="*/ 0 w 2732809"/>
              <a:gd name="connsiteY1" fmla="*/ 334 h 4045667"/>
              <a:gd name="connsiteX2" fmla="*/ 0 w 2732809"/>
              <a:gd name="connsiteY2" fmla="*/ 1583425 h 4045667"/>
              <a:gd name="connsiteX3" fmla="*/ 83080 w 2732809"/>
              <a:gd name="connsiteY3" fmla="*/ 1583019 h 4045667"/>
              <a:gd name="connsiteX4" fmla="*/ 705629 w 2732809"/>
              <a:gd name="connsiteY4" fmla="*/ 1640724 h 4045667"/>
              <a:gd name="connsiteX5" fmla="*/ 1067311 w 2732809"/>
              <a:gd name="connsiteY5" fmla="*/ 1996009 h 4045667"/>
              <a:gd name="connsiteX6" fmla="*/ 1152407 w 2732809"/>
              <a:gd name="connsiteY6" fmla="*/ 2670316 h 4045667"/>
              <a:gd name="connsiteX7" fmla="*/ 1146982 w 2732809"/>
              <a:gd name="connsiteY7" fmla="*/ 4008072 h 4045667"/>
              <a:gd name="connsiteX8" fmla="*/ 1147069 w 2732809"/>
              <a:gd name="connsiteY8" fmla="*/ 4045667 h 4045667"/>
              <a:gd name="connsiteX9" fmla="*/ 2721383 w 2732809"/>
              <a:gd name="connsiteY9" fmla="*/ 4045667 h 4045667"/>
              <a:gd name="connsiteX10" fmla="*/ 2723703 w 2732809"/>
              <a:gd name="connsiteY10" fmla="*/ 3918694 h 4045667"/>
              <a:gd name="connsiteX11" fmla="*/ 2732809 w 2732809"/>
              <a:gd name="connsiteY11" fmla="*/ 2757251 h 4045667"/>
              <a:gd name="connsiteX12" fmla="*/ 2659576 w 2732809"/>
              <a:gd name="connsiteY12" fmla="*/ 1601078 h 4045667"/>
              <a:gd name="connsiteX13" fmla="*/ 2297540 w 2732809"/>
              <a:gd name="connsiteY13" fmla="*/ 763785 h 4045667"/>
              <a:gd name="connsiteX14" fmla="*/ 1454930 w 2732809"/>
              <a:gd name="connsiteY14" fmla="*/ 156833 h 4045667"/>
              <a:gd name="connsiteX15" fmla="*/ 510155 w 2732809"/>
              <a:gd name="connsiteY15" fmla="*/ 0 h 404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32809" h="4045667">
                <a:moveTo>
                  <a:pt x="510155" y="0"/>
                </a:moveTo>
                <a:lnTo>
                  <a:pt x="0" y="334"/>
                </a:lnTo>
                <a:lnTo>
                  <a:pt x="0" y="1583425"/>
                </a:lnTo>
                <a:lnTo>
                  <a:pt x="83080" y="1583019"/>
                </a:lnTo>
                <a:cubicBezTo>
                  <a:pt x="542265" y="1582184"/>
                  <a:pt x="616730" y="1604238"/>
                  <a:pt x="705629" y="1640724"/>
                </a:cubicBezTo>
                <a:cubicBezTo>
                  <a:pt x="845198" y="1703608"/>
                  <a:pt x="988401" y="1837411"/>
                  <a:pt x="1067311" y="1996009"/>
                </a:cubicBezTo>
                <a:cubicBezTo>
                  <a:pt x="1146221" y="2154608"/>
                  <a:pt x="1153448" y="2334720"/>
                  <a:pt x="1152407" y="2670316"/>
                </a:cubicBezTo>
                <a:cubicBezTo>
                  <a:pt x="1151316" y="3022080"/>
                  <a:pt x="1146206" y="3484193"/>
                  <a:pt x="1146982" y="4008072"/>
                </a:cubicBezTo>
                <a:lnTo>
                  <a:pt x="1147069" y="4045667"/>
                </a:lnTo>
                <a:lnTo>
                  <a:pt x="2721383" y="4045667"/>
                </a:lnTo>
                <a:lnTo>
                  <a:pt x="2723703" y="3918694"/>
                </a:lnTo>
                <a:cubicBezTo>
                  <a:pt x="2729345" y="3544541"/>
                  <a:pt x="2730111" y="3017796"/>
                  <a:pt x="2732809" y="2757251"/>
                </a:cubicBezTo>
                <a:cubicBezTo>
                  <a:pt x="2731800" y="2247029"/>
                  <a:pt x="2732121" y="1933322"/>
                  <a:pt x="2659576" y="1601078"/>
                </a:cubicBezTo>
                <a:cubicBezTo>
                  <a:pt x="2587031" y="1268833"/>
                  <a:pt x="2498314" y="1004492"/>
                  <a:pt x="2297540" y="763785"/>
                </a:cubicBezTo>
                <a:cubicBezTo>
                  <a:pt x="2096765" y="523078"/>
                  <a:pt x="1845949" y="289374"/>
                  <a:pt x="1454930" y="156833"/>
                </a:cubicBezTo>
                <a:cubicBezTo>
                  <a:pt x="1234982" y="82279"/>
                  <a:pt x="853018" y="13837"/>
                  <a:pt x="5101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10259DE-3C9B-A85C-1852-4AF82CECA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797333" flipH="1" flipV="1">
            <a:off x="10150528" y="2375888"/>
            <a:ext cx="1579564" cy="669928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78946 w 2855680"/>
              <a:gd name="connsiteY0" fmla="*/ 8826 h 1210692"/>
              <a:gd name="connsiteX1" fmla="*/ 798792 w 2855680"/>
              <a:gd name="connsiteY1" fmla="*/ 108293 h 1210692"/>
              <a:gd name="connsiteX2" fmla="*/ 16025 w 2855680"/>
              <a:gd name="connsiteY2" fmla="*/ 754421 h 1210692"/>
              <a:gd name="connsiteX3" fmla="*/ 447207 w 2855680"/>
              <a:gd name="connsiteY3" fmla="*/ 932464 h 1210692"/>
              <a:gd name="connsiteX4" fmla="*/ 835480 w 2855680"/>
              <a:gd name="connsiteY4" fmla="*/ 984075 h 1210692"/>
              <a:gd name="connsiteX5" fmla="*/ 2855645 w 2855680"/>
              <a:gd name="connsiteY5" fmla="*/ 1204311 h 1210692"/>
              <a:gd name="connsiteX6" fmla="*/ 2630506 w 2855680"/>
              <a:gd name="connsiteY6" fmla="*/ 723381 h 1210692"/>
              <a:gd name="connsiteX7" fmla="*/ 1825790 w 2855680"/>
              <a:gd name="connsiteY7" fmla="*/ 60927 h 1210692"/>
              <a:gd name="connsiteX8" fmla="*/ 1578946 w 2855680"/>
              <a:gd name="connsiteY8" fmla="*/ 8826 h 1210692"/>
              <a:gd name="connsiteX0" fmla="*/ 1599871 w 2876605"/>
              <a:gd name="connsiteY0" fmla="*/ 15865 h 1217731"/>
              <a:gd name="connsiteX1" fmla="*/ 819717 w 2876605"/>
              <a:gd name="connsiteY1" fmla="*/ 115332 h 1217731"/>
              <a:gd name="connsiteX2" fmla="*/ 14025 w 2876605"/>
              <a:gd name="connsiteY2" fmla="*/ 802221 h 1217731"/>
              <a:gd name="connsiteX3" fmla="*/ 468132 w 2876605"/>
              <a:gd name="connsiteY3" fmla="*/ 939503 h 1217731"/>
              <a:gd name="connsiteX4" fmla="*/ 856405 w 2876605"/>
              <a:gd name="connsiteY4" fmla="*/ 991114 h 1217731"/>
              <a:gd name="connsiteX5" fmla="*/ 2876570 w 2876605"/>
              <a:gd name="connsiteY5" fmla="*/ 1211350 h 1217731"/>
              <a:gd name="connsiteX6" fmla="*/ 2651431 w 2876605"/>
              <a:gd name="connsiteY6" fmla="*/ 730420 h 1217731"/>
              <a:gd name="connsiteX7" fmla="*/ 1846715 w 2876605"/>
              <a:gd name="connsiteY7" fmla="*/ 67966 h 1217731"/>
              <a:gd name="connsiteX8" fmla="*/ 1599871 w 2876605"/>
              <a:gd name="connsiteY8" fmla="*/ 15865 h 1217731"/>
              <a:gd name="connsiteX0" fmla="*/ 1594792 w 2871526"/>
              <a:gd name="connsiteY0" fmla="*/ 15867 h 1217733"/>
              <a:gd name="connsiteX1" fmla="*/ 814638 w 2871526"/>
              <a:gd name="connsiteY1" fmla="*/ 115334 h 1217733"/>
              <a:gd name="connsiteX2" fmla="*/ 8946 w 2871526"/>
              <a:gd name="connsiteY2" fmla="*/ 802223 h 1217733"/>
              <a:gd name="connsiteX3" fmla="*/ 463053 w 2871526"/>
              <a:gd name="connsiteY3" fmla="*/ 939505 h 1217733"/>
              <a:gd name="connsiteX4" fmla="*/ 851326 w 2871526"/>
              <a:gd name="connsiteY4" fmla="*/ 991116 h 1217733"/>
              <a:gd name="connsiteX5" fmla="*/ 2871491 w 2871526"/>
              <a:gd name="connsiteY5" fmla="*/ 1211352 h 1217733"/>
              <a:gd name="connsiteX6" fmla="*/ 2646352 w 2871526"/>
              <a:gd name="connsiteY6" fmla="*/ 730422 h 1217733"/>
              <a:gd name="connsiteX7" fmla="*/ 1841636 w 2871526"/>
              <a:gd name="connsiteY7" fmla="*/ 67968 h 1217733"/>
              <a:gd name="connsiteX8" fmla="*/ 1594792 w 2871526"/>
              <a:gd name="connsiteY8" fmla="*/ 15867 h 1217733"/>
              <a:gd name="connsiteX0" fmla="*/ 1588206 w 2864940"/>
              <a:gd name="connsiteY0" fmla="*/ 15867 h 1217733"/>
              <a:gd name="connsiteX1" fmla="*/ 808052 w 2864940"/>
              <a:gd name="connsiteY1" fmla="*/ 115334 h 1217733"/>
              <a:gd name="connsiteX2" fmla="*/ 2360 w 2864940"/>
              <a:gd name="connsiteY2" fmla="*/ 802223 h 1217733"/>
              <a:gd name="connsiteX3" fmla="*/ 456467 w 2864940"/>
              <a:gd name="connsiteY3" fmla="*/ 939505 h 1217733"/>
              <a:gd name="connsiteX4" fmla="*/ 844740 w 2864940"/>
              <a:gd name="connsiteY4" fmla="*/ 991116 h 1217733"/>
              <a:gd name="connsiteX5" fmla="*/ 2864905 w 2864940"/>
              <a:gd name="connsiteY5" fmla="*/ 1211352 h 1217733"/>
              <a:gd name="connsiteX6" fmla="*/ 2639766 w 2864940"/>
              <a:gd name="connsiteY6" fmla="*/ 730422 h 1217733"/>
              <a:gd name="connsiteX7" fmla="*/ 1835050 w 2864940"/>
              <a:gd name="connsiteY7" fmla="*/ 67968 h 1217733"/>
              <a:gd name="connsiteX8" fmla="*/ 1588206 w 2864940"/>
              <a:gd name="connsiteY8" fmla="*/ 15867 h 1217733"/>
              <a:gd name="connsiteX0" fmla="*/ 1588206 w 2864940"/>
              <a:gd name="connsiteY0" fmla="*/ 13219 h 1215085"/>
              <a:gd name="connsiteX1" fmla="*/ 808052 w 2864940"/>
              <a:gd name="connsiteY1" fmla="*/ 112686 h 1215085"/>
              <a:gd name="connsiteX2" fmla="*/ 2360 w 2864940"/>
              <a:gd name="connsiteY2" fmla="*/ 799575 h 1215085"/>
              <a:gd name="connsiteX3" fmla="*/ 456467 w 2864940"/>
              <a:gd name="connsiteY3" fmla="*/ 936857 h 1215085"/>
              <a:gd name="connsiteX4" fmla="*/ 844740 w 2864940"/>
              <a:gd name="connsiteY4" fmla="*/ 988468 h 1215085"/>
              <a:gd name="connsiteX5" fmla="*/ 2864905 w 2864940"/>
              <a:gd name="connsiteY5" fmla="*/ 1208704 h 1215085"/>
              <a:gd name="connsiteX6" fmla="*/ 2639766 w 2864940"/>
              <a:gd name="connsiteY6" fmla="*/ 727774 h 1215085"/>
              <a:gd name="connsiteX7" fmla="*/ 1835050 w 2864940"/>
              <a:gd name="connsiteY7" fmla="*/ 65320 h 1215085"/>
              <a:gd name="connsiteX8" fmla="*/ 1588206 w 2864940"/>
              <a:gd name="connsiteY8" fmla="*/ 13219 h 12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4940" h="1215085">
                <a:moveTo>
                  <a:pt x="1588206" y="13219"/>
                </a:moveTo>
                <a:cubicBezTo>
                  <a:pt x="1327126" y="-14966"/>
                  <a:pt x="1078534" y="-5105"/>
                  <a:pt x="808052" y="112686"/>
                </a:cubicBezTo>
                <a:cubicBezTo>
                  <a:pt x="464600" y="262255"/>
                  <a:pt x="17276" y="726060"/>
                  <a:pt x="2360" y="799575"/>
                </a:cubicBezTo>
                <a:cubicBezTo>
                  <a:pt x="-12556" y="873090"/>
                  <a:pt x="32406" y="878438"/>
                  <a:pt x="456467" y="936857"/>
                </a:cubicBezTo>
                <a:lnTo>
                  <a:pt x="844740" y="988468"/>
                </a:lnTo>
                <a:cubicBezTo>
                  <a:pt x="1518128" y="1061880"/>
                  <a:pt x="2872976" y="1252183"/>
                  <a:pt x="2864905" y="1208704"/>
                </a:cubicBezTo>
                <a:cubicBezTo>
                  <a:pt x="2838456" y="1084001"/>
                  <a:pt x="2783202" y="931041"/>
                  <a:pt x="2639766" y="727774"/>
                </a:cubicBezTo>
                <a:cubicBezTo>
                  <a:pt x="2470141" y="530415"/>
                  <a:pt x="2140337" y="167835"/>
                  <a:pt x="1835050" y="65320"/>
                </a:cubicBezTo>
                <a:cubicBezTo>
                  <a:pt x="1758728" y="39691"/>
                  <a:pt x="1675232" y="22613"/>
                  <a:pt x="1588206" y="132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6FCFD562-3DA5-C638-44BE-F4B39DA47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0E33C3E-2957-5169-5C3F-DF03BFEB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143" y="796619"/>
            <a:ext cx="8441109" cy="525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err="1"/>
              <a:t>Висновок</a:t>
            </a:r>
            <a:br>
              <a:rPr lang="en-US" b="1" dirty="0"/>
            </a:br>
            <a:br>
              <a:rPr lang="en-US" sz="1200" b="1" dirty="0"/>
            </a:br>
            <a:br>
              <a:rPr lang="en-US" sz="1200" b="1" dirty="0"/>
            </a:br>
            <a:r>
              <a:rPr lang="en-US" sz="2400" err="1">
                <a:latin typeface="Times New Roman"/>
                <a:cs typeface="Times New Roman"/>
              </a:rPr>
              <a:t>Нами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було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протестовано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err="1">
                <a:latin typeface="Times New Roman"/>
                <a:cs typeface="Times New Roman"/>
              </a:rPr>
              <a:t>веб-сайт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u="sng" dirty="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https://www.busin.com.ua/uk/</a:t>
            </a:r>
            <a:r>
              <a:rPr lang="en-US" sz="2400" u="sng" dirty="0">
                <a:latin typeface="Times New Roman"/>
                <a:cs typeface="Times New Roman"/>
              </a:rPr>
              <a:t>.</a:t>
            </a:r>
            <a:br>
              <a:rPr lang="en-US" sz="2400" u="sng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Взагалі, </a:t>
            </a:r>
            <a:r>
              <a:rPr lang="en-US" sz="2400" err="1">
                <a:latin typeface="Times New Roman"/>
                <a:cs typeface="Times New Roman"/>
              </a:rPr>
              <a:t>тестування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сайту</a:t>
            </a:r>
            <a:r>
              <a:rPr lang="en-US" sz="2400" dirty="0">
                <a:latin typeface="Times New Roman"/>
                <a:cs typeface="Times New Roman"/>
              </a:rPr>
              <a:t> - </a:t>
            </a:r>
            <a:r>
              <a:rPr lang="en-US" sz="2400" err="1">
                <a:latin typeface="Times New Roman"/>
                <a:cs typeface="Times New Roman"/>
              </a:rPr>
              <a:t>це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складний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процес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від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якого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залежить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якість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роботи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ресурсу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враження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користувачів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про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компанію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err="1">
                <a:latin typeface="Times New Roman"/>
                <a:cs typeface="Times New Roman"/>
              </a:rPr>
              <a:t>Тестування</a:t>
            </a:r>
            <a:r>
              <a:rPr lang="en-US" sz="2400" dirty="0">
                <a:latin typeface="Times New Roman"/>
                <a:cs typeface="Times New Roman"/>
              </a:rPr>
              <a:t>  </a:t>
            </a:r>
            <a:r>
              <a:rPr lang="en-US" sz="2400" err="1">
                <a:latin typeface="Times New Roman"/>
                <a:cs typeface="Times New Roman"/>
              </a:rPr>
              <a:t>сайту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можна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назвати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гарантом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спокою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замовника</a:t>
            </a:r>
            <a:r>
              <a:rPr lang="en-US" sz="2400" dirty="0">
                <a:latin typeface="Times New Roman"/>
                <a:cs typeface="Times New Roman"/>
              </a:rPr>
              <a:t> і </a:t>
            </a:r>
            <a:r>
              <a:rPr lang="en-US" sz="2400" err="1">
                <a:latin typeface="Times New Roman"/>
                <a:cs typeface="Times New Roman"/>
              </a:rPr>
              <a:t>виконавця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err="1">
                <a:latin typeface="Times New Roman"/>
                <a:cs typeface="Times New Roman"/>
              </a:rPr>
              <a:t>Не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варто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ігнорувати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тестування</a:t>
            </a:r>
            <a:r>
              <a:rPr lang="en-US" sz="2400" dirty="0">
                <a:latin typeface="Times New Roman"/>
                <a:cs typeface="Times New Roman"/>
              </a:rPr>
              <a:t>, в </a:t>
            </a:r>
            <a:r>
              <a:rPr lang="en-US" sz="2400" err="1">
                <a:latin typeface="Times New Roman"/>
                <a:cs typeface="Times New Roman"/>
              </a:rPr>
              <a:t>зворотному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випадку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це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може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призвести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до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додаткової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витрати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часу</a:t>
            </a:r>
            <a:r>
              <a:rPr lang="en-US" sz="2400" dirty="0">
                <a:latin typeface="Times New Roman"/>
                <a:cs typeface="Times New Roman"/>
              </a:rPr>
              <a:t> і </a:t>
            </a:r>
            <a:r>
              <a:rPr lang="en-US" sz="2400" err="1">
                <a:latin typeface="Times New Roman"/>
                <a:cs typeface="Times New Roman"/>
              </a:rPr>
              <a:t>грошей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err="1">
                <a:latin typeface="Times New Roman"/>
                <a:cs typeface="Times New Roman"/>
              </a:rPr>
              <a:t>Перед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тим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як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приступити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до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перевірки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було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обговорено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всі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важливі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деталі</a:t>
            </a:r>
            <a:r>
              <a:rPr lang="en-US" sz="2400" dirty="0">
                <a:latin typeface="Times New Roman"/>
                <a:cs typeface="Times New Roman"/>
              </a:rPr>
              <a:t> з </a:t>
            </a:r>
            <a:r>
              <a:rPr lang="en-US" sz="2400" err="1">
                <a:latin typeface="Times New Roman"/>
                <a:cs typeface="Times New Roman"/>
              </a:rPr>
              <a:t>командою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err="1">
                <a:latin typeface="Times New Roman"/>
                <a:cs typeface="Times New Roman"/>
              </a:rPr>
              <a:t>Головне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використовувати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великий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підхід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із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застосуванням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різних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технік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аналізу</a:t>
            </a:r>
            <a:r>
              <a:rPr lang="en-US" sz="2400" dirty="0">
                <a:latin typeface="Times New Roman"/>
                <a:cs typeface="Times New Roman"/>
              </a:rPr>
              <a:t> і </a:t>
            </a:r>
            <a:r>
              <a:rPr lang="en-US" sz="2400" err="1">
                <a:latin typeface="Times New Roman"/>
                <a:cs typeface="Times New Roman"/>
              </a:rPr>
              <a:t>набору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методик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br>
              <a:rPr lang="en-US" sz="1200" b="1" dirty="0"/>
            </a:br>
            <a:endParaRPr lang="en-US" sz="1200" b="1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65F5869-2CE3-863D-7BC2-F37DA983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924550" y="3954819"/>
            <a:ext cx="325018" cy="306637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78A23D78-0A8E-B80A-E49C-30C00CF42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595564">
            <a:off x="1878802" y="2753865"/>
            <a:ext cx="1911060" cy="848620"/>
          </a:xfrm>
          <a:custGeom>
            <a:avLst/>
            <a:gdLst>
              <a:gd name="connsiteX0" fmla="*/ 2137389 w 2138057"/>
              <a:gd name="connsiteY0" fmla="*/ 933892 h 950025"/>
              <a:gd name="connsiteX1" fmla="*/ 2130816 w 2138057"/>
              <a:gd name="connsiteY1" fmla="*/ 946204 h 950025"/>
              <a:gd name="connsiteX2" fmla="*/ 2105050 w 2138057"/>
              <a:gd name="connsiteY2" fmla="*/ 950025 h 950025"/>
              <a:gd name="connsiteX3" fmla="*/ 2102897 w 2138057"/>
              <a:gd name="connsiteY3" fmla="*/ 949643 h 950025"/>
              <a:gd name="connsiteX4" fmla="*/ 2075187 w 2138057"/>
              <a:gd name="connsiteY4" fmla="*/ 940303 h 950025"/>
              <a:gd name="connsiteX5" fmla="*/ 2061446 w 2138057"/>
              <a:gd name="connsiteY5" fmla="*/ 933336 h 950025"/>
              <a:gd name="connsiteX6" fmla="*/ 1863302 w 2138057"/>
              <a:gd name="connsiteY6" fmla="*/ 906058 h 950025"/>
              <a:gd name="connsiteX7" fmla="*/ 1753839 w 2138057"/>
              <a:gd name="connsiteY7" fmla="*/ 887630 h 950025"/>
              <a:gd name="connsiteX8" fmla="*/ 1551209 w 2138057"/>
              <a:gd name="connsiteY8" fmla="*/ 851631 h 950025"/>
              <a:gd name="connsiteX9" fmla="*/ 1434270 w 2138057"/>
              <a:gd name="connsiteY9" fmla="*/ 829775 h 950025"/>
              <a:gd name="connsiteX10" fmla="*/ 361692 w 2138057"/>
              <a:gd name="connsiteY10" fmla="*/ 639068 h 950025"/>
              <a:gd name="connsiteX11" fmla="*/ 3775 w 2138057"/>
              <a:gd name="connsiteY11" fmla="*/ 550150 h 950025"/>
              <a:gd name="connsiteX12" fmla="*/ 621579 w 2138057"/>
              <a:gd name="connsiteY12" fmla="*/ 64256 h 950025"/>
              <a:gd name="connsiteX13" fmla="*/ 1379407 w 2138057"/>
              <a:gd name="connsiteY13" fmla="*/ 51864 h 950025"/>
              <a:gd name="connsiteX14" fmla="*/ 1975560 w 2138057"/>
              <a:gd name="connsiteY14" fmla="*/ 493245 h 950025"/>
              <a:gd name="connsiteX15" fmla="*/ 2136505 w 2138057"/>
              <a:gd name="connsiteY15" fmla="*/ 911913 h 950025"/>
              <a:gd name="connsiteX16" fmla="*/ 2137389 w 2138057"/>
              <a:gd name="connsiteY16" fmla="*/ 933892 h 950025"/>
              <a:gd name="connsiteX0" fmla="*/ 2137389 w 2138057"/>
              <a:gd name="connsiteY0" fmla="*/ 933892 h 950025"/>
              <a:gd name="connsiteX1" fmla="*/ 2130816 w 2138057"/>
              <a:gd name="connsiteY1" fmla="*/ 946204 h 950025"/>
              <a:gd name="connsiteX2" fmla="*/ 2105050 w 2138057"/>
              <a:gd name="connsiteY2" fmla="*/ 950025 h 950025"/>
              <a:gd name="connsiteX3" fmla="*/ 2075187 w 2138057"/>
              <a:gd name="connsiteY3" fmla="*/ 940303 h 950025"/>
              <a:gd name="connsiteX4" fmla="*/ 2061446 w 2138057"/>
              <a:gd name="connsiteY4" fmla="*/ 933336 h 950025"/>
              <a:gd name="connsiteX5" fmla="*/ 1863302 w 2138057"/>
              <a:gd name="connsiteY5" fmla="*/ 906058 h 950025"/>
              <a:gd name="connsiteX6" fmla="*/ 1753839 w 2138057"/>
              <a:gd name="connsiteY6" fmla="*/ 887630 h 950025"/>
              <a:gd name="connsiteX7" fmla="*/ 1551209 w 2138057"/>
              <a:gd name="connsiteY7" fmla="*/ 851631 h 950025"/>
              <a:gd name="connsiteX8" fmla="*/ 1434270 w 2138057"/>
              <a:gd name="connsiteY8" fmla="*/ 829775 h 950025"/>
              <a:gd name="connsiteX9" fmla="*/ 361692 w 2138057"/>
              <a:gd name="connsiteY9" fmla="*/ 639068 h 950025"/>
              <a:gd name="connsiteX10" fmla="*/ 3775 w 2138057"/>
              <a:gd name="connsiteY10" fmla="*/ 550150 h 950025"/>
              <a:gd name="connsiteX11" fmla="*/ 621579 w 2138057"/>
              <a:gd name="connsiteY11" fmla="*/ 64256 h 950025"/>
              <a:gd name="connsiteX12" fmla="*/ 1379407 w 2138057"/>
              <a:gd name="connsiteY12" fmla="*/ 51864 h 950025"/>
              <a:gd name="connsiteX13" fmla="*/ 1975560 w 2138057"/>
              <a:gd name="connsiteY13" fmla="*/ 493245 h 950025"/>
              <a:gd name="connsiteX14" fmla="*/ 2136505 w 2138057"/>
              <a:gd name="connsiteY14" fmla="*/ 911913 h 950025"/>
              <a:gd name="connsiteX15" fmla="*/ 2137389 w 2138057"/>
              <a:gd name="connsiteY15" fmla="*/ 933892 h 950025"/>
              <a:gd name="connsiteX0" fmla="*/ 2137389 w 2138057"/>
              <a:gd name="connsiteY0" fmla="*/ 933892 h 946204"/>
              <a:gd name="connsiteX1" fmla="*/ 2130816 w 2138057"/>
              <a:gd name="connsiteY1" fmla="*/ 946204 h 946204"/>
              <a:gd name="connsiteX2" fmla="*/ 2075187 w 2138057"/>
              <a:gd name="connsiteY2" fmla="*/ 940303 h 946204"/>
              <a:gd name="connsiteX3" fmla="*/ 2061446 w 2138057"/>
              <a:gd name="connsiteY3" fmla="*/ 933336 h 946204"/>
              <a:gd name="connsiteX4" fmla="*/ 1863302 w 2138057"/>
              <a:gd name="connsiteY4" fmla="*/ 906058 h 946204"/>
              <a:gd name="connsiteX5" fmla="*/ 1753839 w 2138057"/>
              <a:gd name="connsiteY5" fmla="*/ 887630 h 946204"/>
              <a:gd name="connsiteX6" fmla="*/ 1551209 w 2138057"/>
              <a:gd name="connsiteY6" fmla="*/ 851631 h 946204"/>
              <a:gd name="connsiteX7" fmla="*/ 1434270 w 2138057"/>
              <a:gd name="connsiteY7" fmla="*/ 829775 h 946204"/>
              <a:gd name="connsiteX8" fmla="*/ 361692 w 2138057"/>
              <a:gd name="connsiteY8" fmla="*/ 639068 h 946204"/>
              <a:gd name="connsiteX9" fmla="*/ 3775 w 2138057"/>
              <a:gd name="connsiteY9" fmla="*/ 550150 h 946204"/>
              <a:gd name="connsiteX10" fmla="*/ 621579 w 2138057"/>
              <a:gd name="connsiteY10" fmla="*/ 64256 h 946204"/>
              <a:gd name="connsiteX11" fmla="*/ 1379407 w 2138057"/>
              <a:gd name="connsiteY11" fmla="*/ 51864 h 946204"/>
              <a:gd name="connsiteX12" fmla="*/ 1975560 w 2138057"/>
              <a:gd name="connsiteY12" fmla="*/ 493245 h 946204"/>
              <a:gd name="connsiteX13" fmla="*/ 2136505 w 2138057"/>
              <a:gd name="connsiteY13" fmla="*/ 911913 h 946204"/>
              <a:gd name="connsiteX14" fmla="*/ 2137389 w 2138057"/>
              <a:gd name="connsiteY14" fmla="*/ 933892 h 946204"/>
              <a:gd name="connsiteX0" fmla="*/ 2137389 w 2137389"/>
              <a:gd name="connsiteY0" fmla="*/ 933892 h 946204"/>
              <a:gd name="connsiteX1" fmla="*/ 2130816 w 2137389"/>
              <a:gd name="connsiteY1" fmla="*/ 946204 h 946204"/>
              <a:gd name="connsiteX2" fmla="*/ 2075187 w 2137389"/>
              <a:gd name="connsiteY2" fmla="*/ 940303 h 946204"/>
              <a:gd name="connsiteX3" fmla="*/ 2061446 w 2137389"/>
              <a:gd name="connsiteY3" fmla="*/ 933336 h 946204"/>
              <a:gd name="connsiteX4" fmla="*/ 1863302 w 2137389"/>
              <a:gd name="connsiteY4" fmla="*/ 906058 h 946204"/>
              <a:gd name="connsiteX5" fmla="*/ 1753839 w 2137389"/>
              <a:gd name="connsiteY5" fmla="*/ 887630 h 946204"/>
              <a:gd name="connsiteX6" fmla="*/ 1551209 w 2137389"/>
              <a:gd name="connsiteY6" fmla="*/ 851631 h 946204"/>
              <a:gd name="connsiteX7" fmla="*/ 1434270 w 2137389"/>
              <a:gd name="connsiteY7" fmla="*/ 829775 h 946204"/>
              <a:gd name="connsiteX8" fmla="*/ 361692 w 2137389"/>
              <a:gd name="connsiteY8" fmla="*/ 639068 h 946204"/>
              <a:gd name="connsiteX9" fmla="*/ 3775 w 2137389"/>
              <a:gd name="connsiteY9" fmla="*/ 550150 h 946204"/>
              <a:gd name="connsiteX10" fmla="*/ 621579 w 2137389"/>
              <a:gd name="connsiteY10" fmla="*/ 64256 h 946204"/>
              <a:gd name="connsiteX11" fmla="*/ 1379407 w 2137389"/>
              <a:gd name="connsiteY11" fmla="*/ 51864 h 946204"/>
              <a:gd name="connsiteX12" fmla="*/ 1975560 w 2137389"/>
              <a:gd name="connsiteY12" fmla="*/ 493245 h 946204"/>
              <a:gd name="connsiteX13" fmla="*/ 2137389 w 2137389"/>
              <a:gd name="connsiteY13" fmla="*/ 933892 h 946204"/>
              <a:gd name="connsiteX0" fmla="*/ 2137389 w 2137389"/>
              <a:gd name="connsiteY0" fmla="*/ 933892 h 946204"/>
              <a:gd name="connsiteX1" fmla="*/ 2130816 w 2137389"/>
              <a:gd name="connsiteY1" fmla="*/ 946204 h 946204"/>
              <a:gd name="connsiteX2" fmla="*/ 2075187 w 2137389"/>
              <a:gd name="connsiteY2" fmla="*/ 940303 h 946204"/>
              <a:gd name="connsiteX3" fmla="*/ 1863302 w 2137389"/>
              <a:gd name="connsiteY3" fmla="*/ 906058 h 946204"/>
              <a:gd name="connsiteX4" fmla="*/ 1753839 w 2137389"/>
              <a:gd name="connsiteY4" fmla="*/ 887630 h 946204"/>
              <a:gd name="connsiteX5" fmla="*/ 1551209 w 2137389"/>
              <a:gd name="connsiteY5" fmla="*/ 851631 h 946204"/>
              <a:gd name="connsiteX6" fmla="*/ 1434270 w 2137389"/>
              <a:gd name="connsiteY6" fmla="*/ 829775 h 946204"/>
              <a:gd name="connsiteX7" fmla="*/ 361692 w 2137389"/>
              <a:gd name="connsiteY7" fmla="*/ 639068 h 946204"/>
              <a:gd name="connsiteX8" fmla="*/ 3775 w 2137389"/>
              <a:gd name="connsiteY8" fmla="*/ 550150 h 946204"/>
              <a:gd name="connsiteX9" fmla="*/ 621579 w 2137389"/>
              <a:gd name="connsiteY9" fmla="*/ 64256 h 946204"/>
              <a:gd name="connsiteX10" fmla="*/ 1379407 w 2137389"/>
              <a:gd name="connsiteY10" fmla="*/ 51864 h 946204"/>
              <a:gd name="connsiteX11" fmla="*/ 1975560 w 2137389"/>
              <a:gd name="connsiteY11" fmla="*/ 493245 h 946204"/>
              <a:gd name="connsiteX12" fmla="*/ 2137389 w 2137389"/>
              <a:gd name="connsiteY12" fmla="*/ 933892 h 946204"/>
              <a:gd name="connsiteX0" fmla="*/ 2137389 w 2137389"/>
              <a:gd name="connsiteY0" fmla="*/ 933892 h 946204"/>
              <a:gd name="connsiteX1" fmla="*/ 2130816 w 2137389"/>
              <a:gd name="connsiteY1" fmla="*/ 946204 h 946204"/>
              <a:gd name="connsiteX2" fmla="*/ 2075187 w 2137389"/>
              <a:gd name="connsiteY2" fmla="*/ 940303 h 946204"/>
              <a:gd name="connsiteX3" fmla="*/ 1863302 w 2137389"/>
              <a:gd name="connsiteY3" fmla="*/ 906058 h 946204"/>
              <a:gd name="connsiteX4" fmla="*/ 1551209 w 2137389"/>
              <a:gd name="connsiteY4" fmla="*/ 851631 h 946204"/>
              <a:gd name="connsiteX5" fmla="*/ 1434270 w 2137389"/>
              <a:gd name="connsiteY5" fmla="*/ 829775 h 946204"/>
              <a:gd name="connsiteX6" fmla="*/ 361692 w 2137389"/>
              <a:gd name="connsiteY6" fmla="*/ 639068 h 946204"/>
              <a:gd name="connsiteX7" fmla="*/ 3775 w 2137389"/>
              <a:gd name="connsiteY7" fmla="*/ 550150 h 946204"/>
              <a:gd name="connsiteX8" fmla="*/ 621579 w 2137389"/>
              <a:gd name="connsiteY8" fmla="*/ 64256 h 946204"/>
              <a:gd name="connsiteX9" fmla="*/ 1379407 w 2137389"/>
              <a:gd name="connsiteY9" fmla="*/ 51864 h 946204"/>
              <a:gd name="connsiteX10" fmla="*/ 1975560 w 2137389"/>
              <a:gd name="connsiteY10" fmla="*/ 493245 h 946204"/>
              <a:gd name="connsiteX11" fmla="*/ 2137389 w 2137389"/>
              <a:gd name="connsiteY11" fmla="*/ 933892 h 946204"/>
              <a:gd name="connsiteX0" fmla="*/ 2137389 w 2137389"/>
              <a:gd name="connsiteY0" fmla="*/ 933892 h 946204"/>
              <a:gd name="connsiteX1" fmla="*/ 2130816 w 2137389"/>
              <a:gd name="connsiteY1" fmla="*/ 946204 h 946204"/>
              <a:gd name="connsiteX2" fmla="*/ 2075187 w 2137389"/>
              <a:gd name="connsiteY2" fmla="*/ 940303 h 946204"/>
              <a:gd name="connsiteX3" fmla="*/ 1551209 w 2137389"/>
              <a:gd name="connsiteY3" fmla="*/ 851631 h 946204"/>
              <a:gd name="connsiteX4" fmla="*/ 1434270 w 2137389"/>
              <a:gd name="connsiteY4" fmla="*/ 829775 h 946204"/>
              <a:gd name="connsiteX5" fmla="*/ 361692 w 2137389"/>
              <a:gd name="connsiteY5" fmla="*/ 639068 h 946204"/>
              <a:gd name="connsiteX6" fmla="*/ 3775 w 2137389"/>
              <a:gd name="connsiteY6" fmla="*/ 550150 h 946204"/>
              <a:gd name="connsiteX7" fmla="*/ 621579 w 2137389"/>
              <a:gd name="connsiteY7" fmla="*/ 64256 h 946204"/>
              <a:gd name="connsiteX8" fmla="*/ 1379407 w 2137389"/>
              <a:gd name="connsiteY8" fmla="*/ 51864 h 946204"/>
              <a:gd name="connsiteX9" fmla="*/ 1975560 w 2137389"/>
              <a:gd name="connsiteY9" fmla="*/ 493245 h 946204"/>
              <a:gd name="connsiteX10" fmla="*/ 2137389 w 2137389"/>
              <a:gd name="connsiteY10" fmla="*/ 933892 h 946204"/>
              <a:gd name="connsiteX0" fmla="*/ 1975560 w 2130816"/>
              <a:gd name="connsiteY0" fmla="*/ 493245 h 946204"/>
              <a:gd name="connsiteX1" fmla="*/ 2130816 w 2130816"/>
              <a:gd name="connsiteY1" fmla="*/ 946204 h 946204"/>
              <a:gd name="connsiteX2" fmla="*/ 2075187 w 2130816"/>
              <a:gd name="connsiteY2" fmla="*/ 940303 h 946204"/>
              <a:gd name="connsiteX3" fmla="*/ 1551209 w 2130816"/>
              <a:gd name="connsiteY3" fmla="*/ 851631 h 946204"/>
              <a:gd name="connsiteX4" fmla="*/ 1434270 w 2130816"/>
              <a:gd name="connsiteY4" fmla="*/ 829775 h 946204"/>
              <a:gd name="connsiteX5" fmla="*/ 361692 w 2130816"/>
              <a:gd name="connsiteY5" fmla="*/ 639068 h 946204"/>
              <a:gd name="connsiteX6" fmla="*/ 3775 w 2130816"/>
              <a:gd name="connsiteY6" fmla="*/ 550150 h 946204"/>
              <a:gd name="connsiteX7" fmla="*/ 621579 w 2130816"/>
              <a:gd name="connsiteY7" fmla="*/ 64256 h 946204"/>
              <a:gd name="connsiteX8" fmla="*/ 1379407 w 2130816"/>
              <a:gd name="connsiteY8" fmla="*/ 51864 h 946204"/>
              <a:gd name="connsiteX9" fmla="*/ 1975560 w 2130816"/>
              <a:gd name="connsiteY9" fmla="*/ 493245 h 946204"/>
              <a:gd name="connsiteX0" fmla="*/ 1975560 w 2130816"/>
              <a:gd name="connsiteY0" fmla="*/ 493245 h 946204"/>
              <a:gd name="connsiteX1" fmla="*/ 2130816 w 2130816"/>
              <a:gd name="connsiteY1" fmla="*/ 946204 h 946204"/>
              <a:gd name="connsiteX2" fmla="*/ 2075187 w 2130816"/>
              <a:gd name="connsiteY2" fmla="*/ 940303 h 946204"/>
              <a:gd name="connsiteX3" fmla="*/ 1551209 w 2130816"/>
              <a:gd name="connsiteY3" fmla="*/ 851631 h 946204"/>
              <a:gd name="connsiteX4" fmla="*/ 1434270 w 2130816"/>
              <a:gd name="connsiteY4" fmla="*/ 829775 h 946204"/>
              <a:gd name="connsiteX5" fmla="*/ 361692 w 2130816"/>
              <a:gd name="connsiteY5" fmla="*/ 639068 h 946204"/>
              <a:gd name="connsiteX6" fmla="*/ 3775 w 2130816"/>
              <a:gd name="connsiteY6" fmla="*/ 550150 h 946204"/>
              <a:gd name="connsiteX7" fmla="*/ 621579 w 2130816"/>
              <a:gd name="connsiteY7" fmla="*/ 64256 h 946204"/>
              <a:gd name="connsiteX8" fmla="*/ 1379407 w 2130816"/>
              <a:gd name="connsiteY8" fmla="*/ 51864 h 946204"/>
              <a:gd name="connsiteX9" fmla="*/ 1975560 w 2130816"/>
              <a:gd name="connsiteY9" fmla="*/ 493245 h 94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816" h="946204">
                <a:moveTo>
                  <a:pt x="1975560" y="493245"/>
                </a:moveTo>
                <a:cubicBezTo>
                  <a:pt x="2100795" y="642302"/>
                  <a:pt x="2130182" y="874531"/>
                  <a:pt x="2130816" y="946204"/>
                </a:cubicBezTo>
                <a:lnTo>
                  <a:pt x="2075187" y="940303"/>
                </a:lnTo>
                <a:lnTo>
                  <a:pt x="1551209" y="851631"/>
                </a:lnTo>
                <a:lnTo>
                  <a:pt x="1434270" y="829775"/>
                </a:lnTo>
                <a:cubicBezTo>
                  <a:pt x="1065375" y="758662"/>
                  <a:pt x="679426" y="676233"/>
                  <a:pt x="361692" y="639068"/>
                </a:cubicBezTo>
                <a:cubicBezTo>
                  <a:pt x="48232" y="598325"/>
                  <a:pt x="-17976" y="591099"/>
                  <a:pt x="3775" y="550150"/>
                </a:cubicBezTo>
                <a:cubicBezTo>
                  <a:pt x="25525" y="509200"/>
                  <a:pt x="392307" y="147304"/>
                  <a:pt x="621579" y="64256"/>
                </a:cubicBezTo>
                <a:cubicBezTo>
                  <a:pt x="850851" y="-18791"/>
                  <a:pt x="1153743" y="-19634"/>
                  <a:pt x="1379407" y="51864"/>
                </a:cubicBezTo>
                <a:cubicBezTo>
                  <a:pt x="1605070" y="123363"/>
                  <a:pt x="1849377" y="349904"/>
                  <a:pt x="1975560" y="4932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C6C69FCB-34CC-6A0A-180B-3CA52A58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2487697" cy="3531057"/>
          </a:xfrm>
          <a:custGeom>
            <a:avLst/>
            <a:gdLst>
              <a:gd name="connsiteX0" fmla="*/ 744190 w 2487697"/>
              <a:gd name="connsiteY0" fmla="*/ 3531057 h 3531057"/>
              <a:gd name="connsiteX1" fmla="*/ 2471215 w 2487697"/>
              <a:gd name="connsiteY1" fmla="*/ 3531057 h 3531057"/>
              <a:gd name="connsiteX2" fmla="*/ 2473121 w 2487697"/>
              <a:gd name="connsiteY2" fmla="*/ 3509991 h 3531057"/>
              <a:gd name="connsiteX3" fmla="*/ 2484315 w 2487697"/>
              <a:gd name="connsiteY3" fmla="*/ 3035994 h 3531057"/>
              <a:gd name="connsiteX4" fmla="*/ 2374832 w 2487697"/>
              <a:gd name="connsiteY4" fmla="*/ 1596889 h 3531057"/>
              <a:gd name="connsiteX5" fmla="*/ 1633978 w 2487697"/>
              <a:gd name="connsiteY5" fmla="*/ 549970 h 3531057"/>
              <a:gd name="connsiteX6" fmla="*/ 648082 w 2487697"/>
              <a:gd name="connsiteY6" fmla="*/ 112927 h 3531057"/>
              <a:gd name="connsiteX7" fmla="*/ 48065 w 2487697"/>
              <a:gd name="connsiteY7" fmla="*/ 5084 h 3531057"/>
              <a:gd name="connsiteX8" fmla="*/ 0 w 2487697"/>
              <a:gd name="connsiteY8" fmla="*/ 0 h 3531057"/>
              <a:gd name="connsiteX9" fmla="*/ 0 w 2487697"/>
              <a:gd name="connsiteY9" fmla="*/ 1871948 h 3531057"/>
              <a:gd name="connsiteX10" fmla="*/ 75238 w 2487697"/>
              <a:gd name="connsiteY10" fmla="*/ 1873582 h 3531057"/>
              <a:gd name="connsiteX11" fmla="*/ 231983 w 2487697"/>
              <a:gd name="connsiteY11" fmla="*/ 1896769 h 3531057"/>
              <a:gd name="connsiteX12" fmla="*/ 670352 w 2487697"/>
              <a:gd name="connsiteY12" fmla="*/ 2162633 h 3531057"/>
              <a:gd name="connsiteX13" fmla="*/ 746809 w 2487697"/>
              <a:gd name="connsiteY13" fmla="*/ 3000521 h 3531057"/>
              <a:gd name="connsiteX14" fmla="*/ 747174 w 2487697"/>
              <a:gd name="connsiteY14" fmla="*/ 3394301 h 353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7697" h="3531057">
                <a:moveTo>
                  <a:pt x="744190" y="3531057"/>
                </a:moveTo>
                <a:lnTo>
                  <a:pt x="2471215" y="3531057"/>
                </a:lnTo>
                <a:lnTo>
                  <a:pt x="2473121" y="3509991"/>
                </a:lnTo>
                <a:cubicBezTo>
                  <a:pt x="2483096" y="3397142"/>
                  <a:pt x="2493112" y="3254036"/>
                  <a:pt x="2484315" y="3035994"/>
                </a:cubicBezTo>
                <a:cubicBezTo>
                  <a:pt x="2470240" y="2687127"/>
                  <a:pt x="2516556" y="2011226"/>
                  <a:pt x="2374832" y="1596889"/>
                </a:cubicBezTo>
                <a:cubicBezTo>
                  <a:pt x="2233109" y="1182551"/>
                  <a:pt x="1921769" y="797297"/>
                  <a:pt x="1633978" y="549970"/>
                </a:cubicBezTo>
                <a:cubicBezTo>
                  <a:pt x="1346186" y="302644"/>
                  <a:pt x="978841" y="208541"/>
                  <a:pt x="648082" y="112927"/>
                </a:cubicBezTo>
                <a:cubicBezTo>
                  <a:pt x="482703" y="65121"/>
                  <a:pt x="248603" y="28515"/>
                  <a:pt x="48065" y="5084"/>
                </a:cubicBezTo>
                <a:lnTo>
                  <a:pt x="0" y="0"/>
                </a:lnTo>
                <a:lnTo>
                  <a:pt x="0" y="1871948"/>
                </a:lnTo>
                <a:lnTo>
                  <a:pt x="75238" y="1873582"/>
                </a:lnTo>
                <a:cubicBezTo>
                  <a:pt x="134809" y="1877314"/>
                  <a:pt x="190042" y="1884248"/>
                  <a:pt x="231983" y="1896769"/>
                </a:cubicBezTo>
                <a:cubicBezTo>
                  <a:pt x="399745" y="1946849"/>
                  <a:pt x="584548" y="1978674"/>
                  <a:pt x="670352" y="2162633"/>
                </a:cubicBezTo>
                <a:cubicBezTo>
                  <a:pt x="756157" y="2346592"/>
                  <a:pt x="733941" y="2714273"/>
                  <a:pt x="746809" y="3000521"/>
                </a:cubicBezTo>
                <a:cubicBezTo>
                  <a:pt x="751635" y="3107865"/>
                  <a:pt x="749999" y="3252888"/>
                  <a:pt x="747174" y="339430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6FCFD562-3DA5-C638-44BE-F4B39DA47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E33C3E-2957-5169-5C3F-DF03BFEB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449230"/>
            <a:ext cx="7691253" cy="55938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800" b="1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Дякую</a:t>
            </a:r>
            <a:r>
              <a:rPr lang="en-US" sz="48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за</a:t>
            </a:r>
            <a:r>
              <a:rPr lang="en-US" sz="48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увагу</a:t>
            </a:r>
            <a:r>
              <a:rPr lang="en-US" sz="48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</a:t>
            </a:r>
            <a:br>
              <a:rPr lang="en-US" b="1" dirty="0">
                <a:solidFill>
                  <a:schemeClr val="tx1"/>
                </a:solidFill>
                <a:latin typeface="Times New Roman"/>
                <a:cs typeface="Calibri"/>
              </a:rPr>
            </a:br>
            <a:br>
              <a:rPr lang="en-US" b="1" dirty="0">
                <a:solidFill>
                  <a:schemeClr val="tx1"/>
                </a:solidFill>
                <a:latin typeface="Times New Roman"/>
                <a:cs typeface="Calibri"/>
              </a:rPr>
            </a:br>
            <a:br>
              <a:rPr lang="en-US" b="1" dirty="0">
                <a:solidFill>
                  <a:schemeClr val="tx1"/>
                </a:solidFill>
                <a:latin typeface="Times New Roman"/>
                <a:cs typeface="Calibri"/>
              </a:rPr>
            </a:br>
            <a:br>
              <a:rPr lang="en-US" b="1" dirty="0">
                <a:solidFill>
                  <a:schemeClr val="tx1"/>
                </a:solidFill>
                <a:latin typeface="Times New Roman"/>
                <a:cs typeface="Calibri"/>
              </a:rPr>
            </a:br>
            <a:br>
              <a:rPr lang="en-US" sz="3600" b="1" dirty="0">
                <a:solidFill>
                  <a:schemeClr val="tx1"/>
                </a:solidFill>
                <a:cs typeface="Calibri"/>
              </a:rPr>
            </a:br>
            <a:endParaRPr lang="en-US" b="1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2305526-F04C-40A3-5BAD-C5A3C4373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240541">
            <a:off x="10520103" y="759323"/>
            <a:ext cx="1708444" cy="913126"/>
          </a:xfrm>
          <a:custGeom>
            <a:avLst/>
            <a:gdLst>
              <a:gd name="connsiteX0" fmla="*/ 1708444 w 1708444"/>
              <a:gd name="connsiteY0" fmla="*/ 913126 h 913126"/>
              <a:gd name="connsiteX1" fmla="*/ 1635080 w 1708444"/>
              <a:gd name="connsiteY1" fmla="*/ 897145 h 913126"/>
              <a:gd name="connsiteX2" fmla="*/ 1160369 w 1708444"/>
              <a:gd name="connsiteY2" fmla="*/ 816811 h 913126"/>
              <a:gd name="connsiteX3" fmla="*/ 1054424 w 1708444"/>
              <a:gd name="connsiteY3" fmla="*/ 797010 h 913126"/>
              <a:gd name="connsiteX4" fmla="*/ 80920 w 1708444"/>
              <a:gd name="connsiteY4" fmla="*/ 626687 h 913126"/>
              <a:gd name="connsiteX5" fmla="*/ 0 w 1708444"/>
              <a:gd name="connsiteY5" fmla="*/ 612476 h 913126"/>
              <a:gd name="connsiteX6" fmla="*/ 71183 w 1708444"/>
              <a:gd name="connsiteY6" fmla="*/ 178935 h 913126"/>
              <a:gd name="connsiteX7" fmla="*/ 93054 w 1708444"/>
              <a:gd name="connsiteY7" fmla="*/ 163836 h 913126"/>
              <a:gd name="connsiteX8" fmla="*/ 277524 w 1708444"/>
              <a:gd name="connsiteY8" fmla="*/ 66597 h 913126"/>
              <a:gd name="connsiteX9" fmla="*/ 1008890 w 1708444"/>
              <a:gd name="connsiteY9" fmla="*/ 66844 h 913126"/>
              <a:gd name="connsiteX10" fmla="*/ 1544820 w 1708444"/>
              <a:gd name="connsiteY10" fmla="*/ 492122 h 913126"/>
              <a:gd name="connsiteX11" fmla="*/ 1708444 w 1708444"/>
              <a:gd name="connsiteY11" fmla="*/ 913126 h 9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08444" h="913126">
                <a:moveTo>
                  <a:pt x="1708444" y="913126"/>
                </a:moveTo>
                <a:lnTo>
                  <a:pt x="1635080" y="897145"/>
                </a:lnTo>
                <a:lnTo>
                  <a:pt x="1160369" y="816811"/>
                </a:lnTo>
                <a:lnTo>
                  <a:pt x="1054424" y="797010"/>
                </a:lnTo>
                <a:cubicBezTo>
                  <a:pt x="720214" y="732583"/>
                  <a:pt x="304205" y="673309"/>
                  <a:pt x="80920" y="626687"/>
                </a:cubicBezTo>
                <a:lnTo>
                  <a:pt x="0" y="612476"/>
                </a:lnTo>
                <a:lnTo>
                  <a:pt x="71183" y="178935"/>
                </a:lnTo>
                <a:lnTo>
                  <a:pt x="93054" y="163836"/>
                </a:lnTo>
                <a:cubicBezTo>
                  <a:pt x="154495" y="124439"/>
                  <a:pt x="217590" y="90269"/>
                  <a:pt x="277524" y="66597"/>
                </a:cubicBezTo>
                <a:cubicBezTo>
                  <a:pt x="486058" y="-38710"/>
                  <a:pt x="797675" y="-4077"/>
                  <a:pt x="1008890" y="66844"/>
                </a:cubicBezTo>
                <a:cubicBezTo>
                  <a:pt x="1220106" y="137765"/>
                  <a:pt x="1445365" y="338615"/>
                  <a:pt x="1544820" y="492122"/>
                </a:cubicBezTo>
                <a:cubicBezTo>
                  <a:pt x="1658281" y="627164"/>
                  <a:pt x="1707869" y="848192"/>
                  <a:pt x="1708444" y="91312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065F5869-2CE3-863D-7BC2-F37DA983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419752" y="1621301"/>
            <a:ext cx="290142" cy="273733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F4803D9-1911-AB45-1101-999995D88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42415"/>
            <a:ext cx="2242423" cy="3115584"/>
          </a:xfrm>
          <a:custGeom>
            <a:avLst/>
            <a:gdLst>
              <a:gd name="connsiteX0" fmla="*/ 0 w 2242423"/>
              <a:gd name="connsiteY0" fmla="*/ 0 h 3115584"/>
              <a:gd name="connsiteX1" fmla="*/ 32902 w 2242423"/>
              <a:gd name="connsiteY1" fmla="*/ 3480 h 3115584"/>
              <a:gd name="connsiteX2" fmla="*/ 577079 w 2242423"/>
              <a:gd name="connsiteY2" fmla="*/ 101287 h 3115584"/>
              <a:gd name="connsiteX3" fmla="*/ 1471223 w 2242423"/>
              <a:gd name="connsiteY3" fmla="*/ 497657 h 3115584"/>
              <a:gd name="connsiteX4" fmla="*/ 2143129 w 2242423"/>
              <a:gd name="connsiteY4" fmla="*/ 1447145 h 3115584"/>
              <a:gd name="connsiteX5" fmla="*/ 2242423 w 2242423"/>
              <a:gd name="connsiteY5" fmla="*/ 2752320 h 3115584"/>
              <a:gd name="connsiteX6" fmla="*/ 2242089 w 2242423"/>
              <a:gd name="connsiteY6" fmla="*/ 3115584 h 3115584"/>
              <a:gd name="connsiteX7" fmla="*/ 666450 w 2242423"/>
              <a:gd name="connsiteY7" fmla="*/ 3115584 h 3115584"/>
              <a:gd name="connsiteX8" fmla="*/ 666102 w 2242423"/>
              <a:gd name="connsiteY8" fmla="*/ 3079484 h 3115584"/>
              <a:gd name="connsiteX9" fmla="*/ 666618 w 2242423"/>
              <a:gd name="connsiteY9" fmla="*/ 2720148 h 3115584"/>
              <a:gd name="connsiteX10" fmla="*/ 591193 w 2242423"/>
              <a:gd name="connsiteY10" fmla="*/ 1923744 h 3115584"/>
              <a:gd name="connsiteX11" fmla="*/ 109031 w 2242423"/>
              <a:gd name="connsiteY11" fmla="*/ 1624327 h 3115584"/>
              <a:gd name="connsiteX12" fmla="*/ 0 w 2242423"/>
              <a:gd name="connsiteY12" fmla="*/ 1608641 h 311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423" h="3115584">
                <a:moveTo>
                  <a:pt x="0" y="0"/>
                </a:moveTo>
                <a:lnTo>
                  <a:pt x="32902" y="3480"/>
                </a:lnTo>
                <a:cubicBezTo>
                  <a:pt x="214777" y="24730"/>
                  <a:pt x="427091" y="57930"/>
                  <a:pt x="577079" y="101287"/>
                </a:cubicBezTo>
                <a:cubicBezTo>
                  <a:pt x="877056" y="188002"/>
                  <a:pt x="1210214" y="273348"/>
                  <a:pt x="1471223" y="497657"/>
                </a:cubicBezTo>
                <a:cubicBezTo>
                  <a:pt x="1732230" y="721966"/>
                  <a:pt x="2024986" y="1003826"/>
                  <a:pt x="2143129" y="1447145"/>
                </a:cubicBezTo>
                <a:cubicBezTo>
                  <a:pt x="2261272" y="1890463"/>
                  <a:pt x="2229658" y="2435920"/>
                  <a:pt x="2242423" y="2752320"/>
                </a:cubicBezTo>
                <a:lnTo>
                  <a:pt x="2242089" y="3115584"/>
                </a:lnTo>
                <a:lnTo>
                  <a:pt x="666450" y="3115584"/>
                </a:lnTo>
                <a:lnTo>
                  <a:pt x="666102" y="3079484"/>
                </a:lnTo>
                <a:cubicBezTo>
                  <a:pt x="665245" y="2988777"/>
                  <a:pt x="664372" y="2866497"/>
                  <a:pt x="666618" y="2720148"/>
                </a:cubicBezTo>
                <a:cubicBezTo>
                  <a:pt x="669905" y="2505918"/>
                  <a:pt x="691576" y="2101093"/>
                  <a:pt x="591193" y="1923744"/>
                </a:cubicBezTo>
                <a:cubicBezTo>
                  <a:pt x="503359" y="1768563"/>
                  <a:pt x="366064" y="1671045"/>
                  <a:pt x="109031" y="1624327"/>
                </a:cubicBezTo>
                <a:lnTo>
                  <a:pt x="0" y="160864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496E6-A75A-5545-3BFE-13C7F48E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19" y="1884713"/>
            <a:ext cx="3810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44E30-D71C-8C78-4AB1-7DDF6AE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E5D39-92DF-EC42-430E-05D179738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38" y="604445"/>
            <a:ext cx="8329030" cy="56248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План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тестування</a:t>
            </a: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</a:rPr>
            </a:br>
            <a:r>
              <a:rPr lang="uk-UA" sz="2800" dirty="0">
                <a:solidFill>
                  <a:srgbClr val="000000"/>
                </a:solidFill>
                <a:latin typeface="Times New Roman"/>
                <a:cs typeface="Calibri"/>
              </a:rPr>
              <a:t>На початку тестування будуть проведені функціональні тести, внесені зміни і вони будуть додані у тест-план. Перший етап дасть нам зрозуміти про стабільність системи і допоможе виявити необхідні тест-кейси, які будуть виконані. </a:t>
            </a:r>
            <a:br>
              <a:rPr lang="uk-UA" sz="2800" dirty="0">
                <a:solidFill>
                  <a:srgbClr val="000000"/>
                </a:solidFill>
                <a:latin typeface="Times New Roman"/>
                <a:cs typeface="Calibri"/>
              </a:rPr>
            </a:br>
            <a:r>
              <a:rPr lang="uk-UA" sz="2800" dirty="0">
                <a:solidFill>
                  <a:srgbClr val="000000"/>
                </a:solidFill>
                <a:latin typeface="Times New Roman"/>
                <a:cs typeface="Calibri"/>
              </a:rPr>
              <a:t>На другому етапі буде </a:t>
            </a:r>
            <a:r>
              <a:rPr lang="uk-UA" sz="2800" dirty="0" err="1">
                <a:solidFill>
                  <a:srgbClr val="000000"/>
                </a:solidFill>
                <a:latin typeface="Times New Roman"/>
                <a:cs typeface="Calibri"/>
              </a:rPr>
              <a:t>протестовано</a:t>
            </a:r>
            <a:r>
              <a:rPr lang="uk-UA" sz="2800" dirty="0">
                <a:solidFill>
                  <a:srgbClr val="000000"/>
                </a:solidFill>
                <a:latin typeface="Times New Roman"/>
                <a:cs typeface="Calibri"/>
              </a:rPr>
              <a:t> </a:t>
            </a:r>
            <a:r>
              <a:rPr lang="uk-UA" sz="2800" dirty="0" err="1">
                <a:solidFill>
                  <a:srgbClr val="000000"/>
                </a:solidFill>
                <a:latin typeface="Times New Roman"/>
                <a:cs typeface="Calibri"/>
              </a:rPr>
              <a:t>кросбраузерне</a:t>
            </a:r>
            <a:r>
              <a:rPr lang="uk-UA" sz="2800" dirty="0">
                <a:solidFill>
                  <a:srgbClr val="000000"/>
                </a:solidFill>
                <a:latin typeface="Times New Roman"/>
                <a:cs typeface="Calibri"/>
              </a:rPr>
              <a:t> тестування, тестування швидкості сайту та зручність.</a:t>
            </a:r>
            <a:br>
              <a:rPr lang="uk-UA" sz="2800" dirty="0">
                <a:latin typeface="Times New Roman"/>
                <a:cs typeface="Calibri"/>
              </a:rPr>
            </a:br>
            <a:r>
              <a:rPr lang="uk-UA" sz="2800" dirty="0">
                <a:solidFill>
                  <a:srgbClr val="000000"/>
                </a:solidFill>
                <a:latin typeface="Times New Roman"/>
                <a:cs typeface="Calibri"/>
              </a:rPr>
              <a:t>Такий план дасть нам можливість отримати детальний звіт про наш сайт та у висновку буде короткий опис, на що потрібно звернути нашу увагу, аби уникнути всіляких проблем та покращити ефективність сайту 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65F5869-2CE3-863D-7BC2-F37DA983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427175" y="1580699"/>
            <a:ext cx="307824" cy="306637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  <a:gd name="connsiteX0" fmla="*/ 43440 w 1422690"/>
              <a:gd name="connsiteY0" fmla="*/ 500119 h 1579301"/>
              <a:gd name="connsiteX1" fmla="*/ 65982 w 1422690"/>
              <a:gd name="connsiteY1" fmla="*/ 1173880 h 1579301"/>
              <a:gd name="connsiteX2" fmla="*/ 592821 w 1422690"/>
              <a:gd name="connsiteY2" fmla="*/ 1571595 h 1579301"/>
              <a:gd name="connsiteX3" fmla="*/ 1281939 w 1422690"/>
              <a:gd name="connsiteY3" fmla="*/ 1377367 h 1579301"/>
              <a:gd name="connsiteX4" fmla="*/ 1414356 w 1422690"/>
              <a:gd name="connsiteY4" fmla="*/ 685243 h 1579301"/>
              <a:gd name="connsiteX5" fmla="*/ 1144156 w 1422690"/>
              <a:gd name="connsiteY5" fmla="*/ 107141 h 1579301"/>
              <a:gd name="connsiteX6" fmla="*/ 477516 w 1422690"/>
              <a:gd name="connsiteY6" fmla="*/ 34505 h 1579301"/>
              <a:gd name="connsiteX7" fmla="*/ 43440 w 1422690"/>
              <a:gd name="connsiteY7" fmla="*/ 500119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2690" h="1579301">
                <a:moveTo>
                  <a:pt x="43440" y="500119"/>
                </a:moveTo>
                <a:cubicBezTo>
                  <a:pt x="-10788" y="696462"/>
                  <a:pt x="-25581" y="995301"/>
                  <a:pt x="65982" y="1173880"/>
                </a:cubicBezTo>
                <a:cubicBezTo>
                  <a:pt x="157546" y="1352459"/>
                  <a:pt x="390162" y="1537681"/>
                  <a:pt x="592821" y="1571595"/>
                </a:cubicBezTo>
                <a:cubicBezTo>
                  <a:pt x="795481" y="1605510"/>
                  <a:pt x="1145017" y="1525092"/>
                  <a:pt x="1281939" y="1377367"/>
                </a:cubicBezTo>
                <a:cubicBezTo>
                  <a:pt x="1418861" y="1229642"/>
                  <a:pt x="1437320" y="896947"/>
                  <a:pt x="1414356" y="685243"/>
                </a:cubicBezTo>
                <a:cubicBezTo>
                  <a:pt x="1391392" y="473539"/>
                  <a:pt x="1235783" y="237102"/>
                  <a:pt x="1144156" y="107141"/>
                </a:cubicBezTo>
                <a:cubicBezTo>
                  <a:pt x="988016" y="-1315"/>
                  <a:pt x="660969" y="-30991"/>
                  <a:pt x="477516" y="34505"/>
                </a:cubicBezTo>
                <a:cubicBezTo>
                  <a:pt x="294063" y="100001"/>
                  <a:pt x="97668" y="303776"/>
                  <a:pt x="43440" y="500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FD8D2E-BD9B-A1C3-33D3-7C4B4E2C3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459192" y="2812334"/>
            <a:ext cx="2732809" cy="4045667"/>
          </a:xfrm>
          <a:custGeom>
            <a:avLst/>
            <a:gdLst>
              <a:gd name="connsiteX0" fmla="*/ 510155 w 2732809"/>
              <a:gd name="connsiteY0" fmla="*/ 0 h 4045667"/>
              <a:gd name="connsiteX1" fmla="*/ 0 w 2732809"/>
              <a:gd name="connsiteY1" fmla="*/ 334 h 4045667"/>
              <a:gd name="connsiteX2" fmla="*/ 0 w 2732809"/>
              <a:gd name="connsiteY2" fmla="*/ 1583425 h 4045667"/>
              <a:gd name="connsiteX3" fmla="*/ 83080 w 2732809"/>
              <a:gd name="connsiteY3" fmla="*/ 1583019 h 4045667"/>
              <a:gd name="connsiteX4" fmla="*/ 705629 w 2732809"/>
              <a:gd name="connsiteY4" fmla="*/ 1640724 h 4045667"/>
              <a:gd name="connsiteX5" fmla="*/ 1067311 w 2732809"/>
              <a:gd name="connsiteY5" fmla="*/ 1996009 h 4045667"/>
              <a:gd name="connsiteX6" fmla="*/ 1152407 w 2732809"/>
              <a:gd name="connsiteY6" fmla="*/ 2670316 h 4045667"/>
              <a:gd name="connsiteX7" fmla="*/ 1146982 w 2732809"/>
              <a:gd name="connsiteY7" fmla="*/ 4008072 h 4045667"/>
              <a:gd name="connsiteX8" fmla="*/ 1147069 w 2732809"/>
              <a:gd name="connsiteY8" fmla="*/ 4045667 h 4045667"/>
              <a:gd name="connsiteX9" fmla="*/ 2721383 w 2732809"/>
              <a:gd name="connsiteY9" fmla="*/ 4045667 h 4045667"/>
              <a:gd name="connsiteX10" fmla="*/ 2723703 w 2732809"/>
              <a:gd name="connsiteY10" fmla="*/ 3918694 h 4045667"/>
              <a:gd name="connsiteX11" fmla="*/ 2732809 w 2732809"/>
              <a:gd name="connsiteY11" fmla="*/ 2757251 h 4045667"/>
              <a:gd name="connsiteX12" fmla="*/ 2659576 w 2732809"/>
              <a:gd name="connsiteY12" fmla="*/ 1601078 h 4045667"/>
              <a:gd name="connsiteX13" fmla="*/ 2297540 w 2732809"/>
              <a:gd name="connsiteY13" fmla="*/ 763785 h 4045667"/>
              <a:gd name="connsiteX14" fmla="*/ 1454930 w 2732809"/>
              <a:gd name="connsiteY14" fmla="*/ 156833 h 4045667"/>
              <a:gd name="connsiteX15" fmla="*/ 510155 w 2732809"/>
              <a:gd name="connsiteY15" fmla="*/ 0 h 404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32809" h="4045667">
                <a:moveTo>
                  <a:pt x="510155" y="0"/>
                </a:moveTo>
                <a:lnTo>
                  <a:pt x="0" y="334"/>
                </a:lnTo>
                <a:lnTo>
                  <a:pt x="0" y="1583425"/>
                </a:lnTo>
                <a:lnTo>
                  <a:pt x="83080" y="1583019"/>
                </a:lnTo>
                <a:cubicBezTo>
                  <a:pt x="542265" y="1582184"/>
                  <a:pt x="616730" y="1604238"/>
                  <a:pt x="705629" y="1640724"/>
                </a:cubicBezTo>
                <a:cubicBezTo>
                  <a:pt x="845198" y="1703608"/>
                  <a:pt x="988401" y="1837411"/>
                  <a:pt x="1067311" y="1996009"/>
                </a:cubicBezTo>
                <a:cubicBezTo>
                  <a:pt x="1146221" y="2154608"/>
                  <a:pt x="1153448" y="2334720"/>
                  <a:pt x="1152407" y="2670316"/>
                </a:cubicBezTo>
                <a:cubicBezTo>
                  <a:pt x="1151316" y="3022080"/>
                  <a:pt x="1146206" y="3484193"/>
                  <a:pt x="1146982" y="4008072"/>
                </a:cubicBezTo>
                <a:lnTo>
                  <a:pt x="1147069" y="4045667"/>
                </a:lnTo>
                <a:lnTo>
                  <a:pt x="2721383" y="4045667"/>
                </a:lnTo>
                <a:lnTo>
                  <a:pt x="2723703" y="3918694"/>
                </a:lnTo>
                <a:cubicBezTo>
                  <a:pt x="2729345" y="3544541"/>
                  <a:pt x="2730111" y="3017796"/>
                  <a:pt x="2732809" y="2757251"/>
                </a:cubicBezTo>
                <a:cubicBezTo>
                  <a:pt x="2731800" y="2247029"/>
                  <a:pt x="2732121" y="1933322"/>
                  <a:pt x="2659576" y="1601078"/>
                </a:cubicBezTo>
                <a:cubicBezTo>
                  <a:pt x="2587031" y="1268833"/>
                  <a:pt x="2498314" y="1004492"/>
                  <a:pt x="2297540" y="763785"/>
                </a:cubicBezTo>
                <a:cubicBezTo>
                  <a:pt x="2096765" y="523078"/>
                  <a:pt x="1845949" y="289374"/>
                  <a:pt x="1454930" y="156833"/>
                </a:cubicBezTo>
                <a:cubicBezTo>
                  <a:pt x="1234982" y="82279"/>
                  <a:pt x="853018" y="13837"/>
                  <a:pt x="5101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10259DE-3C9B-A85C-1852-4AF82CECA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797333" flipH="1" flipV="1">
            <a:off x="10150528" y="2375888"/>
            <a:ext cx="1579564" cy="669928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78946 w 2855680"/>
              <a:gd name="connsiteY0" fmla="*/ 8826 h 1210692"/>
              <a:gd name="connsiteX1" fmla="*/ 798792 w 2855680"/>
              <a:gd name="connsiteY1" fmla="*/ 108293 h 1210692"/>
              <a:gd name="connsiteX2" fmla="*/ 16025 w 2855680"/>
              <a:gd name="connsiteY2" fmla="*/ 754421 h 1210692"/>
              <a:gd name="connsiteX3" fmla="*/ 447207 w 2855680"/>
              <a:gd name="connsiteY3" fmla="*/ 932464 h 1210692"/>
              <a:gd name="connsiteX4" fmla="*/ 835480 w 2855680"/>
              <a:gd name="connsiteY4" fmla="*/ 984075 h 1210692"/>
              <a:gd name="connsiteX5" fmla="*/ 2855645 w 2855680"/>
              <a:gd name="connsiteY5" fmla="*/ 1204311 h 1210692"/>
              <a:gd name="connsiteX6" fmla="*/ 2630506 w 2855680"/>
              <a:gd name="connsiteY6" fmla="*/ 723381 h 1210692"/>
              <a:gd name="connsiteX7" fmla="*/ 1825790 w 2855680"/>
              <a:gd name="connsiteY7" fmla="*/ 60927 h 1210692"/>
              <a:gd name="connsiteX8" fmla="*/ 1578946 w 2855680"/>
              <a:gd name="connsiteY8" fmla="*/ 8826 h 1210692"/>
              <a:gd name="connsiteX0" fmla="*/ 1599871 w 2876605"/>
              <a:gd name="connsiteY0" fmla="*/ 15865 h 1217731"/>
              <a:gd name="connsiteX1" fmla="*/ 819717 w 2876605"/>
              <a:gd name="connsiteY1" fmla="*/ 115332 h 1217731"/>
              <a:gd name="connsiteX2" fmla="*/ 14025 w 2876605"/>
              <a:gd name="connsiteY2" fmla="*/ 802221 h 1217731"/>
              <a:gd name="connsiteX3" fmla="*/ 468132 w 2876605"/>
              <a:gd name="connsiteY3" fmla="*/ 939503 h 1217731"/>
              <a:gd name="connsiteX4" fmla="*/ 856405 w 2876605"/>
              <a:gd name="connsiteY4" fmla="*/ 991114 h 1217731"/>
              <a:gd name="connsiteX5" fmla="*/ 2876570 w 2876605"/>
              <a:gd name="connsiteY5" fmla="*/ 1211350 h 1217731"/>
              <a:gd name="connsiteX6" fmla="*/ 2651431 w 2876605"/>
              <a:gd name="connsiteY6" fmla="*/ 730420 h 1217731"/>
              <a:gd name="connsiteX7" fmla="*/ 1846715 w 2876605"/>
              <a:gd name="connsiteY7" fmla="*/ 67966 h 1217731"/>
              <a:gd name="connsiteX8" fmla="*/ 1599871 w 2876605"/>
              <a:gd name="connsiteY8" fmla="*/ 15865 h 1217731"/>
              <a:gd name="connsiteX0" fmla="*/ 1594792 w 2871526"/>
              <a:gd name="connsiteY0" fmla="*/ 15867 h 1217733"/>
              <a:gd name="connsiteX1" fmla="*/ 814638 w 2871526"/>
              <a:gd name="connsiteY1" fmla="*/ 115334 h 1217733"/>
              <a:gd name="connsiteX2" fmla="*/ 8946 w 2871526"/>
              <a:gd name="connsiteY2" fmla="*/ 802223 h 1217733"/>
              <a:gd name="connsiteX3" fmla="*/ 463053 w 2871526"/>
              <a:gd name="connsiteY3" fmla="*/ 939505 h 1217733"/>
              <a:gd name="connsiteX4" fmla="*/ 851326 w 2871526"/>
              <a:gd name="connsiteY4" fmla="*/ 991116 h 1217733"/>
              <a:gd name="connsiteX5" fmla="*/ 2871491 w 2871526"/>
              <a:gd name="connsiteY5" fmla="*/ 1211352 h 1217733"/>
              <a:gd name="connsiteX6" fmla="*/ 2646352 w 2871526"/>
              <a:gd name="connsiteY6" fmla="*/ 730422 h 1217733"/>
              <a:gd name="connsiteX7" fmla="*/ 1841636 w 2871526"/>
              <a:gd name="connsiteY7" fmla="*/ 67968 h 1217733"/>
              <a:gd name="connsiteX8" fmla="*/ 1594792 w 2871526"/>
              <a:gd name="connsiteY8" fmla="*/ 15867 h 1217733"/>
              <a:gd name="connsiteX0" fmla="*/ 1588206 w 2864940"/>
              <a:gd name="connsiteY0" fmla="*/ 15867 h 1217733"/>
              <a:gd name="connsiteX1" fmla="*/ 808052 w 2864940"/>
              <a:gd name="connsiteY1" fmla="*/ 115334 h 1217733"/>
              <a:gd name="connsiteX2" fmla="*/ 2360 w 2864940"/>
              <a:gd name="connsiteY2" fmla="*/ 802223 h 1217733"/>
              <a:gd name="connsiteX3" fmla="*/ 456467 w 2864940"/>
              <a:gd name="connsiteY3" fmla="*/ 939505 h 1217733"/>
              <a:gd name="connsiteX4" fmla="*/ 844740 w 2864940"/>
              <a:gd name="connsiteY4" fmla="*/ 991116 h 1217733"/>
              <a:gd name="connsiteX5" fmla="*/ 2864905 w 2864940"/>
              <a:gd name="connsiteY5" fmla="*/ 1211352 h 1217733"/>
              <a:gd name="connsiteX6" fmla="*/ 2639766 w 2864940"/>
              <a:gd name="connsiteY6" fmla="*/ 730422 h 1217733"/>
              <a:gd name="connsiteX7" fmla="*/ 1835050 w 2864940"/>
              <a:gd name="connsiteY7" fmla="*/ 67968 h 1217733"/>
              <a:gd name="connsiteX8" fmla="*/ 1588206 w 2864940"/>
              <a:gd name="connsiteY8" fmla="*/ 15867 h 1217733"/>
              <a:gd name="connsiteX0" fmla="*/ 1588206 w 2864940"/>
              <a:gd name="connsiteY0" fmla="*/ 13219 h 1215085"/>
              <a:gd name="connsiteX1" fmla="*/ 808052 w 2864940"/>
              <a:gd name="connsiteY1" fmla="*/ 112686 h 1215085"/>
              <a:gd name="connsiteX2" fmla="*/ 2360 w 2864940"/>
              <a:gd name="connsiteY2" fmla="*/ 799575 h 1215085"/>
              <a:gd name="connsiteX3" fmla="*/ 456467 w 2864940"/>
              <a:gd name="connsiteY3" fmla="*/ 936857 h 1215085"/>
              <a:gd name="connsiteX4" fmla="*/ 844740 w 2864940"/>
              <a:gd name="connsiteY4" fmla="*/ 988468 h 1215085"/>
              <a:gd name="connsiteX5" fmla="*/ 2864905 w 2864940"/>
              <a:gd name="connsiteY5" fmla="*/ 1208704 h 1215085"/>
              <a:gd name="connsiteX6" fmla="*/ 2639766 w 2864940"/>
              <a:gd name="connsiteY6" fmla="*/ 727774 h 1215085"/>
              <a:gd name="connsiteX7" fmla="*/ 1835050 w 2864940"/>
              <a:gd name="connsiteY7" fmla="*/ 65320 h 1215085"/>
              <a:gd name="connsiteX8" fmla="*/ 1588206 w 2864940"/>
              <a:gd name="connsiteY8" fmla="*/ 13219 h 12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4940" h="1215085">
                <a:moveTo>
                  <a:pt x="1588206" y="13219"/>
                </a:moveTo>
                <a:cubicBezTo>
                  <a:pt x="1327126" y="-14966"/>
                  <a:pt x="1078534" y="-5105"/>
                  <a:pt x="808052" y="112686"/>
                </a:cubicBezTo>
                <a:cubicBezTo>
                  <a:pt x="464600" y="262255"/>
                  <a:pt x="17276" y="726060"/>
                  <a:pt x="2360" y="799575"/>
                </a:cubicBezTo>
                <a:cubicBezTo>
                  <a:pt x="-12556" y="873090"/>
                  <a:pt x="32406" y="878438"/>
                  <a:pt x="456467" y="936857"/>
                </a:cubicBezTo>
                <a:lnTo>
                  <a:pt x="844740" y="988468"/>
                </a:lnTo>
                <a:cubicBezTo>
                  <a:pt x="1518128" y="1061880"/>
                  <a:pt x="2872976" y="1252183"/>
                  <a:pt x="2864905" y="1208704"/>
                </a:cubicBezTo>
                <a:cubicBezTo>
                  <a:pt x="2838456" y="1084001"/>
                  <a:pt x="2783202" y="931041"/>
                  <a:pt x="2639766" y="727774"/>
                </a:cubicBezTo>
                <a:cubicBezTo>
                  <a:pt x="2470141" y="530415"/>
                  <a:pt x="2140337" y="167835"/>
                  <a:pt x="1835050" y="65320"/>
                </a:cubicBezTo>
                <a:cubicBezTo>
                  <a:pt x="1758728" y="39691"/>
                  <a:pt x="1675232" y="22613"/>
                  <a:pt x="1588206" y="1321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54579"/>
            <a:ext cx="8063917" cy="1064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Баг-репорт</a:t>
            </a:r>
            <a:r>
              <a:rPr lang="en-US" sz="2800" b="1" baseline="0" dirty="0">
                <a:solidFill>
                  <a:schemeClr val="tx1"/>
                </a:solidFill>
                <a:latin typeface="Times New Roman"/>
              </a:rPr>
              <a:t>: </a:t>
            </a: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Функціональне</a:t>
            </a:r>
            <a:r>
              <a:rPr lang="en-US" sz="2800" b="1" baseline="0" dirty="0">
                <a:solidFill>
                  <a:schemeClr val="tx1"/>
                </a:solidFill>
                <a:latin typeface="Times New Roman"/>
              </a:rPr>
              <a:t> </a:t>
            </a: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тестування</a:t>
            </a:r>
            <a:br>
              <a:rPr lang="en-US" sz="2800" b="1" dirty="0">
                <a:solidFill>
                  <a:schemeClr val="tx1"/>
                </a:solidFill>
                <a:latin typeface="Times New Roman"/>
              </a:rPr>
            </a:br>
            <a:endParaRPr lang="en-US"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62A63-B58C-8665-7889-D85F2563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3" y="51094"/>
            <a:ext cx="11209662" cy="46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54579"/>
            <a:ext cx="8063917" cy="1064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Баг-репорт</a:t>
            </a:r>
            <a:r>
              <a:rPr lang="en-US" sz="2800" b="1" baseline="0" dirty="0">
                <a:solidFill>
                  <a:schemeClr val="tx1"/>
                </a:solidFill>
                <a:latin typeface="Times New Roman"/>
              </a:rPr>
              <a:t>: </a:t>
            </a: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Функціональне</a:t>
            </a:r>
            <a:r>
              <a:rPr lang="en-US" sz="2800" b="1" baseline="0" dirty="0">
                <a:solidFill>
                  <a:schemeClr val="tx1"/>
                </a:solidFill>
                <a:latin typeface="Times New Roman"/>
              </a:rPr>
              <a:t> </a:t>
            </a: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тестування</a:t>
            </a:r>
            <a:br>
              <a:rPr lang="en-US" sz="2800" b="1" dirty="0">
                <a:solidFill>
                  <a:schemeClr val="tx1"/>
                </a:solidFill>
                <a:latin typeface="Times New Roman"/>
              </a:rPr>
            </a:br>
            <a:endParaRPr lang="en-US"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463AC-54E0-D874-C81E-272302C5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6" y="470064"/>
            <a:ext cx="10677179" cy="4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58" y="5612627"/>
            <a:ext cx="8063917" cy="1064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Баг-репорт</a:t>
            </a:r>
            <a:r>
              <a:rPr lang="en-US" sz="2800" b="1" baseline="0" dirty="0">
                <a:solidFill>
                  <a:schemeClr val="tx1"/>
                </a:solidFill>
                <a:latin typeface="Times New Roman"/>
              </a:rPr>
              <a:t>: </a:t>
            </a: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Функціональне</a:t>
            </a:r>
            <a:r>
              <a:rPr lang="en-US" sz="2800" b="1" baseline="0" dirty="0">
                <a:solidFill>
                  <a:schemeClr val="tx1"/>
                </a:solidFill>
                <a:latin typeface="Times New Roman"/>
              </a:rPr>
              <a:t> </a:t>
            </a:r>
            <a:r>
              <a:rPr lang="en-US" sz="2800" b="1" baseline="0" dirty="0" err="1">
                <a:solidFill>
                  <a:schemeClr val="tx1"/>
                </a:solidFill>
                <a:latin typeface="Times New Roman"/>
              </a:rPr>
              <a:t>тестування</a:t>
            </a:r>
            <a:br>
              <a:rPr lang="en-US" sz="2800" b="1" dirty="0">
                <a:solidFill>
                  <a:schemeClr val="tx1"/>
                </a:solidFill>
                <a:latin typeface="Times New Roman"/>
              </a:rPr>
            </a:br>
            <a:endParaRPr lang="en-US"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DA883-A548-D209-B8D6-5C483689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37" y="71702"/>
            <a:ext cx="8776770" cy="3492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D82F9-AA17-5FD5-BE4B-9F5F8E3E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37" y="3559516"/>
            <a:ext cx="8776770" cy="2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82121"/>
            <a:ext cx="8486230" cy="117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r>
              <a:rPr lang="en-US" sz="2800" b="1" dirty="0" err="1">
                <a:latin typeface="Times New Roman"/>
                <a:cs typeface="Times New Roman"/>
              </a:rPr>
              <a:t>Тестування</a:t>
            </a:r>
            <a:r>
              <a:rPr lang="en-US" sz="2800" b="1" dirty="0">
                <a:latin typeface="Times New Roman"/>
                <a:cs typeface="Times New Roman"/>
              </a:rPr>
              <a:t> </a:t>
            </a:r>
            <a:r>
              <a:rPr lang="en-US" sz="2800" b="1" dirty="0" err="1">
                <a:latin typeface="Times New Roman"/>
                <a:cs typeface="Times New Roman"/>
              </a:rPr>
              <a:t>кросбраузерності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та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адаптивності</a:t>
            </a:r>
            <a:r>
              <a:rPr lang="en-US" sz="2800" b="1" dirty="0">
                <a:latin typeface="Times New Roman"/>
                <a:cs typeface="Times New Roman"/>
              </a:rPr>
              <a:t> - EN</a:t>
            </a:r>
            <a:br>
              <a:rPr lang="en-US" sz="2800" b="1" dirty="0">
                <a:latin typeface="Times New Roman"/>
              </a:rPr>
            </a:br>
            <a:endParaRPr lang="en-US" sz="2800" b="1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AE35-E0DC-AFF7-0021-438C38C6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5" y="2357"/>
            <a:ext cx="8393998" cy="5028496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82121"/>
            <a:ext cx="8394423" cy="117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r>
              <a:rPr lang="en-US" sz="2800" b="1" dirty="0" err="1">
                <a:latin typeface="Times New Roman"/>
              </a:rPr>
              <a:t>Тестування</a:t>
            </a:r>
            <a:r>
              <a:rPr lang="en-US" sz="2800" b="1" dirty="0">
                <a:latin typeface="Times New Roman"/>
              </a:rPr>
              <a:t> </a:t>
            </a:r>
            <a:r>
              <a:rPr lang="en-US" sz="2800" b="1" dirty="0" err="1">
                <a:latin typeface="Times New Roman"/>
              </a:rPr>
              <a:t>кросбраузерності</a:t>
            </a:r>
            <a:r>
              <a:rPr lang="en-US" sz="2800" b="1" dirty="0">
                <a:latin typeface="Times New Roman"/>
              </a:rPr>
              <a:t> </a:t>
            </a:r>
            <a:r>
              <a:rPr lang="en-US" sz="2800" b="1" dirty="0" err="1">
                <a:latin typeface="Times New Roman"/>
              </a:rPr>
              <a:t>та</a:t>
            </a:r>
            <a:r>
              <a:rPr lang="en-US" sz="2800" b="1" dirty="0">
                <a:latin typeface="Times New Roman"/>
              </a:rPr>
              <a:t> </a:t>
            </a:r>
            <a:r>
              <a:rPr lang="en-US" sz="2800" b="1" dirty="0" err="1">
                <a:latin typeface="Times New Roman"/>
              </a:rPr>
              <a:t>адаптивності</a:t>
            </a:r>
            <a:r>
              <a:rPr lang="en-US" sz="2800" b="1" dirty="0">
                <a:latin typeface="Times New Roman"/>
              </a:rPr>
              <a:t> - EN</a:t>
            </a:r>
            <a:br>
              <a:rPr lang="en-US" sz="2800" b="1" dirty="0">
                <a:latin typeface="Times New Roman"/>
              </a:rPr>
            </a:b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6903D-52AE-3E7A-719C-C3255690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22" y="401944"/>
            <a:ext cx="9869276" cy="44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5858A62-FE72-978B-BE71-05908D82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028A040-EAEE-BF52-B100-55C4BADB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E0FF01-E8CD-673C-54F3-EF34CCBD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3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1F0E27-811C-6650-DBA0-04D3CA62D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34680"/>
            <a:ext cx="12192000" cy="182332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A5AA-BF1F-FFE7-369A-251902F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282121"/>
            <a:ext cx="8302615" cy="117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br>
              <a:rPr lang="en-US" sz="2800" b="1" dirty="0">
                <a:latin typeface="Times New Roman"/>
              </a:rPr>
            </a:br>
            <a:r>
              <a:rPr lang="en-US" sz="2800" b="1" dirty="0" err="1">
                <a:latin typeface="Times New Roman"/>
                <a:cs typeface="Times New Roman"/>
              </a:rPr>
              <a:t>Тестування</a:t>
            </a:r>
            <a:r>
              <a:rPr lang="en-US" sz="2800" b="1" dirty="0">
                <a:latin typeface="Times New Roman"/>
                <a:cs typeface="Times New Roman"/>
              </a:rPr>
              <a:t> </a:t>
            </a:r>
            <a:r>
              <a:rPr lang="en-US" sz="2800" b="1" dirty="0" err="1">
                <a:latin typeface="Times New Roman"/>
                <a:cs typeface="Times New Roman"/>
              </a:rPr>
              <a:t>кросбраузерності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та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адаптивності</a:t>
            </a:r>
            <a:r>
              <a:rPr lang="en-US" sz="2800" b="1" dirty="0">
                <a:latin typeface="Times New Roman"/>
                <a:cs typeface="Times New Roman"/>
              </a:rPr>
              <a:t> -EN</a:t>
            </a:r>
            <a:br>
              <a:rPr lang="en-US" sz="2800" b="1" dirty="0">
                <a:latin typeface="Times New Roman"/>
              </a:rPr>
            </a:b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46EA0B9-A2BB-B233-B79A-A212F2B2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996" y="6061050"/>
            <a:ext cx="228896" cy="215951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32D8-FB62-DCA2-34F7-A6E1E0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9F6069-8263-4296-913A-BC2234E8D32B}" type="datetime1">
              <a:rPr lang="en-US" smtClean="0"/>
              <a:pPr defTabSz="914400">
                <a:spcAft>
                  <a:spcPts val="600"/>
                </a:spcAft>
              </a:pPr>
              <a:t>10/31/2023</a:t>
            </a:fld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77D1C3B-9565-6D08-2AB9-AB99BBF2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1712" y="5324682"/>
            <a:ext cx="2150289" cy="1533318"/>
          </a:xfrm>
          <a:custGeom>
            <a:avLst/>
            <a:gdLst>
              <a:gd name="connsiteX0" fmla="*/ 27734 w 2150289"/>
              <a:gd name="connsiteY0" fmla="*/ 95 h 1582403"/>
              <a:gd name="connsiteX1" fmla="*/ 6532 w 2150289"/>
              <a:gd name="connsiteY1" fmla="*/ 105 h 1582403"/>
              <a:gd name="connsiteX2" fmla="*/ 0 w 2150289"/>
              <a:gd name="connsiteY2" fmla="*/ 538 h 1582403"/>
              <a:gd name="connsiteX3" fmla="*/ 0 w 2150289"/>
              <a:gd name="connsiteY3" fmla="*/ 1208459 h 1582403"/>
              <a:gd name="connsiteX4" fmla="*/ 0 w 2150289"/>
              <a:gd name="connsiteY4" fmla="*/ 1582403 h 1582403"/>
              <a:gd name="connsiteX5" fmla="*/ 2150289 w 2150289"/>
              <a:gd name="connsiteY5" fmla="*/ 1582403 h 1582403"/>
              <a:gd name="connsiteX6" fmla="*/ 2143679 w 2150289"/>
              <a:gd name="connsiteY6" fmla="*/ 1520368 h 1582403"/>
              <a:gd name="connsiteX7" fmla="*/ 2127704 w 2150289"/>
              <a:gd name="connsiteY7" fmla="*/ 1422219 h 1582403"/>
              <a:gd name="connsiteX8" fmla="*/ 1873440 w 2150289"/>
              <a:gd name="connsiteY8" fmla="*/ 790032 h 1582403"/>
              <a:gd name="connsiteX9" fmla="*/ 1400170 w 2150289"/>
              <a:gd name="connsiteY9" fmla="*/ 281097 h 1582403"/>
              <a:gd name="connsiteX10" fmla="*/ 751750 w 2150289"/>
              <a:gd name="connsiteY10" fmla="*/ 69284 h 1582403"/>
              <a:gd name="connsiteX11" fmla="*/ 27734 w 2150289"/>
              <a:gd name="connsiteY11" fmla="*/ 95 h 1582403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4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69179 h 1582298"/>
              <a:gd name="connsiteX1" fmla="*/ 6532 w 2150289"/>
              <a:gd name="connsiteY1" fmla="*/ 0 h 1582298"/>
              <a:gd name="connsiteX2" fmla="*/ 0 w 2150289"/>
              <a:gd name="connsiteY2" fmla="*/ 50833 h 1582298"/>
              <a:gd name="connsiteX3" fmla="*/ 0 w 2150289"/>
              <a:gd name="connsiteY3" fmla="*/ 1208354 h 1582298"/>
              <a:gd name="connsiteX4" fmla="*/ 0 w 2150289"/>
              <a:gd name="connsiteY4" fmla="*/ 1582298 h 1582298"/>
              <a:gd name="connsiteX5" fmla="*/ 2150289 w 2150289"/>
              <a:gd name="connsiteY5" fmla="*/ 1582298 h 1582298"/>
              <a:gd name="connsiteX6" fmla="*/ 2143679 w 2150289"/>
              <a:gd name="connsiteY6" fmla="*/ 1520263 h 1582298"/>
              <a:gd name="connsiteX7" fmla="*/ 2127704 w 2150289"/>
              <a:gd name="connsiteY7" fmla="*/ 1422114 h 1582298"/>
              <a:gd name="connsiteX8" fmla="*/ 1873440 w 2150289"/>
              <a:gd name="connsiteY8" fmla="*/ 789927 h 1582298"/>
              <a:gd name="connsiteX9" fmla="*/ 1400170 w 2150289"/>
              <a:gd name="connsiteY9" fmla="*/ 280992 h 1582298"/>
              <a:gd name="connsiteX10" fmla="*/ 751750 w 2150289"/>
              <a:gd name="connsiteY10" fmla="*/ 69179 h 1582298"/>
              <a:gd name="connsiteX0" fmla="*/ 751750 w 2150289"/>
              <a:gd name="connsiteY0" fmla="*/ 29579 h 1542698"/>
              <a:gd name="connsiteX1" fmla="*/ 155932 w 2150289"/>
              <a:gd name="connsiteY1" fmla="*/ 0 h 1542698"/>
              <a:gd name="connsiteX2" fmla="*/ 0 w 2150289"/>
              <a:gd name="connsiteY2" fmla="*/ 11233 h 1542698"/>
              <a:gd name="connsiteX3" fmla="*/ 0 w 2150289"/>
              <a:gd name="connsiteY3" fmla="*/ 1168754 h 1542698"/>
              <a:gd name="connsiteX4" fmla="*/ 0 w 2150289"/>
              <a:gd name="connsiteY4" fmla="*/ 1542698 h 1542698"/>
              <a:gd name="connsiteX5" fmla="*/ 2150289 w 2150289"/>
              <a:gd name="connsiteY5" fmla="*/ 1542698 h 1542698"/>
              <a:gd name="connsiteX6" fmla="*/ 2143679 w 2150289"/>
              <a:gd name="connsiteY6" fmla="*/ 1480663 h 1542698"/>
              <a:gd name="connsiteX7" fmla="*/ 2127704 w 2150289"/>
              <a:gd name="connsiteY7" fmla="*/ 1382514 h 1542698"/>
              <a:gd name="connsiteX8" fmla="*/ 1873440 w 2150289"/>
              <a:gd name="connsiteY8" fmla="*/ 750327 h 1542698"/>
              <a:gd name="connsiteX9" fmla="*/ 1400170 w 2150289"/>
              <a:gd name="connsiteY9" fmla="*/ 241392 h 1542698"/>
              <a:gd name="connsiteX10" fmla="*/ 751750 w 2150289"/>
              <a:gd name="connsiteY10" fmla="*/ 29579 h 1542698"/>
              <a:gd name="connsiteX0" fmla="*/ 751750 w 2150289"/>
              <a:gd name="connsiteY0" fmla="*/ 31654 h 1544773"/>
              <a:gd name="connsiteX1" fmla="*/ 155932 w 2150289"/>
              <a:gd name="connsiteY1" fmla="*/ 2075 h 1544773"/>
              <a:gd name="connsiteX2" fmla="*/ 0 w 2150289"/>
              <a:gd name="connsiteY2" fmla="*/ 13308 h 1544773"/>
              <a:gd name="connsiteX3" fmla="*/ 0 w 2150289"/>
              <a:gd name="connsiteY3" fmla="*/ 1170829 h 1544773"/>
              <a:gd name="connsiteX4" fmla="*/ 0 w 2150289"/>
              <a:gd name="connsiteY4" fmla="*/ 1544773 h 1544773"/>
              <a:gd name="connsiteX5" fmla="*/ 2150289 w 2150289"/>
              <a:gd name="connsiteY5" fmla="*/ 1544773 h 1544773"/>
              <a:gd name="connsiteX6" fmla="*/ 2143679 w 2150289"/>
              <a:gd name="connsiteY6" fmla="*/ 1482738 h 1544773"/>
              <a:gd name="connsiteX7" fmla="*/ 2127704 w 2150289"/>
              <a:gd name="connsiteY7" fmla="*/ 1384589 h 1544773"/>
              <a:gd name="connsiteX8" fmla="*/ 1873440 w 2150289"/>
              <a:gd name="connsiteY8" fmla="*/ 752402 h 1544773"/>
              <a:gd name="connsiteX9" fmla="*/ 1400170 w 2150289"/>
              <a:gd name="connsiteY9" fmla="*/ 243467 h 1544773"/>
              <a:gd name="connsiteX10" fmla="*/ 751750 w 2150289"/>
              <a:gd name="connsiteY10" fmla="*/ 31654 h 1544773"/>
              <a:gd name="connsiteX0" fmla="*/ 751750 w 2150289"/>
              <a:gd name="connsiteY0" fmla="*/ 28732 h 1541851"/>
              <a:gd name="connsiteX1" fmla="*/ 170332 w 2150289"/>
              <a:gd name="connsiteY1" fmla="*/ 4553 h 1541851"/>
              <a:gd name="connsiteX2" fmla="*/ 0 w 2150289"/>
              <a:gd name="connsiteY2" fmla="*/ 10386 h 1541851"/>
              <a:gd name="connsiteX3" fmla="*/ 0 w 2150289"/>
              <a:gd name="connsiteY3" fmla="*/ 1167907 h 1541851"/>
              <a:gd name="connsiteX4" fmla="*/ 0 w 2150289"/>
              <a:gd name="connsiteY4" fmla="*/ 1541851 h 1541851"/>
              <a:gd name="connsiteX5" fmla="*/ 2150289 w 2150289"/>
              <a:gd name="connsiteY5" fmla="*/ 1541851 h 1541851"/>
              <a:gd name="connsiteX6" fmla="*/ 2143679 w 2150289"/>
              <a:gd name="connsiteY6" fmla="*/ 1479816 h 1541851"/>
              <a:gd name="connsiteX7" fmla="*/ 2127704 w 2150289"/>
              <a:gd name="connsiteY7" fmla="*/ 1381667 h 1541851"/>
              <a:gd name="connsiteX8" fmla="*/ 1873440 w 2150289"/>
              <a:gd name="connsiteY8" fmla="*/ 749480 h 1541851"/>
              <a:gd name="connsiteX9" fmla="*/ 1400170 w 2150289"/>
              <a:gd name="connsiteY9" fmla="*/ 240545 h 1541851"/>
              <a:gd name="connsiteX10" fmla="*/ 751750 w 2150289"/>
              <a:gd name="connsiteY10" fmla="*/ 28732 h 1541851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43679 w 2150289"/>
              <a:gd name="connsiteY6" fmla="*/ 1475263 h 1537298"/>
              <a:gd name="connsiteX7" fmla="*/ 2127704 w 2150289"/>
              <a:gd name="connsiteY7" fmla="*/ 1377114 h 1537298"/>
              <a:gd name="connsiteX8" fmla="*/ 1873440 w 2150289"/>
              <a:gd name="connsiteY8" fmla="*/ 744927 h 1537298"/>
              <a:gd name="connsiteX9" fmla="*/ 1400170 w 2150289"/>
              <a:gd name="connsiteY9" fmla="*/ 235992 h 1537298"/>
              <a:gd name="connsiteX10" fmla="*/ 751750 w 2150289"/>
              <a:gd name="connsiteY10" fmla="*/ 24179 h 1537298"/>
              <a:gd name="connsiteX0" fmla="*/ 751750 w 2150289"/>
              <a:gd name="connsiteY0" fmla="*/ 24179 h 1537298"/>
              <a:gd name="connsiteX1" fmla="*/ 170332 w 2150289"/>
              <a:gd name="connsiteY1" fmla="*/ 0 h 1537298"/>
              <a:gd name="connsiteX2" fmla="*/ 0 w 2150289"/>
              <a:gd name="connsiteY2" fmla="*/ 5833 h 1537298"/>
              <a:gd name="connsiteX3" fmla="*/ 0 w 2150289"/>
              <a:gd name="connsiteY3" fmla="*/ 1163354 h 1537298"/>
              <a:gd name="connsiteX4" fmla="*/ 0 w 2150289"/>
              <a:gd name="connsiteY4" fmla="*/ 1537298 h 1537298"/>
              <a:gd name="connsiteX5" fmla="*/ 2150289 w 2150289"/>
              <a:gd name="connsiteY5" fmla="*/ 1537298 h 1537298"/>
              <a:gd name="connsiteX6" fmla="*/ 2127704 w 2150289"/>
              <a:gd name="connsiteY6" fmla="*/ 1377114 h 1537298"/>
              <a:gd name="connsiteX7" fmla="*/ 1873440 w 2150289"/>
              <a:gd name="connsiteY7" fmla="*/ 744927 h 1537298"/>
              <a:gd name="connsiteX8" fmla="*/ 1400170 w 2150289"/>
              <a:gd name="connsiteY8" fmla="*/ 235992 h 1537298"/>
              <a:gd name="connsiteX9" fmla="*/ 751750 w 2150289"/>
              <a:gd name="connsiteY9" fmla="*/ 24179 h 1537298"/>
              <a:gd name="connsiteX0" fmla="*/ 751750 w 2150289"/>
              <a:gd name="connsiteY0" fmla="*/ 106580 h 1619699"/>
              <a:gd name="connsiteX1" fmla="*/ 0 w 2150289"/>
              <a:gd name="connsiteY1" fmla="*/ 88234 h 1619699"/>
              <a:gd name="connsiteX2" fmla="*/ 0 w 2150289"/>
              <a:gd name="connsiteY2" fmla="*/ 1245755 h 1619699"/>
              <a:gd name="connsiteX3" fmla="*/ 0 w 2150289"/>
              <a:gd name="connsiteY3" fmla="*/ 1619699 h 1619699"/>
              <a:gd name="connsiteX4" fmla="*/ 2150289 w 2150289"/>
              <a:gd name="connsiteY4" fmla="*/ 1619699 h 1619699"/>
              <a:gd name="connsiteX5" fmla="*/ 2127704 w 2150289"/>
              <a:gd name="connsiteY5" fmla="*/ 1459515 h 1619699"/>
              <a:gd name="connsiteX6" fmla="*/ 1873440 w 2150289"/>
              <a:gd name="connsiteY6" fmla="*/ 827328 h 1619699"/>
              <a:gd name="connsiteX7" fmla="*/ 1400170 w 2150289"/>
              <a:gd name="connsiteY7" fmla="*/ 318393 h 1619699"/>
              <a:gd name="connsiteX8" fmla="*/ 751750 w 2150289"/>
              <a:gd name="connsiteY8" fmla="*/ 106580 h 1619699"/>
              <a:gd name="connsiteX0" fmla="*/ 751750 w 2150289"/>
              <a:gd name="connsiteY0" fmla="*/ 23883 h 1537002"/>
              <a:gd name="connsiteX1" fmla="*/ 0 w 2150289"/>
              <a:gd name="connsiteY1" fmla="*/ 5537 h 1537002"/>
              <a:gd name="connsiteX2" fmla="*/ 0 w 2150289"/>
              <a:gd name="connsiteY2" fmla="*/ 1163058 h 1537002"/>
              <a:gd name="connsiteX3" fmla="*/ 0 w 2150289"/>
              <a:gd name="connsiteY3" fmla="*/ 1537002 h 1537002"/>
              <a:gd name="connsiteX4" fmla="*/ 2150289 w 2150289"/>
              <a:gd name="connsiteY4" fmla="*/ 1537002 h 1537002"/>
              <a:gd name="connsiteX5" fmla="*/ 2127704 w 2150289"/>
              <a:gd name="connsiteY5" fmla="*/ 1376818 h 1537002"/>
              <a:gd name="connsiteX6" fmla="*/ 1873440 w 2150289"/>
              <a:gd name="connsiteY6" fmla="*/ 744631 h 1537002"/>
              <a:gd name="connsiteX7" fmla="*/ 1400170 w 2150289"/>
              <a:gd name="connsiteY7" fmla="*/ 235696 h 1537002"/>
              <a:gd name="connsiteX8" fmla="*/ 751750 w 2150289"/>
              <a:gd name="connsiteY8" fmla="*/ 23883 h 1537002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  <a:gd name="connsiteX0" fmla="*/ 751750 w 2150289"/>
              <a:gd name="connsiteY0" fmla="*/ 20199 h 1533318"/>
              <a:gd name="connsiteX1" fmla="*/ 0 w 2150289"/>
              <a:gd name="connsiteY1" fmla="*/ 1853 h 1533318"/>
              <a:gd name="connsiteX2" fmla="*/ 0 w 2150289"/>
              <a:gd name="connsiteY2" fmla="*/ 1159374 h 1533318"/>
              <a:gd name="connsiteX3" fmla="*/ 0 w 2150289"/>
              <a:gd name="connsiteY3" fmla="*/ 1533318 h 1533318"/>
              <a:gd name="connsiteX4" fmla="*/ 2150289 w 2150289"/>
              <a:gd name="connsiteY4" fmla="*/ 1533318 h 1533318"/>
              <a:gd name="connsiteX5" fmla="*/ 2127704 w 2150289"/>
              <a:gd name="connsiteY5" fmla="*/ 1373134 h 1533318"/>
              <a:gd name="connsiteX6" fmla="*/ 1873440 w 2150289"/>
              <a:gd name="connsiteY6" fmla="*/ 740947 h 1533318"/>
              <a:gd name="connsiteX7" fmla="*/ 1400170 w 2150289"/>
              <a:gd name="connsiteY7" fmla="*/ 232012 h 1533318"/>
              <a:gd name="connsiteX8" fmla="*/ 751750 w 2150289"/>
              <a:gd name="connsiteY8" fmla="*/ 20199 h 15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0289" h="1533318">
                <a:moveTo>
                  <a:pt x="751750" y="20199"/>
                </a:moveTo>
                <a:cubicBezTo>
                  <a:pt x="516588" y="-7361"/>
                  <a:pt x="278292" y="991"/>
                  <a:pt x="0" y="1853"/>
                </a:cubicBezTo>
                <a:lnTo>
                  <a:pt x="0" y="1159374"/>
                </a:lnTo>
                <a:lnTo>
                  <a:pt x="0" y="1533318"/>
                </a:lnTo>
                <a:lnTo>
                  <a:pt x="2150289" y="1533318"/>
                </a:lnTo>
                <a:lnTo>
                  <a:pt x="2127704" y="1373134"/>
                </a:lnTo>
                <a:cubicBezTo>
                  <a:pt x="2078288" y="1125698"/>
                  <a:pt x="1994696" y="931134"/>
                  <a:pt x="1873440" y="740947"/>
                </a:cubicBezTo>
                <a:cubicBezTo>
                  <a:pt x="1752185" y="550760"/>
                  <a:pt x="1600595" y="344590"/>
                  <a:pt x="1400170" y="232012"/>
                </a:cubicBezTo>
                <a:cubicBezTo>
                  <a:pt x="1199745" y="119434"/>
                  <a:pt x="1006300" y="56089"/>
                  <a:pt x="751750" y="2019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FBF90E-1DA1-ADBC-6C34-0FD21BD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65981" flipH="1">
            <a:off x="9261076" y="5271765"/>
            <a:ext cx="1303876" cy="554617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  <a:gd name="connsiteX0" fmla="*/ 1591086 w 2867820"/>
              <a:gd name="connsiteY0" fmla="*/ 16219 h 1218085"/>
              <a:gd name="connsiteX1" fmla="*/ 810932 w 2867820"/>
              <a:gd name="connsiteY1" fmla="*/ 115686 h 1218085"/>
              <a:gd name="connsiteX2" fmla="*/ 17304 w 2867820"/>
              <a:gd name="connsiteY2" fmla="*/ 812200 h 1218085"/>
              <a:gd name="connsiteX3" fmla="*/ 459347 w 2867820"/>
              <a:gd name="connsiteY3" fmla="*/ 939857 h 1218085"/>
              <a:gd name="connsiteX4" fmla="*/ 847620 w 2867820"/>
              <a:gd name="connsiteY4" fmla="*/ 991468 h 1218085"/>
              <a:gd name="connsiteX5" fmla="*/ 2867785 w 2867820"/>
              <a:gd name="connsiteY5" fmla="*/ 1211704 h 1218085"/>
              <a:gd name="connsiteX6" fmla="*/ 2642646 w 2867820"/>
              <a:gd name="connsiteY6" fmla="*/ 730774 h 1218085"/>
              <a:gd name="connsiteX7" fmla="*/ 1837930 w 2867820"/>
              <a:gd name="connsiteY7" fmla="*/ 68320 h 1218085"/>
              <a:gd name="connsiteX8" fmla="*/ 1591086 w 2867820"/>
              <a:gd name="connsiteY8" fmla="*/ 16219 h 1218085"/>
              <a:gd name="connsiteX0" fmla="*/ 1586917 w 2863651"/>
              <a:gd name="connsiteY0" fmla="*/ 16219 h 1218085"/>
              <a:gd name="connsiteX1" fmla="*/ 806763 w 2863651"/>
              <a:gd name="connsiteY1" fmla="*/ 115686 h 1218085"/>
              <a:gd name="connsiteX2" fmla="*/ 13135 w 2863651"/>
              <a:gd name="connsiteY2" fmla="*/ 812200 h 1218085"/>
              <a:gd name="connsiteX3" fmla="*/ 455178 w 2863651"/>
              <a:gd name="connsiteY3" fmla="*/ 939857 h 1218085"/>
              <a:gd name="connsiteX4" fmla="*/ 843451 w 2863651"/>
              <a:gd name="connsiteY4" fmla="*/ 991468 h 1218085"/>
              <a:gd name="connsiteX5" fmla="*/ 2863616 w 2863651"/>
              <a:gd name="connsiteY5" fmla="*/ 1211704 h 1218085"/>
              <a:gd name="connsiteX6" fmla="*/ 2638477 w 2863651"/>
              <a:gd name="connsiteY6" fmla="*/ 730774 h 1218085"/>
              <a:gd name="connsiteX7" fmla="*/ 1833761 w 2863651"/>
              <a:gd name="connsiteY7" fmla="*/ 68320 h 1218085"/>
              <a:gd name="connsiteX8" fmla="*/ 1586917 w 2863651"/>
              <a:gd name="connsiteY8" fmla="*/ 16219 h 12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3651" h="1218085">
                <a:moveTo>
                  <a:pt x="1586917" y="16219"/>
                </a:moveTo>
                <a:cubicBezTo>
                  <a:pt x="1325837" y="-11966"/>
                  <a:pt x="1069060" y="-16977"/>
                  <a:pt x="806763" y="115686"/>
                </a:cubicBezTo>
                <a:cubicBezTo>
                  <a:pt x="544466" y="248349"/>
                  <a:pt x="60338" y="729141"/>
                  <a:pt x="13135" y="812200"/>
                </a:cubicBezTo>
                <a:cubicBezTo>
                  <a:pt x="-34068" y="895259"/>
                  <a:pt x="31117" y="881438"/>
                  <a:pt x="455178" y="939857"/>
                </a:cubicBezTo>
                <a:lnTo>
                  <a:pt x="843451" y="991468"/>
                </a:lnTo>
                <a:cubicBezTo>
                  <a:pt x="1516839" y="1064880"/>
                  <a:pt x="2871687" y="1255183"/>
                  <a:pt x="2863616" y="1211704"/>
                </a:cubicBezTo>
                <a:cubicBezTo>
                  <a:pt x="2837167" y="1087001"/>
                  <a:pt x="2781913" y="934041"/>
                  <a:pt x="2638477" y="730774"/>
                </a:cubicBezTo>
                <a:cubicBezTo>
                  <a:pt x="2468852" y="533415"/>
                  <a:pt x="2139048" y="170835"/>
                  <a:pt x="1833761" y="68320"/>
                </a:cubicBezTo>
                <a:cubicBezTo>
                  <a:pt x="1757439" y="42691"/>
                  <a:pt x="1673943" y="25613"/>
                  <a:pt x="1586917" y="162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CAD-7252-2C13-E730-F91031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4287-B25F-531F-4847-C5782AD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03020-6880-E2BE-16A6-1AE7BB58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70" y="187728"/>
            <a:ext cx="9226626" cy="50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BohoVogueVTI</vt:lpstr>
      <vt:lpstr> Тема: Тестування веб-сайту   https://www.busin.com.ua/uk/</vt:lpstr>
      <vt:lpstr>Мета тестування  Основною метою створення тест-плану є опис тестування веб-сайту.  Цей документ дасть змогу детально зрозуміти  суть запланованої роботи по даному сайту.</vt:lpstr>
      <vt:lpstr>План тестування  На початку тестування будуть проведені функціональні тести, внесені зміни і вони будуть додані у тест-план. Перший етап дасть нам зрозуміти про стабільність системи і допоможе виявити необхідні тест-кейси, які будуть виконані.  На другому етапі буде протестовано кросбраузерне тестування, тестування швидкості сайту та зручність. Такий план дасть нам можливість отримати детальний звіт про наш сайт та у висновку буде короткий опис, на що потрібно звернути нашу увагу, аби уникнути всіляких проблем та покращити ефективність сайту .</vt:lpstr>
      <vt:lpstr>Баг-репорт: Функціональне тестування </vt:lpstr>
      <vt:lpstr>Баг-репорт: Функціональне тестування </vt:lpstr>
      <vt:lpstr>Баг-репорт: Функціональне тестування </vt:lpstr>
      <vt:lpstr>         Тестування кросбраузерності та адаптивності - EN </vt:lpstr>
      <vt:lpstr>         Тестування кросбраузерності та адаптивності - EN </vt:lpstr>
      <vt:lpstr>         Тестування кросбраузерності та адаптивності -EN </vt:lpstr>
      <vt:lpstr>         Тестування кросбраузерності та адаптивності - UA </vt:lpstr>
      <vt:lpstr>         Тестування кросбраузерності та адаптивності - UA </vt:lpstr>
      <vt:lpstr>         Тестування кросбраузерності та адаптивності - UA </vt:lpstr>
      <vt:lpstr>Тестування швидкості сайту за допомогою інструменту - Page Speed Insights  </vt:lpstr>
      <vt:lpstr>Поради для оптимізації швидкості загрузки веб-сайту </vt:lpstr>
      <vt:lpstr>  Тестування графічного інтерфейсу</vt:lpstr>
      <vt:lpstr>  SEO-оптимізація</vt:lpstr>
      <vt:lpstr>  Тестування зручності</vt:lpstr>
      <vt:lpstr>Звіт зробленої роботи за день</vt:lpstr>
      <vt:lpstr>У тестуванні були задіяні такі інструменти:  Opera Firefox Google Chrome Micrisoft Edge IPhone 6/7/8 Page Speed Insights W3C Link Checker </vt:lpstr>
      <vt:lpstr>Висновок   Нами було протестовано веб-сайт https://www.busin.com.ua/uk/. Взагалі, тестування сайту - це складний процес, від якого залежить якість роботи ресурсу, враження користувачів про компанію. Тестування  сайту, можна назвати гарантом спокою замовника і виконавця. Не варто ігнорувати тестування, в зворотному випадку, це може призвести до додаткової витрати часу і грошей. Перед тим як приступити до перевірки було обговорено всі важливі деталі з командою. Головне використовувати великий підхід із застосуванням різних технік, аналізу і набору методик.  </vt:lpstr>
      <vt:lpstr>Дякую за увагу 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659</cp:revision>
  <dcterms:created xsi:type="dcterms:W3CDTF">2023-10-30T15:21:15Z</dcterms:created>
  <dcterms:modified xsi:type="dcterms:W3CDTF">2023-10-31T22:07:12Z</dcterms:modified>
</cp:coreProperties>
</file>