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35"/>
  </p:notesMasterIdLst>
  <p:sldIdLst>
    <p:sldId id="1234" r:id="rId7"/>
    <p:sldId id="1235" r:id="rId8"/>
    <p:sldId id="1237" r:id="rId9"/>
    <p:sldId id="1236" r:id="rId10"/>
    <p:sldId id="1239" r:id="rId11"/>
    <p:sldId id="1240" r:id="rId12"/>
    <p:sldId id="1238" r:id="rId13"/>
    <p:sldId id="1241" r:id="rId14"/>
    <p:sldId id="1260" r:id="rId15"/>
    <p:sldId id="1261" r:id="rId16"/>
    <p:sldId id="1242" r:id="rId17"/>
    <p:sldId id="1243" r:id="rId18"/>
    <p:sldId id="1245" r:id="rId19"/>
    <p:sldId id="1252" r:id="rId20"/>
    <p:sldId id="1244" r:id="rId21"/>
    <p:sldId id="1253" r:id="rId22"/>
    <p:sldId id="1254" r:id="rId23"/>
    <p:sldId id="1247" r:id="rId24"/>
    <p:sldId id="1248" r:id="rId25"/>
    <p:sldId id="1249" r:id="rId26"/>
    <p:sldId id="1250" r:id="rId27"/>
    <p:sldId id="1251" r:id="rId28"/>
    <p:sldId id="1257" r:id="rId29"/>
    <p:sldId id="1258" r:id="rId30"/>
    <p:sldId id="1255" r:id="rId31"/>
    <p:sldId id="1256" r:id="rId32"/>
    <p:sldId id="1259" r:id="rId33"/>
    <p:sldId id="1206" r:id="rId3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34"/>
            <p14:sldId id="1235"/>
            <p14:sldId id="1237"/>
            <p14:sldId id="1236"/>
            <p14:sldId id="1239"/>
            <p14:sldId id="1240"/>
            <p14:sldId id="1238"/>
            <p14:sldId id="1241"/>
            <p14:sldId id="1260"/>
            <p14:sldId id="1261"/>
            <p14:sldId id="1242"/>
            <p14:sldId id="1243"/>
            <p14:sldId id="1245"/>
            <p14:sldId id="1252"/>
            <p14:sldId id="1244"/>
            <p14:sldId id="1253"/>
            <p14:sldId id="1254"/>
            <p14:sldId id="1247"/>
            <p14:sldId id="1248"/>
            <p14:sldId id="1249"/>
            <p14:sldId id="1250"/>
            <p14:sldId id="1251"/>
            <p14:sldId id="1257"/>
            <p14:sldId id="1258"/>
            <p14:sldId id="1255"/>
            <p14:sldId id="1256"/>
            <p14:sldId id="1259"/>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0B81C3-8AAA-4085-A991-00EE771A30E2}" v="855" dt="2020-10-25T23:30:15.157"/>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Помір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979"/>
        <p:guide pos="688"/>
        <p:guide orient="horz" pos="1729"/>
        <p:guide pos="7242"/>
        <p:guide orient="horz" pos="1298"/>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9EDD31-A490-4C42-BB6D-2E948FE33775}" type="doc">
      <dgm:prSet loTypeId="urn:microsoft.com/office/officeart/2005/8/layout/hProcess9" loCatId="process" qsTypeId="urn:microsoft.com/office/officeart/2005/8/quickstyle/3d1" qsCatId="3D" csTypeId="urn:microsoft.com/office/officeart/2005/8/colors/accent5_2" csCatId="accent5" phldr="1"/>
      <dgm:spPr/>
    </dgm:pt>
    <dgm:pt modelId="{461E5E35-145C-45B4-8262-4CF0E13D7002}">
      <dgm:prSet phldr="0"/>
      <dgm:spPr/>
      <dgm:t>
        <a:bodyPr/>
        <a:lstStyle/>
        <a:p>
          <a:pPr rtl="0"/>
          <a:r>
            <a:rPr lang="uk-UA" dirty="0" err="1">
              <a:latin typeface="Proxima Nova Black"/>
            </a:rPr>
            <a:t>The</a:t>
          </a:r>
          <a:r>
            <a:rPr lang="uk-UA" dirty="0">
              <a:latin typeface="Proxima Nova Black"/>
            </a:rPr>
            <a:t> URL </a:t>
          </a:r>
          <a:r>
            <a:rPr lang="uk-UA" dirty="0" err="1">
              <a:latin typeface="Proxima Nova Black"/>
            </a:rPr>
            <a:t>gets</a:t>
          </a:r>
          <a:r>
            <a:rPr lang="uk-UA" dirty="0">
              <a:latin typeface="Proxima Nova Black"/>
            </a:rPr>
            <a:t> </a:t>
          </a:r>
          <a:r>
            <a:rPr lang="uk-UA" dirty="0" err="1">
              <a:latin typeface="Proxima Nova Black"/>
            </a:rPr>
            <a:t>resolved</a:t>
          </a:r>
          <a:endParaRPr lang="uk-UA" b="0" i="0" u="none" strike="noStrike" cap="none" baseline="0" noProof="0" dirty="0" err="1">
            <a:latin typeface="Proxima Nova Black"/>
          </a:endParaRPr>
        </a:p>
      </dgm:t>
    </dgm:pt>
    <dgm:pt modelId="{171F52A9-6708-44CF-A2D9-227838E9A0B2}" type="parTrans" cxnId="{0A8E3BEE-2829-4DFC-905B-22FC4223241D}">
      <dgm:prSet/>
      <dgm:spPr/>
    </dgm:pt>
    <dgm:pt modelId="{9593FD6A-031C-4C1E-9660-85426413B2F1}" type="sibTrans" cxnId="{0A8E3BEE-2829-4DFC-905B-22FC4223241D}">
      <dgm:prSet/>
      <dgm:spPr/>
    </dgm:pt>
    <dgm:pt modelId="{24FA40B4-4D62-4188-8652-EAF3AECBC1BF}">
      <dgm:prSet phldr="0"/>
      <dgm:spPr/>
      <dgm:t>
        <a:bodyPr/>
        <a:lstStyle/>
        <a:p>
          <a:pPr rtl="0"/>
          <a:r>
            <a:rPr lang="uk-UA" dirty="0"/>
            <a:t>A Request is sent to the server of the website</a:t>
          </a:r>
          <a:endParaRPr lang="uk-UA" dirty="0">
            <a:latin typeface="Proxima Nova Black"/>
          </a:endParaRPr>
        </a:p>
      </dgm:t>
    </dgm:pt>
    <dgm:pt modelId="{10C513D5-34C5-4591-BAC1-C8576B7F4808}" type="parTrans" cxnId="{F46BE81B-B26E-4BE0-B936-60CF7F596602}">
      <dgm:prSet/>
      <dgm:spPr/>
    </dgm:pt>
    <dgm:pt modelId="{DFAFACAB-D0F3-44D6-B8A2-D605E195B10E}" type="sibTrans" cxnId="{F46BE81B-B26E-4BE0-B936-60CF7F596602}">
      <dgm:prSet/>
      <dgm:spPr/>
    </dgm:pt>
    <dgm:pt modelId="{8732BE9A-BC26-4825-906A-314F3179BDA2}">
      <dgm:prSet phldr="0"/>
      <dgm:spPr/>
      <dgm:t>
        <a:bodyPr/>
        <a:lstStyle/>
        <a:p>
          <a:pPr rtl="0"/>
          <a:r>
            <a:rPr lang="uk-UA" dirty="0"/>
            <a:t>The response of the server is parsed</a:t>
          </a:r>
        </a:p>
      </dgm:t>
    </dgm:pt>
    <dgm:pt modelId="{E4397EC2-DC22-4979-842D-70072C3A9499}" type="parTrans" cxnId="{D47D25D8-0CBB-474E-B030-93F46100FB52}">
      <dgm:prSet/>
      <dgm:spPr/>
    </dgm:pt>
    <dgm:pt modelId="{70D21C0E-5061-47C4-AD99-534ECC5CA289}" type="sibTrans" cxnId="{D47D25D8-0CBB-474E-B030-93F46100FB52}">
      <dgm:prSet/>
      <dgm:spPr/>
    </dgm:pt>
    <dgm:pt modelId="{F41BB6F1-8556-4AAC-932D-D6EF40F7E6F7}">
      <dgm:prSet phldr="0"/>
      <dgm:spPr/>
      <dgm:t>
        <a:bodyPr/>
        <a:lstStyle/>
        <a:p>
          <a:pPr algn="l" rtl="0"/>
          <a:r>
            <a:rPr lang="uk-UA" dirty="0"/>
            <a:t>The page is rendered and displayed</a:t>
          </a:r>
        </a:p>
      </dgm:t>
    </dgm:pt>
    <dgm:pt modelId="{2CD4DF98-65DB-474A-A439-09407F3A4B93}" type="parTrans" cxnId="{7FA39E18-CACF-4F4E-B8EB-6D3EF9AB1436}">
      <dgm:prSet/>
      <dgm:spPr/>
    </dgm:pt>
    <dgm:pt modelId="{D8900751-6E86-4057-ACB7-676FA73E863C}" type="sibTrans" cxnId="{7FA39E18-CACF-4F4E-B8EB-6D3EF9AB1436}">
      <dgm:prSet/>
      <dgm:spPr/>
    </dgm:pt>
    <dgm:pt modelId="{325B91C6-1056-40A1-AF92-99CB0AEC3A17}" type="pres">
      <dgm:prSet presAssocID="{6B9EDD31-A490-4C42-BB6D-2E948FE33775}" presName="CompostProcess" presStyleCnt="0">
        <dgm:presLayoutVars>
          <dgm:dir/>
          <dgm:resizeHandles val="exact"/>
        </dgm:presLayoutVars>
      </dgm:prSet>
      <dgm:spPr/>
    </dgm:pt>
    <dgm:pt modelId="{ED9B5080-2272-49AA-BB13-725CE2D35C1A}" type="pres">
      <dgm:prSet presAssocID="{6B9EDD31-A490-4C42-BB6D-2E948FE33775}" presName="arrow" presStyleLbl="bgShp" presStyleIdx="0" presStyleCnt="1"/>
      <dgm:spPr/>
    </dgm:pt>
    <dgm:pt modelId="{1A165808-1505-4F73-9094-898EEB6C174E}" type="pres">
      <dgm:prSet presAssocID="{6B9EDD31-A490-4C42-BB6D-2E948FE33775}" presName="linearProcess" presStyleCnt="0"/>
      <dgm:spPr/>
    </dgm:pt>
    <dgm:pt modelId="{D4E6D468-6A0B-4640-9D06-B56AF58B3CF0}" type="pres">
      <dgm:prSet presAssocID="{461E5E35-145C-45B4-8262-4CF0E13D7002}" presName="textNode" presStyleLbl="node1" presStyleIdx="0" presStyleCnt="4">
        <dgm:presLayoutVars>
          <dgm:bulletEnabled val="1"/>
        </dgm:presLayoutVars>
      </dgm:prSet>
      <dgm:spPr/>
    </dgm:pt>
    <dgm:pt modelId="{B1472C41-C6AA-4203-9D38-CCC69341AD7A}" type="pres">
      <dgm:prSet presAssocID="{9593FD6A-031C-4C1E-9660-85426413B2F1}" presName="sibTrans" presStyleCnt="0"/>
      <dgm:spPr/>
    </dgm:pt>
    <dgm:pt modelId="{F86C3D33-0DE0-49A6-83FC-4A874F159C31}" type="pres">
      <dgm:prSet presAssocID="{24FA40B4-4D62-4188-8652-EAF3AECBC1BF}" presName="textNode" presStyleLbl="node1" presStyleIdx="1" presStyleCnt="4">
        <dgm:presLayoutVars>
          <dgm:bulletEnabled val="1"/>
        </dgm:presLayoutVars>
      </dgm:prSet>
      <dgm:spPr/>
    </dgm:pt>
    <dgm:pt modelId="{88EF195C-7F28-4BFF-B45C-898E65FA789E}" type="pres">
      <dgm:prSet presAssocID="{DFAFACAB-D0F3-44D6-B8A2-D605E195B10E}" presName="sibTrans" presStyleCnt="0"/>
      <dgm:spPr/>
    </dgm:pt>
    <dgm:pt modelId="{ADBE9593-EEE1-4D9C-9309-A2CA4F88DEF0}" type="pres">
      <dgm:prSet presAssocID="{8732BE9A-BC26-4825-906A-314F3179BDA2}" presName="textNode" presStyleLbl="node1" presStyleIdx="2" presStyleCnt="4">
        <dgm:presLayoutVars>
          <dgm:bulletEnabled val="1"/>
        </dgm:presLayoutVars>
      </dgm:prSet>
      <dgm:spPr/>
    </dgm:pt>
    <dgm:pt modelId="{D51F3553-6A1A-453E-980D-133C8A80CAA5}" type="pres">
      <dgm:prSet presAssocID="{70D21C0E-5061-47C4-AD99-534ECC5CA289}" presName="sibTrans" presStyleCnt="0"/>
      <dgm:spPr/>
    </dgm:pt>
    <dgm:pt modelId="{6AC16AAA-3C03-4322-AE48-BF06C2F98D88}" type="pres">
      <dgm:prSet presAssocID="{F41BB6F1-8556-4AAC-932D-D6EF40F7E6F7}" presName="textNode" presStyleLbl="node1" presStyleIdx="3" presStyleCnt="4">
        <dgm:presLayoutVars>
          <dgm:bulletEnabled val="1"/>
        </dgm:presLayoutVars>
      </dgm:prSet>
      <dgm:spPr/>
    </dgm:pt>
  </dgm:ptLst>
  <dgm:cxnLst>
    <dgm:cxn modelId="{7FA39E18-CACF-4F4E-B8EB-6D3EF9AB1436}" srcId="{6B9EDD31-A490-4C42-BB6D-2E948FE33775}" destId="{F41BB6F1-8556-4AAC-932D-D6EF40F7E6F7}" srcOrd="3" destOrd="0" parTransId="{2CD4DF98-65DB-474A-A439-09407F3A4B93}" sibTransId="{D8900751-6E86-4057-ACB7-676FA73E863C}"/>
    <dgm:cxn modelId="{F46BE81B-B26E-4BE0-B936-60CF7F596602}" srcId="{6B9EDD31-A490-4C42-BB6D-2E948FE33775}" destId="{24FA40B4-4D62-4188-8652-EAF3AECBC1BF}" srcOrd="1" destOrd="0" parTransId="{10C513D5-34C5-4591-BAC1-C8576B7F4808}" sibTransId="{DFAFACAB-D0F3-44D6-B8A2-D605E195B10E}"/>
    <dgm:cxn modelId="{DDD5905C-F65F-4984-8578-568019E225D2}" type="presOf" srcId="{8732BE9A-BC26-4825-906A-314F3179BDA2}" destId="{ADBE9593-EEE1-4D9C-9309-A2CA4F88DEF0}" srcOrd="0" destOrd="0" presId="urn:microsoft.com/office/officeart/2005/8/layout/hProcess9"/>
    <dgm:cxn modelId="{31FF7E7F-80F3-4191-ABD2-07704E484704}" type="presOf" srcId="{24FA40B4-4D62-4188-8652-EAF3AECBC1BF}" destId="{F86C3D33-0DE0-49A6-83FC-4A874F159C31}" srcOrd="0" destOrd="0" presId="urn:microsoft.com/office/officeart/2005/8/layout/hProcess9"/>
    <dgm:cxn modelId="{EFA869A1-2C96-4CCF-BDBF-7BCAF4C30942}" type="presOf" srcId="{F41BB6F1-8556-4AAC-932D-D6EF40F7E6F7}" destId="{6AC16AAA-3C03-4322-AE48-BF06C2F98D88}" srcOrd="0" destOrd="0" presId="urn:microsoft.com/office/officeart/2005/8/layout/hProcess9"/>
    <dgm:cxn modelId="{D47D25D8-0CBB-474E-B030-93F46100FB52}" srcId="{6B9EDD31-A490-4C42-BB6D-2E948FE33775}" destId="{8732BE9A-BC26-4825-906A-314F3179BDA2}" srcOrd="2" destOrd="0" parTransId="{E4397EC2-DC22-4979-842D-70072C3A9499}" sibTransId="{70D21C0E-5061-47C4-AD99-534ECC5CA289}"/>
    <dgm:cxn modelId="{890681EA-EFCC-40FE-A311-3FD9D64040D9}" type="presOf" srcId="{6B9EDD31-A490-4C42-BB6D-2E948FE33775}" destId="{325B91C6-1056-40A1-AF92-99CB0AEC3A17}" srcOrd="0" destOrd="0" presId="urn:microsoft.com/office/officeart/2005/8/layout/hProcess9"/>
    <dgm:cxn modelId="{0A8E3BEE-2829-4DFC-905B-22FC4223241D}" srcId="{6B9EDD31-A490-4C42-BB6D-2E948FE33775}" destId="{461E5E35-145C-45B4-8262-4CF0E13D7002}" srcOrd="0" destOrd="0" parTransId="{171F52A9-6708-44CF-A2D9-227838E9A0B2}" sibTransId="{9593FD6A-031C-4C1E-9660-85426413B2F1}"/>
    <dgm:cxn modelId="{2BAACBF7-DE37-4630-8F8F-5C95FE2578BD}" type="presOf" srcId="{461E5E35-145C-45B4-8262-4CF0E13D7002}" destId="{D4E6D468-6A0B-4640-9D06-B56AF58B3CF0}" srcOrd="0" destOrd="0" presId="urn:microsoft.com/office/officeart/2005/8/layout/hProcess9"/>
    <dgm:cxn modelId="{09E0D4F9-C95F-4A70-8F44-69EBF5218254}" type="presParOf" srcId="{325B91C6-1056-40A1-AF92-99CB0AEC3A17}" destId="{ED9B5080-2272-49AA-BB13-725CE2D35C1A}" srcOrd="0" destOrd="0" presId="urn:microsoft.com/office/officeart/2005/8/layout/hProcess9"/>
    <dgm:cxn modelId="{2DCCA284-8B2B-421A-AD9D-114BD7A16EAA}" type="presParOf" srcId="{325B91C6-1056-40A1-AF92-99CB0AEC3A17}" destId="{1A165808-1505-4F73-9094-898EEB6C174E}" srcOrd="1" destOrd="0" presId="urn:microsoft.com/office/officeart/2005/8/layout/hProcess9"/>
    <dgm:cxn modelId="{090BE077-C653-439F-A27A-3B6BEA813579}" type="presParOf" srcId="{1A165808-1505-4F73-9094-898EEB6C174E}" destId="{D4E6D468-6A0B-4640-9D06-B56AF58B3CF0}" srcOrd="0" destOrd="0" presId="urn:microsoft.com/office/officeart/2005/8/layout/hProcess9"/>
    <dgm:cxn modelId="{9D688855-3ED7-4041-A7F5-8E6A51F4870F}" type="presParOf" srcId="{1A165808-1505-4F73-9094-898EEB6C174E}" destId="{B1472C41-C6AA-4203-9D38-CCC69341AD7A}" srcOrd="1" destOrd="0" presId="urn:microsoft.com/office/officeart/2005/8/layout/hProcess9"/>
    <dgm:cxn modelId="{82658072-FC91-46B7-921C-3672EEEE829C}" type="presParOf" srcId="{1A165808-1505-4F73-9094-898EEB6C174E}" destId="{F86C3D33-0DE0-49A6-83FC-4A874F159C31}" srcOrd="2" destOrd="0" presId="urn:microsoft.com/office/officeart/2005/8/layout/hProcess9"/>
    <dgm:cxn modelId="{16072E72-9F14-46FD-9F8A-97AF6762AC74}" type="presParOf" srcId="{1A165808-1505-4F73-9094-898EEB6C174E}" destId="{88EF195C-7F28-4BFF-B45C-898E65FA789E}" srcOrd="3" destOrd="0" presId="urn:microsoft.com/office/officeart/2005/8/layout/hProcess9"/>
    <dgm:cxn modelId="{0ADB0361-F2F3-4C40-A0B8-0FBD1C5A544E}" type="presParOf" srcId="{1A165808-1505-4F73-9094-898EEB6C174E}" destId="{ADBE9593-EEE1-4D9C-9309-A2CA4F88DEF0}" srcOrd="4" destOrd="0" presId="urn:microsoft.com/office/officeart/2005/8/layout/hProcess9"/>
    <dgm:cxn modelId="{D48D16F2-1843-4BF9-B4E2-B2BA17904C97}" type="presParOf" srcId="{1A165808-1505-4F73-9094-898EEB6C174E}" destId="{D51F3553-6A1A-453E-980D-133C8A80CAA5}" srcOrd="5" destOrd="0" presId="urn:microsoft.com/office/officeart/2005/8/layout/hProcess9"/>
    <dgm:cxn modelId="{0F28AEF4-FE5C-4A12-B9ED-1B9CB57A3A3F}" type="presParOf" srcId="{1A165808-1505-4F73-9094-898EEB6C174E}" destId="{6AC16AAA-3C03-4322-AE48-BF06C2F98D88}"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B5080-2272-49AA-BB13-725CE2D35C1A}">
      <dsp:nvSpPr>
        <dsp:cNvPr id="0" name=""/>
        <dsp:cNvSpPr/>
      </dsp:nvSpPr>
      <dsp:spPr>
        <a:xfrm>
          <a:off x="799347" y="0"/>
          <a:ext cx="9059275" cy="4590046"/>
        </a:xfrm>
        <a:prstGeom prst="rightArrow">
          <a:avLst/>
        </a:prstGeom>
        <a:gradFill rotWithShape="0">
          <a:gsLst>
            <a:gs pos="0">
              <a:schemeClr val="accent5">
                <a:tint val="40000"/>
                <a:hueOff val="0"/>
                <a:satOff val="0"/>
                <a:lumOff val="0"/>
                <a:alphaOff val="0"/>
                <a:satMod val="103000"/>
                <a:lumMod val="102000"/>
                <a:tint val="94000"/>
              </a:schemeClr>
            </a:gs>
            <a:gs pos="50000">
              <a:schemeClr val="accent5">
                <a:tint val="40000"/>
                <a:hueOff val="0"/>
                <a:satOff val="0"/>
                <a:lumOff val="0"/>
                <a:alphaOff val="0"/>
                <a:satMod val="110000"/>
                <a:lumMod val="100000"/>
                <a:shade val="100000"/>
              </a:schemeClr>
            </a:gs>
            <a:gs pos="100000">
              <a:schemeClr val="accent5">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D4E6D468-6A0B-4640-9D06-B56AF58B3CF0}">
      <dsp:nvSpPr>
        <dsp:cNvPr id="0" name=""/>
        <dsp:cNvSpPr/>
      </dsp:nvSpPr>
      <dsp:spPr>
        <a:xfrm>
          <a:off x="5334" y="1377013"/>
          <a:ext cx="2565615" cy="183601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uk-UA" sz="2400" kern="1200" dirty="0" err="1">
              <a:latin typeface="Proxima Nova Black"/>
            </a:rPr>
            <a:t>The</a:t>
          </a:r>
          <a:r>
            <a:rPr lang="uk-UA" sz="2400" kern="1200" dirty="0">
              <a:latin typeface="Proxima Nova Black"/>
            </a:rPr>
            <a:t> URL </a:t>
          </a:r>
          <a:r>
            <a:rPr lang="uk-UA" sz="2400" kern="1200" dirty="0" err="1">
              <a:latin typeface="Proxima Nova Black"/>
            </a:rPr>
            <a:t>gets</a:t>
          </a:r>
          <a:r>
            <a:rPr lang="uk-UA" sz="2400" kern="1200" dirty="0">
              <a:latin typeface="Proxima Nova Black"/>
            </a:rPr>
            <a:t> </a:t>
          </a:r>
          <a:r>
            <a:rPr lang="uk-UA" sz="2400" kern="1200" dirty="0" err="1">
              <a:latin typeface="Proxima Nova Black"/>
            </a:rPr>
            <a:t>resolved</a:t>
          </a:r>
          <a:endParaRPr lang="uk-UA" sz="2400" b="0" i="0" u="none" strike="noStrike" kern="1200" cap="none" baseline="0" noProof="0" dirty="0" err="1">
            <a:latin typeface="Proxima Nova Black"/>
          </a:endParaRPr>
        </a:p>
      </dsp:txBody>
      <dsp:txXfrm>
        <a:off x="94961" y="1466640"/>
        <a:ext cx="2386361" cy="1656764"/>
      </dsp:txXfrm>
    </dsp:sp>
    <dsp:sp modelId="{F86C3D33-0DE0-49A6-83FC-4A874F159C31}">
      <dsp:nvSpPr>
        <dsp:cNvPr id="0" name=""/>
        <dsp:cNvSpPr/>
      </dsp:nvSpPr>
      <dsp:spPr>
        <a:xfrm>
          <a:off x="2699230" y="1377013"/>
          <a:ext cx="2565615" cy="183601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uk-UA" sz="2400" kern="1200" dirty="0"/>
            <a:t>A Request is sent to the server of the website</a:t>
          </a:r>
          <a:endParaRPr lang="uk-UA" sz="2400" kern="1200" dirty="0">
            <a:latin typeface="Proxima Nova Black"/>
          </a:endParaRPr>
        </a:p>
      </dsp:txBody>
      <dsp:txXfrm>
        <a:off x="2788857" y="1466640"/>
        <a:ext cx="2386361" cy="1656764"/>
      </dsp:txXfrm>
    </dsp:sp>
    <dsp:sp modelId="{ADBE9593-EEE1-4D9C-9309-A2CA4F88DEF0}">
      <dsp:nvSpPr>
        <dsp:cNvPr id="0" name=""/>
        <dsp:cNvSpPr/>
      </dsp:nvSpPr>
      <dsp:spPr>
        <a:xfrm>
          <a:off x="5393125" y="1377013"/>
          <a:ext cx="2565615" cy="183601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uk-UA" sz="2400" kern="1200" dirty="0"/>
            <a:t>The response of the server is parsed</a:t>
          </a:r>
        </a:p>
      </dsp:txBody>
      <dsp:txXfrm>
        <a:off x="5482752" y="1466640"/>
        <a:ext cx="2386361" cy="1656764"/>
      </dsp:txXfrm>
    </dsp:sp>
    <dsp:sp modelId="{6AC16AAA-3C03-4322-AE48-BF06C2F98D88}">
      <dsp:nvSpPr>
        <dsp:cNvPr id="0" name=""/>
        <dsp:cNvSpPr/>
      </dsp:nvSpPr>
      <dsp:spPr>
        <a:xfrm>
          <a:off x="8087021" y="1377013"/>
          <a:ext cx="2565615" cy="183601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uk-UA" sz="2400" kern="1200" dirty="0"/>
            <a:t>The page is rendered and displayed</a:t>
          </a:r>
        </a:p>
      </dsp:txBody>
      <dsp:txXfrm>
        <a:off x="8176648" y="1466640"/>
        <a:ext cx="2386361" cy="165676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26/10/2020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9.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2C01860-88AA-4983-9D84-DB6CD67B99FA}"/>
              </a:ext>
            </a:extLst>
          </p:cNvPr>
          <p:cNvSpPr>
            <a:spLocks noGrp="1"/>
          </p:cNvSpPr>
          <p:nvPr>
            <p:ph type="title"/>
          </p:nvPr>
        </p:nvSpPr>
        <p:spPr/>
        <p:txBody>
          <a:bodyPr lIns="0" tIns="45720" rIns="91440" bIns="45720" anchor="t">
            <a:noAutofit/>
          </a:bodyPr>
          <a:lstStyle/>
          <a:p>
            <a:r>
              <a:rPr lang="uk-UA" sz="9600" dirty="0" err="1"/>
              <a:t>Web</a:t>
            </a:r>
            <a:r>
              <a:rPr lang="uk-UA" sz="9600" dirty="0"/>
              <a:t> </a:t>
            </a:r>
            <a:r>
              <a:rPr lang="uk-UA" sz="9600" dirty="0" err="1"/>
              <a:t>Application</a:t>
            </a:r>
            <a:r>
              <a:rPr lang="uk-UA" sz="9600" dirty="0"/>
              <a:t> </a:t>
            </a:r>
            <a:r>
              <a:rPr lang="uk-UA" sz="9600" dirty="0" err="1"/>
              <a:t>Architecture</a:t>
            </a:r>
            <a:r>
              <a:rPr lang="uk-UA" sz="9600" dirty="0"/>
              <a:t>, HTTP </a:t>
            </a:r>
            <a:r>
              <a:rPr lang="uk-UA" sz="9600" dirty="0" err="1"/>
              <a:t>protocol</a:t>
            </a:r>
            <a:endParaRPr lang="uk-UA" dirty="0" err="1"/>
          </a:p>
        </p:txBody>
      </p:sp>
      <p:sp>
        <p:nvSpPr>
          <p:cNvPr id="11" name="Text Placeholder 10">
            <a:extLst>
              <a:ext uri="{FF2B5EF4-FFF2-40B4-BE49-F238E27FC236}">
                <a16:creationId xmlns:a16="http://schemas.microsoft.com/office/drawing/2014/main" id="{CF3D1018-5EBF-47E8-BCA9-73CE5FFDDFC4}"/>
              </a:ext>
            </a:extLst>
          </p:cNvPr>
          <p:cNvSpPr>
            <a:spLocks noGrp="1"/>
          </p:cNvSpPr>
          <p:nvPr>
            <p:ph type="body" sz="quarter" idx="10"/>
          </p:nvPr>
        </p:nvSpPr>
        <p:spPr/>
        <p:txBody>
          <a:bodyPr lIns="0" tIns="45720" rIns="91440" bIns="45720" anchor="t"/>
          <a:lstStyle/>
          <a:p>
            <a:r>
              <a:rPr lang="uk-UA" dirty="0" err="1"/>
              <a:t>By</a:t>
            </a:r>
            <a:r>
              <a:rPr lang="uk-UA" dirty="0"/>
              <a:t> </a:t>
            </a:r>
            <a:r>
              <a:rPr lang="uk-UA" dirty="0" err="1"/>
              <a:t>Iryna</a:t>
            </a:r>
            <a:r>
              <a:rPr lang="uk-UA" dirty="0"/>
              <a:t> </a:t>
            </a:r>
            <a:r>
              <a:rPr lang="uk-UA" dirty="0" err="1"/>
              <a:t>Bzdyr</a:t>
            </a:r>
          </a:p>
        </p:txBody>
      </p:sp>
    </p:spTree>
    <p:extLst>
      <p:ext uri="{BB962C8B-B14F-4D97-AF65-F5344CB8AC3E}">
        <p14:creationId xmlns:p14="http://schemas.microsoft.com/office/powerpoint/2010/main" val="13816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2F841F-D9B5-4477-8D0A-0C745DCB951A}"/>
              </a:ext>
            </a:extLst>
          </p:cNvPr>
          <p:cNvSpPr>
            <a:spLocks noGrp="1"/>
          </p:cNvSpPr>
          <p:nvPr>
            <p:ph type="title"/>
          </p:nvPr>
        </p:nvSpPr>
        <p:spPr/>
        <p:txBody>
          <a:bodyPr lIns="0" tIns="45720" rIns="91440" bIns="45720" anchor="t"/>
          <a:lstStyle/>
          <a:p>
            <a:r>
              <a:rPr lang="uk-UA"/>
              <a:t>Anatomy of a URL</a:t>
            </a:r>
          </a:p>
          <a:p>
            <a:endParaRPr lang="uk-UA" dirty="0"/>
          </a:p>
        </p:txBody>
      </p:sp>
      <p:sp>
        <p:nvSpPr>
          <p:cNvPr id="3" name="Місце для тексту 2">
            <a:extLst>
              <a:ext uri="{FF2B5EF4-FFF2-40B4-BE49-F238E27FC236}">
                <a16:creationId xmlns:a16="http://schemas.microsoft.com/office/drawing/2014/main" id="{319E6A29-67E2-4D1A-BF1A-9FF5035D969C}"/>
              </a:ext>
            </a:extLst>
          </p:cNvPr>
          <p:cNvSpPr>
            <a:spLocks noGrp="1"/>
          </p:cNvSpPr>
          <p:nvPr>
            <p:ph type="body" sz="quarter" idx="10"/>
          </p:nvPr>
        </p:nvSpPr>
        <p:spPr>
          <a:xfrm>
            <a:off x="575511" y="1756610"/>
            <a:ext cx="10820400" cy="5103394"/>
          </a:xfrm>
        </p:spPr>
        <p:txBody>
          <a:bodyPr lIns="0" tIns="45720" rIns="91440" bIns="45720" anchor="t"/>
          <a:lstStyle/>
          <a:p>
            <a:r>
              <a:rPr lang="uk-UA" sz="1600" b="1"/>
              <a:t>Protocol:</a:t>
            </a:r>
            <a:endParaRPr lang="uk-UA" sz="1600" b="1" dirty="0"/>
          </a:p>
          <a:p>
            <a:r>
              <a:rPr lang="uk-UA" sz="1600"/>
              <a:t>In general terms, a protocol is a set of standards or rules all parties have agree upon to use in practice. In terms of the internet, a network protocol is a set of standards that determines how two computers communicate with each other over a network.</a:t>
            </a:r>
            <a:endParaRPr lang="uk-UA" sz="1600" dirty="0"/>
          </a:p>
          <a:p>
            <a:r>
              <a:rPr lang="uk-UA" sz="1600" b="1"/>
              <a:t>Domain name (second level domain)</a:t>
            </a:r>
            <a:endParaRPr lang="uk-UA" sz="1600" b="1" dirty="0"/>
          </a:p>
          <a:p>
            <a:r>
              <a:rPr lang="uk-UA" sz="1600"/>
              <a:t>A domain name is your website name. In the example above, ‘google’ is the address where internet users can access your website.</a:t>
            </a:r>
            <a:endParaRPr lang="uk-UA" sz="1600" dirty="0"/>
          </a:p>
          <a:p>
            <a:r>
              <a:rPr lang="uk-UA" sz="1600" b="1"/>
              <a:t>Subdomain</a:t>
            </a:r>
            <a:endParaRPr lang="uk-UA" sz="1600" b="1" dirty="0"/>
          </a:p>
          <a:p>
            <a:r>
              <a:rPr lang="uk-UA" sz="1600"/>
              <a:t>A subdomain is a sub-division of a domain name. The subdomain always comes before the domain name. With most URLs, the subdomain in </a:t>
            </a:r>
            <a:r>
              <a:rPr lang="uk-UA" sz="1600" u="sng" dirty="0">
                <a:hlinkClick r:id="rId2"/>
              </a:rPr>
              <a:t>www.google.com</a:t>
            </a:r>
            <a:r>
              <a:rPr lang="uk-UA" sz="1600"/>
              <a:t> is ‘www’, but in the example above, ‘mail’ is the subdomain for the domain ‘google’.</a:t>
            </a:r>
            <a:endParaRPr lang="uk-UA" sz="1600" dirty="0"/>
          </a:p>
          <a:p>
            <a:r>
              <a:rPr lang="uk-UA" sz="1600" b="1"/>
              <a:t>Top Level Domain</a:t>
            </a:r>
            <a:endParaRPr lang="uk-UA" sz="1600" b="1" dirty="0"/>
          </a:p>
          <a:p>
            <a:r>
              <a:rPr lang="uk-UA" sz="1600"/>
              <a:t>In our example above ‘com’ is the top level domain. Top level domains are at the highest level in the hierarchical Domain Name System of the Internet. The most common TLDs are .com, .net and .org.</a:t>
            </a:r>
            <a:endParaRPr lang="uk-UA" sz="1600" dirty="0"/>
          </a:p>
          <a:p>
            <a:r>
              <a:rPr lang="uk-UA" sz="1600" b="1"/>
              <a:t>Path</a:t>
            </a:r>
            <a:endParaRPr lang="uk-UA" sz="1600" b="1" dirty="0"/>
          </a:p>
          <a:p>
            <a:r>
              <a:rPr lang="uk-UA" sz="1600"/>
              <a:t>The path refers to the file or directory on the web server. When you incorrectly type in a URL with the wrong Path, you either get a HTTP status code of 404 Resource Not Found or 301 Moved Permanently.</a:t>
            </a:r>
            <a:endParaRPr lang="uk-UA" sz="1600" dirty="0"/>
          </a:p>
          <a:p>
            <a:endParaRPr lang="uk-UA" sz="1600" dirty="0"/>
          </a:p>
          <a:p>
            <a:endParaRPr lang="uk-UA" sz="1600" dirty="0"/>
          </a:p>
        </p:txBody>
      </p:sp>
    </p:spTree>
    <p:extLst>
      <p:ext uri="{BB962C8B-B14F-4D97-AF65-F5344CB8AC3E}">
        <p14:creationId xmlns:p14="http://schemas.microsoft.com/office/powerpoint/2010/main" val="1515220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2">
            <a:extLst>
              <a:ext uri="{FF2B5EF4-FFF2-40B4-BE49-F238E27FC236}">
                <a16:creationId xmlns:a16="http://schemas.microsoft.com/office/drawing/2014/main" id="{CCCB2E82-A24E-40FD-A64A-B423C48A2F05}"/>
              </a:ext>
            </a:extLst>
          </p:cNvPr>
          <p:cNvPicPr>
            <a:picLocks noChangeAspect="1"/>
          </p:cNvPicPr>
          <p:nvPr/>
        </p:nvPicPr>
        <p:blipFill>
          <a:blip r:embed="rId2"/>
          <a:stretch>
            <a:fillRect/>
          </a:stretch>
        </p:blipFill>
        <p:spPr>
          <a:xfrm>
            <a:off x="1686426" y="862984"/>
            <a:ext cx="9190121" cy="4831242"/>
          </a:xfrm>
          <a:prstGeom prst="rect">
            <a:avLst/>
          </a:prstGeom>
        </p:spPr>
      </p:pic>
    </p:spTree>
    <p:extLst>
      <p:ext uri="{BB962C8B-B14F-4D97-AF65-F5344CB8AC3E}">
        <p14:creationId xmlns:p14="http://schemas.microsoft.com/office/powerpoint/2010/main" val="39298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0C046C-3300-4E98-BF06-4119068CD760}"/>
              </a:ext>
            </a:extLst>
          </p:cNvPr>
          <p:cNvSpPr>
            <a:spLocks noGrp="1"/>
          </p:cNvSpPr>
          <p:nvPr>
            <p:ph type="title"/>
          </p:nvPr>
        </p:nvSpPr>
        <p:spPr/>
        <p:txBody>
          <a:bodyPr lIns="0" tIns="45720" rIns="91440" bIns="45720" anchor="t"/>
          <a:lstStyle/>
          <a:p>
            <a:r>
              <a:rPr lang="uk-UA" b="1" dirty="0" err="1"/>
              <a:t>Step</a:t>
            </a:r>
            <a:r>
              <a:rPr lang="uk-UA" b="1" dirty="0"/>
              <a:t> 2 - </a:t>
            </a:r>
            <a:r>
              <a:rPr lang="uk-UA" b="1" dirty="0" err="1"/>
              <a:t>Request</a:t>
            </a:r>
            <a:r>
              <a:rPr lang="uk-UA" b="1" dirty="0"/>
              <a:t> </a:t>
            </a:r>
            <a:r>
              <a:rPr lang="uk-UA" b="1" dirty="0" err="1"/>
              <a:t>Is</a:t>
            </a:r>
            <a:r>
              <a:rPr lang="uk-UA" b="1" dirty="0"/>
              <a:t> </a:t>
            </a:r>
            <a:r>
              <a:rPr lang="uk-UA" b="1" dirty="0" err="1"/>
              <a:t>Sent</a:t>
            </a:r>
            <a:endParaRPr lang="uk-UA" dirty="0" err="1"/>
          </a:p>
          <a:p>
            <a:endParaRPr lang="uk-UA" b="1" dirty="0"/>
          </a:p>
          <a:p>
            <a:endParaRPr lang="uk-UA" dirty="0"/>
          </a:p>
        </p:txBody>
      </p:sp>
      <p:sp>
        <p:nvSpPr>
          <p:cNvPr id="3" name="Місце для тексту 2">
            <a:extLst>
              <a:ext uri="{FF2B5EF4-FFF2-40B4-BE49-F238E27FC236}">
                <a16:creationId xmlns:a16="http://schemas.microsoft.com/office/drawing/2014/main" id="{00821625-33D0-476B-A451-5FCE1FF4DF60}"/>
              </a:ext>
            </a:extLst>
          </p:cNvPr>
          <p:cNvSpPr>
            <a:spLocks noGrp="1"/>
          </p:cNvSpPr>
          <p:nvPr>
            <p:ph type="body" sz="quarter" idx="10"/>
          </p:nvPr>
        </p:nvSpPr>
        <p:spPr>
          <a:xfrm>
            <a:off x="535405" y="1957137"/>
            <a:ext cx="10820400" cy="3429000"/>
          </a:xfrm>
        </p:spPr>
        <p:txBody>
          <a:bodyPr lIns="0" tIns="45720" rIns="91440" bIns="45720" anchor="t"/>
          <a:lstStyle/>
          <a:p>
            <a:r>
              <a:rPr lang="uk-UA" dirty="0" err="1"/>
              <a:t>With</a:t>
            </a:r>
            <a:r>
              <a:rPr lang="uk-UA" dirty="0"/>
              <a:t> </a:t>
            </a:r>
            <a:r>
              <a:rPr lang="uk-UA" dirty="0" err="1"/>
              <a:t>the</a:t>
            </a:r>
            <a:r>
              <a:rPr lang="uk-UA" dirty="0"/>
              <a:t> IP </a:t>
            </a:r>
            <a:r>
              <a:rPr lang="uk-UA" dirty="0" err="1"/>
              <a:t>address</a:t>
            </a:r>
            <a:r>
              <a:rPr lang="uk-UA" dirty="0"/>
              <a:t> </a:t>
            </a:r>
            <a:r>
              <a:rPr lang="uk-UA" dirty="0" err="1"/>
              <a:t>resolved</a:t>
            </a:r>
            <a:r>
              <a:rPr lang="uk-UA" dirty="0"/>
              <a:t>, </a:t>
            </a:r>
            <a:r>
              <a:rPr lang="uk-UA" dirty="0" err="1"/>
              <a:t>the</a:t>
            </a:r>
            <a:r>
              <a:rPr lang="uk-UA" dirty="0"/>
              <a:t> </a:t>
            </a:r>
            <a:r>
              <a:rPr lang="uk-UA" dirty="0" err="1"/>
              <a:t>browser</a:t>
            </a:r>
            <a:r>
              <a:rPr lang="uk-UA" dirty="0"/>
              <a:t> </a:t>
            </a:r>
            <a:r>
              <a:rPr lang="uk-UA" dirty="0" err="1"/>
              <a:t>goes</a:t>
            </a:r>
            <a:r>
              <a:rPr lang="uk-UA" dirty="0"/>
              <a:t> </a:t>
            </a:r>
            <a:r>
              <a:rPr lang="uk-UA" dirty="0" err="1"/>
              <a:t>ahead</a:t>
            </a:r>
            <a:r>
              <a:rPr lang="uk-UA" dirty="0"/>
              <a:t> </a:t>
            </a:r>
            <a:r>
              <a:rPr lang="uk-UA" dirty="0" err="1"/>
              <a:t>and</a:t>
            </a:r>
            <a:r>
              <a:rPr lang="uk-UA" dirty="0"/>
              <a:t> </a:t>
            </a:r>
            <a:r>
              <a:rPr lang="uk-UA" dirty="0" err="1"/>
              <a:t>makes</a:t>
            </a:r>
            <a:r>
              <a:rPr lang="uk-UA" dirty="0"/>
              <a:t> a </a:t>
            </a:r>
            <a:r>
              <a:rPr lang="uk-UA" dirty="0" err="1"/>
              <a:t>request</a:t>
            </a:r>
            <a:r>
              <a:rPr lang="uk-UA" dirty="0"/>
              <a:t> </a:t>
            </a:r>
            <a:r>
              <a:rPr lang="uk-UA" dirty="0" err="1"/>
              <a:t>to</a:t>
            </a:r>
            <a:r>
              <a:rPr lang="uk-UA" dirty="0"/>
              <a:t> </a:t>
            </a:r>
            <a:r>
              <a:rPr lang="uk-UA" dirty="0" err="1"/>
              <a:t>the</a:t>
            </a:r>
            <a:r>
              <a:rPr lang="uk-UA" dirty="0"/>
              <a:t> </a:t>
            </a:r>
            <a:r>
              <a:rPr lang="uk-UA" dirty="0" err="1"/>
              <a:t>server</a:t>
            </a:r>
            <a:r>
              <a:rPr lang="uk-UA" dirty="0"/>
              <a:t> </a:t>
            </a:r>
            <a:r>
              <a:rPr lang="uk-UA" dirty="0" err="1"/>
              <a:t>with</a:t>
            </a:r>
            <a:r>
              <a:rPr lang="uk-UA" dirty="0"/>
              <a:t> </a:t>
            </a:r>
            <a:r>
              <a:rPr lang="uk-UA" dirty="0" err="1"/>
              <a:t>that</a:t>
            </a:r>
            <a:r>
              <a:rPr lang="uk-UA" dirty="0"/>
              <a:t> IP </a:t>
            </a:r>
            <a:r>
              <a:rPr lang="uk-UA" dirty="0" err="1"/>
              <a:t>address</a:t>
            </a:r>
            <a:r>
              <a:rPr lang="uk-UA" dirty="0"/>
              <a:t>.</a:t>
            </a:r>
          </a:p>
          <a:p>
            <a:r>
              <a:rPr lang="uk-UA" dirty="0"/>
              <a:t>“A </a:t>
            </a:r>
            <a:r>
              <a:rPr lang="uk-UA" dirty="0" err="1"/>
              <a:t>request</a:t>
            </a:r>
            <a:r>
              <a:rPr lang="uk-UA" dirty="0"/>
              <a:t>” </a:t>
            </a:r>
            <a:r>
              <a:rPr lang="uk-UA" dirty="0" err="1"/>
              <a:t>is</a:t>
            </a:r>
            <a:r>
              <a:rPr lang="uk-UA" dirty="0"/>
              <a:t> </a:t>
            </a:r>
            <a:r>
              <a:rPr lang="uk-UA" dirty="0" err="1"/>
              <a:t>not</a:t>
            </a:r>
            <a:r>
              <a:rPr lang="uk-UA" dirty="0"/>
              <a:t> </a:t>
            </a:r>
            <a:r>
              <a:rPr lang="uk-UA" dirty="0" err="1"/>
              <a:t>just</a:t>
            </a:r>
            <a:r>
              <a:rPr lang="uk-UA" dirty="0"/>
              <a:t> a </a:t>
            </a:r>
            <a:r>
              <a:rPr lang="uk-UA" dirty="0" err="1"/>
              <a:t>term</a:t>
            </a:r>
            <a:r>
              <a:rPr lang="uk-UA" dirty="0"/>
              <a:t>. </a:t>
            </a:r>
            <a:r>
              <a:rPr lang="uk-UA" dirty="0" err="1"/>
              <a:t>It</a:t>
            </a:r>
            <a:r>
              <a:rPr lang="uk-UA" dirty="0"/>
              <a:t> </a:t>
            </a:r>
            <a:r>
              <a:rPr lang="uk-UA" dirty="0" err="1"/>
              <a:t>really</a:t>
            </a:r>
            <a:r>
              <a:rPr lang="uk-UA" dirty="0"/>
              <a:t> </a:t>
            </a:r>
            <a:r>
              <a:rPr lang="uk-UA" dirty="0" err="1"/>
              <a:t>is</a:t>
            </a:r>
            <a:r>
              <a:rPr lang="uk-UA" dirty="0"/>
              <a:t> a </a:t>
            </a:r>
            <a:r>
              <a:rPr lang="uk-UA" dirty="0" err="1"/>
              <a:t>technical</a:t>
            </a:r>
            <a:r>
              <a:rPr lang="uk-UA" dirty="0"/>
              <a:t> </a:t>
            </a:r>
            <a:r>
              <a:rPr lang="uk-UA" dirty="0" err="1"/>
              <a:t>thing</a:t>
            </a:r>
            <a:r>
              <a:rPr lang="uk-UA" dirty="0"/>
              <a:t> </a:t>
            </a:r>
            <a:r>
              <a:rPr lang="uk-UA" dirty="0" err="1"/>
              <a:t>that</a:t>
            </a:r>
            <a:r>
              <a:rPr lang="uk-UA" dirty="0"/>
              <a:t> </a:t>
            </a:r>
            <a:r>
              <a:rPr lang="uk-UA" dirty="0" err="1"/>
              <a:t>happens</a:t>
            </a:r>
            <a:r>
              <a:rPr lang="uk-UA" dirty="0"/>
              <a:t> </a:t>
            </a:r>
            <a:r>
              <a:rPr lang="uk-UA" dirty="0" err="1"/>
              <a:t>behind</a:t>
            </a:r>
            <a:r>
              <a:rPr lang="uk-UA" dirty="0"/>
              <a:t> </a:t>
            </a:r>
            <a:r>
              <a:rPr lang="uk-UA" dirty="0" err="1"/>
              <a:t>the</a:t>
            </a:r>
            <a:r>
              <a:rPr lang="uk-UA" dirty="0"/>
              <a:t> </a:t>
            </a:r>
            <a:r>
              <a:rPr lang="uk-UA" dirty="0" err="1"/>
              <a:t>scenes</a:t>
            </a:r>
            <a:r>
              <a:rPr lang="uk-UA" dirty="0"/>
              <a:t>.</a:t>
            </a:r>
          </a:p>
          <a:p>
            <a:r>
              <a:rPr lang="uk-UA" dirty="0" err="1"/>
              <a:t>The</a:t>
            </a:r>
            <a:r>
              <a:rPr lang="uk-UA" dirty="0"/>
              <a:t> </a:t>
            </a:r>
            <a:r>
              <a:rPr lang="uk-UA" dirty="0" err="1"/>
              <a:t>browser</a:t>
            </a:r>
            <a:r>
              <a:rPr lang="uk-UA" dirty="0"/>
              <a:t> </a:t>
            </a:r>
            <a:r>
              <a:rPr lang="uk-UA" dirty="0" err="1"/>
              <a:t>bundles</a:t>
            </a:r>
            <a:r>
              <a:rPr lang="uk-UA" dirty="0"/>
              <a:t> </a:t>
            </a:r>
            <a:r>
              <a:rPr lang="uk-UA" dirty="0" err="1"/>
              <a:t>up</a:t>
            </a:r>
            <a:r>
              <a:rPr lang="uk-UA" dirty="0"/>
              <a:t> a </a:t>
            </a:r>
            <a:r>
              <a:rPr lang="uk-UA" dirty="0" err="1"/>
              <a:t>bunch</a:t>
            </a:r>
            <a:r>
              <a:rPr lang="uk-UA" dirty="0"/>
              <a:t> </a:t>
            </a:r>
            <a:r>
              <a:rPr lang="uk-UA" dirty="0" err="1"/>
              <a:t>of</a:t>
            </a:r>
            <a:r>
              <a:rPr lang="uk-UA" dirty="0"/>
              <a:t> </a:t>
            </a:r>
            <a:r>
              <a:rPr lang="uk-UA" dirty="0" err="1"/>
              <a:t>information</a:t>
            </a:r>
            <a:r>
              <a:rPr lang="uk-UA" dirty="0"/>
              <a:t> (</a:t>
            </a:r>
            <a:r>
              <a:rPr lang="uk-UA" dirty="0" err="1"/>
              <a:t>What’s</a:t>
            </a:r>
            <a:r>
              <a:rPr lang="uk-UA" dirty="0"/>
              <a:t> </a:t>
            </a:r>
            <a:r>
              <a:rPr lang="uk-UA" dirty="0" err="1"/>
              <a:t>the</a:t>
            </a:r>
            <a:r>
              <a:rPr lang="uk-UA" dirty="0"/>
              <a:t> </a:t>
            </a:r>
            <a:r>
              <a:rPr lang="uk-UA" dirty="0" err="1"/>
              <a:t>exact</a:t>
            </a:r>
            <a:r>
              <a:rPr lang="uk-UA" dirty="0"/>
              <a:t> URL? </a:t>
            </a:r>
            <a:r>
              <a:rPr lang="uk-UA" dirty="0" err="1"/>
              <a:t>Which</a:t>
            </a:r>
            <a:r>
              <a:rPr lang="uk-UA" dirty="0"/>
              <a:t> </a:t>
            </a:r>
            <a:r>
              <a:rPr lang="uk-UA" dirty="0" err="1"/>
              <a:t>kind</a:t>
            </a:r>
            <a:r>
              <a:rPr lang="uk-UA" dirty="0"/>
              <a:t> </a:t>
            </a:r>
            <a:r>
              <a:rPr lang="uk-UA" dirty="0" err="1"/>
              <a:t>of</a:t>
            </a:r>
            <a:r>
              <a:rPr lang="uk-UA" dirty="0"/>
              <a:t> </a:t>
            </a:r>
            <a:r>
              <a:rPr lang="uk-UA" dirty="0" err="1"/>
              <a:t>request</a:t>
            </a:r>
            <a:r>
              <a:rPr lang="uk-UA" dirty="0"/>
              <a:t> </a:t>
            </a:r>
            <a:r>
              <a:rPr lang="uk-UA" dirty="0" err="1"/>
              <a:t>should</a:t>
            </a:r>
            <a:r>
              <a:rPr lang="uk-UA" dirty="0"/>
              <a:t> </a:t>
            </a:r>
            <a:r>
              <a:rPr lang="uk-UA" dirty="0" err="1"/>
              <a:t>be</a:t>
            </a:r>
            <a:r>
              <a:rPr lang="uk-UA" dirty="0"/>
              <a:t> </a:t>
            </a:r>
            <a:r>
              <a:rPr lang="uk-UA" dirty="0" err="1"/>
              <a:t>made</a:t>
            </a:r>
            <a:r>
              <a:rPr lang="uk-UA" dirty="0"/>
              <a:t>? </a:t>
            </a:r>
            <a:r>
              <a:rPr lang="uk-UA" dirty="0" err="1"/>
              <a:t>Should</a:t>
            </a:r>
            <a:r>
              <a:rPr lang="uk-UA" dirty="0"/>
              <a:t> </a:t>
            </a:r>
            <a:r>
              <a:rPr lang="uk-UA" dirty="0" err="1"/>
              <a:t>metadata</a:t>
            </a:r>
            <a:r>
              <a:rPr lang="uk-UA" dirty="0"/>
              <a:t> </a:t>
            </a:r>
            <a:r>
              <a:rPr lang="uk-UA" dirty="0" err="1"/>
              <a:t>be</a:t>
            </a:r>
            <a:r>
              <a:rPr lang="uk-UA" dirty="0"/>
              <a:t> </a:t>
            </a:r>
            <a:r>
              <a:rPr lang="uk-UA" dirty="0" err="1"/>
              <a:t>attached</a:t>
            </a:r>
            <a:r>
              <a:rPr lang="uk-UA" dirty="0"/>
              <a:t>) </a:t>
            </a:r>
            <a:r>
              <a:rPr lang="uk-UA" dirty="0" err="1"/>
              <a:t>and</a:t>
            </a:r>
            <a:r>
              <a:rPr lang="uk-UA" dirty="0"/>
              <a:t> </a:t>
            </a:r>
            <a:r>
              <a:rPr lang="uk-UA" dirty="0" err="1"/>
              <a:t>sends</a:t>
            </a:r>
            <a:r>
              <a:rPr lang="uk-UA" dirty="0"/>
              <a:t> </a:t>
            </a:r>
            <a:r>
              <a:rPr lang="uk-UA" dirty="0" err="1"/>
              <a:t>that</a:t>
            </a:r>
            <a:r>
              <a:rPr lang="uk-UA" dirty="0"/>
              <a:t> </a:t>
            </a:r>
            <a:r>
              <a:rPr lang="uk-UA" dirty="0" err="1"/>
              <a:t>data</a:t>
            </a:r>
            <a:r>
              <a:rPr lang="uk-UA" dirty="0"/>
              <a:t> </a:t>
            </a:r>
            <a:r>
              <a:rPr lang="uk-UA" dirty="0" err="1"/>
              <a:t>package</a:t>
            </a:r>
            <a:r>
              <a:rPr lang="uk-UA" dirty="0"/>
              <a:t> </a:t>
            </a:r>
            <a:r>
              <a:rPr lang="uk-UA" dirty="0" err="1"/>
              <a:t>to</a:t>
            </a:r>
            <a:r>
              <a:rPr lang="uk-UA" dirty="0"/>
              <a:t> </a:t>
            </a:r>
            <a:r>
              <a:rPr lang="uk-UA" dirty="0" err="1"/>
              <a:t>the</a:t>
            </a:r>
            <a:r>
              <a:rPr lang="uk-UA" dirty="0"/>
              <a:t> IP </a:t>
            </a:r>
            <a:r>
              <a:rPr lang="uk-UA" dirty="0" err="1"/>
              <a:t>address</a:t>
            </a:r>
            <a:r>
              <a:rPr lang="uk-UA" dirty="0"/>
              <a:t>.</a:t>
            </a:r>
          </a:p>
          <a:p>
            <a:r>
              <a:rPr lang="en-US" dirty="0">
                <a:latin typeface="Open Sans"/>
              </a:rPr>
              <a:t>The data is sent via the “HyperText Transfer Protocol” (known as “HTTP”) - a standardized protocol which defines what a request (and response) has to look like, which data may be included (and in which form) and how the request will be submitted.</a:t>
            </a:r>
            <a:br>
              <a:rPr lang="en-US" dirty="0"/>
            </a:br>
            <a:endParaRPr lang="en-US"/>
          </a:p>
          <a:p>
            <a:endParaRPr lang="uk-UA" dirty="0"/>
          </a:p>
        </p:txBody>
      </p:sp>
    </p:spTree>
    <p:extLst>
      <p:ext uri="{BB962C8B-B14F-4D97-AF65-F5344CB8AC3E}">
        <p14:creationId xmlns:p14="http://schemas.microsoft.com/office/powerpoint/2010/main" val="1533397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2" descr="Зображення, що містить текст&#10;&#10;Опис створено автоматично">
            <a:extLst>
              <a:ext uri="{FF2B5EF4-FFF2-40B4-BE49-F238E27FC236}">
                <a16:creationId xmlns:a16="http://schemas.microsoft.com/office/drawing/2014/main" id="{3401F586-4D14-4366-9667-E0F7912919CF}"/>
              </a:ext>
            </a:extLst>
          </p:cNvPr>
          <p:cNvPicPr>
            <a:picLocks noChangeAspect="1"/>
          </p:cNvPicPr>
          <p:nvPr/>
        </p:nvPicPr>
        <p:blipFill>
          <a:blip r:embed="rId2"/>
          <a:stretch>
            <a:fillRect/>
          </a:stretch>
        </p:blipFill>
        <p:spPr>
          <a:xfrm>
            <a:off x="4884820" y="249237"/>
            <a:ext cx="6944227" cy="6148973"/>
          </a:xfrm>
          <a:prstGeom prst="rect">
            <a:avLst/>
          </a:prstGeom>
        </p:spPr>
      </p:pic>
      <p:sp>
        <p:nvSpPr>
          <p:cNvPr id="3" name="TextBox 2">
            <a:extLst>
              <a:ext uri="{FF2B5EF4-FFF2-40B4-BE49-F238E27FC236}">
                <a16:creationId xmlns:a16="http://schemas.microsoft.com/office/drawing/2014/main" id="{F13BD750-A3DE-4411-8167-6C2ACFDA92D9}"/>
              </a:ext>
            </a:extLst>
          </p:cNvPr>
          <p:cNvSpPr txBox="1"/>
          <p:nvPr/>
        </p:nvSpPr>
        <p:spPr>
          <a:xfrm>
            <a:off x="262690" y="583532"/>
            <a:ext cx="4307305"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uk-UA" b="1" dirty="0"/>
              <a:t>HTTP </a:t>
            </a:r>
            <a:r>
              <a:rPr lang="uk-UA" b="1" dirty="0" err="1"/>
              <a:t>stands</a:t>
            </a:r>
            <a:r>
              <a:rPr lang="uk-UA" b="1" dirty="0"/>
              <a:t> </a:t>
            </a:r>
            <a:r>
              <a:rPr lang="uk-UA" b="1" dirty="0" err="1"/>
              <a:t>for</a:t>
            </a:r>
            <a:r>
              <a:rPr lang="uk-UA" b="1" dirty="0"/>
              <a:t> </a:t>
            </a:r>
            <a:r>
              <a:rPr lang="uk-UA" b="1" i="1" dirty="0" err="1"/>
              <a:t>Hypertext</a:t>
            </a:r>
            <a:r>
              <a:rPr lang="uk-UA" b="1" i="1" dirty="0"/>
              <a:t> </a:t>
            </a:r>
            <a:r>
              <a:rPr lang="uk-UA" b="1" i="1" dirty="0" err="1"/>
              <a:t>Transfer</a:t>
            </a:r>
            <a:r>
              <a:rPr lang="uk-UA" b="1" i="1" dirty="0"/>
              <a:t> </a:t>
            </a:r>
            <a:r>
              <a:rPr lang="uk-UA" b="1" i="1" dirty="0" err="1"/>
              <a:t>Protocol</a:t>
            </a:r>
            <a:r>
              <a:rPr lang="uk-UA" dirty="0"/>
              <a:t>. </a:t>
            </a:r>
            <a:r>
              <a:rPr lang="uk-UA" dirty="0" err="1"/>
              <a:t>This</a:t>
            </a:r>
            <a:r>
              <a:rPr lang="uk-UA" dirty="0"/>
              <a:t> </a:t>
            </a:r>
            <a:r>
              <a:rPr lang="uk-UA" dirty="0" err="1"/>
              <a:t>is</a:t>
            </a:r>
            <a:r>
              <a:rPr lang="uk-UA" dirty="0"/>
              <a:t> </a:t>
            </a:r>
            <a:r>
              <a:rPr lang="uk-UA" dirty="0" err="1"/>
              <a:t>the</a:t>
            </a:r>
            <a:r>
              <a:rPr lang="uk-UA" dirty="0"/>
              <a:t> </a:t>
            </a:r>
            <a:r>
              <a:rPr lang="uk-UA" dirty="0" err="1"/>
              <a:t>protocol</a:t>
            </a:r>
            <a:r>
              <a:rPr lang="uk-UA" dirty="0"/>
              <a:t> </a:t>
            </a:r>
            <a:r>
              <a:rPr lang="uk-UA" dirty="0" err="1"/>
              <a:t>used</a:t>
            </a:r>
            <a:r>
              <a:rPr lang="uk-UA" dirty="0"/>
              <a:t> </a:t>
            </a:r>
            <a:r>
              <a:rPr lang="uk-UA" dirty="0" err="1"/>
              <a:t>to</a:t>
            </a:r>
            <a:r>
              <a:rPr lang="uk-UA" dirty="0"/>
              <a:t> </a:t>
            </a:r>
            <a:r>
              <a:rPr lang="uk-UA" dirty="0" err="1"/>
              <a:t>data</a:t>
            </a:r>
            <a:r>
              <a:rPr lang="uk-UA" dirty="0"/>
              <a:t> </a:t>
            </a:r>
            <a:r>
              <a:rPr lang="uk-UA" dirty="0" err="1"/>
              <a:t>to</a:t>
            </a:r>
            <a:r>
              <a:rPr lang="uk-UA" dirty="0"/>
              <a:t> a </a:t>
            </a:r>
            <a:r>
              <a:rPr lang="uk-UA" dirty="0" err="1"/>
              <a:t>browser</a:t>
            </a:r>
            <a:r>
              <a:rPr lang="uk-UA" dirty="0"/>
              <a:t> </a:t>
            </a:r>
            <a:r>
              <a:rPr lang="uk-UA" dirty="0" err="1"/>
              <a:t>from</a:t>
            </a:r>
            <a:r>
              <a:rPr lang="uk-UA" dirty="0"/>
              <a:t> a </a:t>
            </a:r>
            <a:r>
              <a:rPr lang="uk-UA" dirty="0" err="1"/>
              <a:t>server</a:t>
            </a:r>
            <a:r>
              <a:rPr lang="uk-UA" dirty="0"/>
              <a:t>. </a:t>
            </a:r>
            <a:r>
              <a:rPr lang="uk-UA" dirty="0" err="1"/>
              <a:t>This</a:t>
            </a:r>
            <a:r>
              <a:rPr lang="uk-UA" dirty="0"/>
              <a:t> </a:t>
            </a:r>
            <a:r>
              <a:rPr lang="uk-UA" dirty="0" err="1"/>
              <a:t>is</a:t>
            </a:r>
            <a:r>
              <a:rPr lang="uk-UA" dirty="0"/>
              <a:t> </a:t>
            </a:r>
            <a:r>
              <a:rPr lang="uk-UA" dirty="0" err="1"/>
              <a:t>the</a:t>
            </a:r>
            <a:r>
              <a:rPr lang="uk-UA" dirty="0"/>
              <a:t> </a:t>
            </a:r>
            <a:r>
              <a:rPr lang="uk-UA" dirty="0" err="1"/>
              <a:t>most</a:t>
            </a:r>
            <a:r>
              <a:rPr lang="uk-UA" dirty="0"/>
              <a:t> </a:t>
            </a:r>
            <a:r>
              <a:rPr lang="uk-UA" dirty="0" err="1"/>
              <a:t>basic</a:t>
            </a:r>
            <a:r>
              <a:rPr lang="uk-UA" dirty="0"/>
              <a:t> </a:t>
            </a:r>
            <a:r>
              <a:rPr lang="uk-UA" dirty="0" err="1"/>
              <a:t>form</a:t>
            </a:r>
            <a:r>
              <a:rPr lang="uk-UA" dirty="0"/>
              <a:t> </a:t>
            </a:r>
            <a:r>
              <a:rPr lang="uk-UA" dirty="0" err="1"/>
              <a:t>that</a:t>
            </a:r>
            <a:r>
              <a:rPr lang="uk-UA" dirty="0"/>
              <a:t> </a:t>
            </a:r>
            <a:r>
              <a:rPr lang="uk-UA" dirty="0" err="1"/>
              <a:t>allows</a:t>
            </a:r>
            <a:r>
              <a:rPr lang="uk-UA" dirty="0"/>
              <a:t> </a:t>
            </a:r>
            <a:r>
              <a:rPr lang="uk-UA" dirty="0" err="1"/>
              <a:t>users</a:t>
            </a:r>
            <a:r>
              <a:rPr lang="uk-UA" dirty="0"/>
              <a:t> </a:t>
            </a:r>
            <a:r>
              <a:rPr lang="uk-UA" dirty="0" err="1"/>
              <a:t>to</a:t>
            </a:r>
            <a:r>
              <a:rPr lang="uk-UA" dirty="0"/>
              <a:t> </a:t>
            </a:r>
            <a:r>
              <a:rPr lang="uk-UA" dirty="0" err="1"/>
              <a:t>view</a:t>
            </a:r>
            <a:r>
              <a:rPr lang="uk-UA" dirty="0"/>
              <a:t> </a:t>
            </a:r>
            <a:r>
              <a:rPr lang="uk-UA" dirty="0" err="1"/>
              <a:t>web</a:t>
            </a:r>
            <a:r>
              <a:rPr lang="uk-UA" dirty="0"/>
              <a:t> </a:t>
            </a:r>
            <a:r>
              <a:rPr lang="uk-UA" dirty="0" err="1"/>
              <a:t>pages</a:t>
            </a:r>
            <a:r>
              <a:rPr lang="uk-UA" dirty="0"/>
              <a:t>. </a:t>
            </a:r>
            <a:r>
              <a:rPr lang="uk-UA" dirty="0" err="1"/>
              <a:t>Early</a:t>
            </a:r>
            <a:r>
              <a:rPr lang="uk-UA" dirty="0"/>
              <a:t> </a:t>
            </a:r>
            <a:r>
              <a:rPr lang="uk-UA" dirty="0" err="1"/>
              <a:t>websites</a:t>
            </a:r>
            <a:r>
              <a:rPr lang="uk-UA" dirty="0"/>
              <a:t> </a:t>
            </a:r>
            <a:r>
              <a:rPr lang="uk-UA" dirty="0" err="1"/>
              <a:t>used</a:t>
            </a:r>
            <a:r>
              <a:rPr lang="uk-UA" dirty="0"/>
              <a:t> </a:t>
            </a:r>
            <a:r>
              <a:rPr lang="uk-UA" dirty="0" err="1"/>
              <a:t>this</a:t>
            </a:r>
            <a:r>
              <a:rPr lang="uk-UA" dirty="0"/>
              <a:t> </a:t>
            </a:r>
            <a:r>
              <a:rPr lang="uk-UA" dirty="0" err="1"/>
              <a:t>protocol</a:t>
            </a:r>
            <a:r>
              <a:rPr lang="uk-UA" dirty="0"/>
              <a:t> </a:t>
            </a:r>
            <a:r>
              <a:rPr lang="uk-UA" dirty="0" err="1"/>
              <a:t>back</a:t>
            </a:r>
            <a:r>
              <a:rPr lang="uk-UA" dirty="0"/>
              <a:t> </a:t>
            </a:r>
            <a:r>
              <a:rPr lang="uk-UA" dirty="0" err="1"/>
              <a:t>in</a:t>
            </a:r>
            <a:r>
              <a:rPr lang="uk-UA" dirty="0"/>
              <a:t> </a:t>
            </a:r>
            <a:r>
              <a:rPr lang="uk-UA" dirty="0" err="1"/>
              <a:t>the</a:t>
            </a:r>
            <a:r>
              <a:rPr lang="uk-UA" dirty="0"/>
              <a:t> </a:t>
            </a:r>
            <a:r>
              <a:rPr lang="uk-UA" dirty="0" err="1"/>
              <a:t>days</a:t>
            </a:r>
            <a:r>
              <a:rPr lang="uk-UA" dirty="0"/>
              <a:t>.</a:t>
            </a:r>
          </a:p>
          <a:p>
            <a:endParaRPr lang="uk-UA" dirty="0"/>
          </a:p>
          <a:p>
            <a:r>
              <a:rPr lang="uk-UA" dirty="0" err="1"/>
              <a:t>The</a:t>
            </a:r>
            <a:r>
              <a:rPr lang="uk-UA" dirty="0"/>
              <a:t> </a:t>
            </a:r>
            <a:r>
              <a:rPr lang="uk-UA" dirty="0" err="1"/>
              <a:t>main</a:t>
            </a:r>
            <a:r>
              <a:rPr lang="uk-UA" dirty="0"/>
              <a:t> </a:t>
            </a:r>
            <a:r>
              <a:rPr lang="uk-UA" dirty="0" err="1"/>
              <a:t>issue</a:t>
            </a:r>
            <a:r>
              <a:rPr lang="uk-UA" dirty="0"/>
              <a:t> </a:t>
            </a:r>
            <a:r>
              <a:rPr lang="uk-UA" dirty="0" err="1"/>
              <a:t>that</a:t>
            </a:r>
            <a:r>
              <a:rPr lang="uk-UA" dirty="0"/>
              <a:t> </a:t>
            </a:r>
            <a:r>
              <a:rPr lang="uk-UA" dirty="0" err="1"/>
              <a:t>sets</a:t>
            </a:r>
            <a:r>
              <a:rPr lang="uk-UA" dirty="0"/>
              <a:t> </a:t>
            </a:r>
            <a:r>
              <a:rPr lang="uk-UA" b="1" dirty="0"/>
              <a:t>HTTP</a:t>
            </a:r>
            <a:r>
              <a:rPr lang="uk-UA" dirty="0"/>
              <a:t> </a:t>
            </a:r>
            <a:r>
              <a:rPr lang="uk-UA" dirty="0" err="1"/>
              <a:t>apart</a:t>
            </a:r>
            <a:r>
              <a:rPr lang="uk-UA" dirty="0"/>
              <a:t> </a:t>
            </a:r>
            <a:r>
              <a:rPr lang="uk-UA" dirty="0" err="1"/>
              <a:t>form</a:t>
            </a:r>
            <a:r>
              <a:rPr lang="uk-UA" dirty="0"/>
              <a:t> </a:t>
            </a:r>
            <a:r>
              <a:rPr lang="uk-UA" b="1" dirty="0"/>
              <a:t>HTTPS</a:t>
            </a:r>
            <a:r>
              <a:rPr lang="uk-UA" dirty="0"/>
              <a:t> </a:t>
            </a:r>
            <a:r>
              <a:rPr lang="uk-UA" dirty="0" err="1"/>
              <a:t>is</a:t>
            </a:r>
            <a:r>
              <a:rPr lang="uk-UA" dirty="0"/>
              <a:t> </a:t>
            </a:r>
            <a:r>
              <a:rPr lang="uk-UA" dirty="0" err="1"/>
              <a:t>the</a:t>
            </a:r>
            <a:r>
              <a:rPr lang="uk-UA" dirty="0"/>
              <a:t> </a:t>
            </a:r>
            <a:r>
              <a:rPr lang="uk-UA" dirty="0" err="1"/>
              <a:t>fact</a:t>
            </a:r>
            <a:r>
              <a:rPr lang="uk-UA" dirty="0"/>
              <a:t> </a:t>
            </a:r>
            <a:r>
              <a:rPr lang="uk-UA" dirty="0" err="1"/>
              <a:t>that</a:t>
            </a:r>
            <a:r>
              <a:rPr lang="uk-UA" dirty="0"/>
              <a:t> </a:t>
            </a:r>
            <a:r>
              <a:rPr lang="uk-UA" dirty="0" err="1"/>
              <a:t>the</a:t>
            </a:r>
            <a:r>
              <a:rPr lang="uk-UA" dirty="0"/>
              <a:t> </a:t>
            </a:r>
            <a:r>
              <a:rPr lang="uk-UA" dirty="0" err="1"/>
              <a:t>flow</a:t>
            </a:r>
            <a:r>
              <a:rPr lang="uk-UA" dirty="0"/>
              <a:t> </a:t>
            </a:r>
            <a:r>
              <a:rPr lang="uk-UA" dirty="0" err="1"/>
              <a:t>of</a:t>
            </a:r>
            <a:r>
              <a:rPr lang="uk-UA" dirty="0"/>
              <a:t> </a:t>
            </a:r>
            <a:r>
              <a:rPr lang="uk-UA" dirty="0" err="1"/>
              <a:t>information</a:t>
            </a:r>
            <a:r>
              <a:rPr lang="uk-UA" dirty="0"/>
              <a:t> </a:t>
            </a:r>
            <a:r>
              <a:rPr lang="uk-UA" dirty="0" err="1"/>
              <a:t>can</a:t>
            </a:r>
            <a:r>
              <a:rPr lang="uk-UA" dirty="0"/>
              <a:t> </a:t>
            </a:r>
            <a:r>
              <a:rPr lang="uk-UA" dirty="0" err="1"/>
              <a:t>be</a:t>
            </a:r>
            <a:r>
              <a:rPr lang="uk-UA" dirty="0"/>
              <a:t> </a:t>
            </a:r>
            <a:r>
              <a:rPr lang="uk-UA" dirty="0" err="1"/>
              <a:t>stolen</a:t>
            </a:r>
            <a:r>
              <a:rPr lang="uk-UA" dirty="0"/>
              <a:t> </a:t>
            </a:r>
            <a:r>
              <a:rPr lang="uk-UA" dirty="0" err="1"/>
              <a:t>since</a:t>
            </a:r>
            <a:r>
              <a:rPr lang="uk-UA" dirty="0"/>
              <a:t> </a:t>
            </a:r>
            <a:r>
              <a:rPr lang="uk-UA" dirty="0" err="1"/>
              <a:t>it</a:t>
            </a:r>
            <a:r>
              <a:rPr lang="uk-UA" dirty="0"/>
              <a:t> </a:t>
            </a:r>
            <a:r>
              <a:rPr lang="uk-UA" dirty="0" err="1"/>
              <a:t>is</a:t>
            </a:r>
            <a:r>
              <a:rPr lang="uk-UA" dirty="0"/>
              <a:t> </a:t>
            </a:r>
            <a:r>
              <a:rPr lang="uk-UA" dirty="0" err="1"/>
              <a:t>not</a:t>
            </a:r>
            <a:r>
              <a:rPr lang="uk-UA" dirty="0"/>
              <a:t> </a:t>
            </a:r>
            <a:r>
              <a:rPr lang="uk-UA" dirty="0" err="1"/>
              <a:t>encrypted</a:t>
            </a:r>
            <a:r>
              <a:rPr lang="uk-UA" dirty="0"/>
              <a:t>. </a:t>
            </a:r>
            <a:r>
              <a:rPr lang="uk-UA" dirty="0" err="1"/>
              <a:t>Through</a:t>
            </a:r>
            <a:r>
              <a:rPr lang="uk-UA" dirty="0"/>
              <a:t> </a:t>
            </a:r>
            <a:r>
              <a:rPr lang="uk-UA" dirty="0" err="1"/>
              <a:t>the</a:t>
            </a:r>
            <a:r>
              <a:rPr lang="uk-UA" dirty="0"/>
              <a:t> </a:t>
            </a:r>
            <a:r>
              <a:rPr lang="uk-UA" dirty="0" err="1"/>
              <a:t>use</a:t>
            </a:r>
            <a:r>
              <a:rPr lang="uk-UA" dirty="0"/>
              <a:t> </a:t>
            </a:r>
            <a:r>
              <a:rPr lang="uk-UA" dirty="0" err="1"/>
              <a:t>of</a:t>
            </a:r>
            <a:r>
              <a:rPr lang="uk-UA" dirty="0"/>
              <a:t> </a:t>
            </a:r>
            <a:r>
              <a:rPr lang="uk-UA" dirty="0" err="1"/>
              <a:t>an</a:t>
            </a:r>
            <a:br>
              <a:rPr lang="uk-UA" dirty="0"/>
            </a:br>
            <a:r>
              <a:rPr lang="uk-UA" b="1" dirty="0"/>
              <a:t>SSL (</a:t>
            </a:r>
            <a:r>
              <a:rPr lang="uk-UA" b="1" dirty="0" err="1"/>
              <a:t>secure</a:t>
            </a:r>
            <a:r>
              <a:rPr lang="uk-UA" b="1" dirty="0"/>
              <a:t> </a:t>
            </a:r>
            <a:r>
              <a:rPr lang="uk-UA" b="1" dirty="0" err="1"/>
              <a:t>sockets</a:t>
            </a:r>
            <a:r>
              <a:rPr lang="uk-UA" b="1" dirty="0"/>
              <a:t> </a:t>
            </a:r>
            <a:r>
              <a:rPr lang="uk-UA" b="1" dirty="0" err="1"/>
              <a:t>layer</a:t>
            </a:r>
            <a:r>
              <a:rPr lang="uk-UA" b="1" dirty="0"/>
              <a:t>)</a:t>
            </a:r>
            <a:r>
              <a:rPr lang="uk-UA" dirty="0"/>
              <a:t> </a:t>
            </a:r>
            <a:r>
              <a:rPr lang="uk-UA" dirty="0" err="1"/>
              <a:t>certificate</a:t>
            </a:r>
            <a:r>
              <a:rPr lang="uk-UA" dirty="0"/>
              <a:t>, HTTPS </a:t>
            </a:r>
            <a:r>
              <a:rPr lang="uk-UA" dirty="0" err="1"/>
              <a:t>solves</a:t>
            </a:r>
            <a:r>
              <a:rPr lang="uk-UA" dirty="0"/>
              <a:t> </a:t>
            </a:r>
            <a:r>
              <a:rPr lang="uk-UA" dirty="0" err="1"/>
              <a:t>this</a:t>
            </a:r>
            <a:r>
              <a:rPr lang="uk-UA" dirty="0"/>
              <a:t> </a:t>
            </a:r>
            <a:r>
              <a:rPr lang="uk-UA" dirty="0" err="1"/>
              <a:t>by</a:t>
            </a:r>
            <a:r>
              <a:rPr lang="uk-UA" dirty="0"/>
              <a:t> </a:t>
            </a:r>
            <a:r>
              <a:rPr lang="uk-UA" dirty="0" err="1"/>
              <a:t>creating</a:t>
            </a:r>
            <a:r>
              <a:rPr lang="uk-UA" dirty="0"/>
              <a:t> </a:t>
            </a:r>
            <a:r>
              <a:rPr lang="uk-UA" dirty="0" err="1"/>
              <a:t>an</a:t>
            </a:r>
            <a:r>
              <a:rPr lang="uk-UA" dirty="0"/>
              <a:t> </a:t>
            </a:r>
            <a:r>
              <a:rPr lang="uk-UA" dirty="0" err="1"/>
              <a:t>encrypted</a:t>
            </a:r>
            <a:r>
              <a:rPr lang="uk-UA" dirty="0"/>
              <a:t> </a:t>
            </a:r>
            <a:r>
              <a:rPr lang="uk-UA" dirty="0" err="1"/>
              <a:t>connection</a:t>
            </a:r>
            <a:r>
              <a:rPr lang="uk-UA" dirty="0"/>
              <a:t> </a:t>
            </a:r>
            <a:r>
              <a:rPr lang="uk-UA" dirty="0" err="1"/>
              <a:t>between</a:t>
            </a:r>
            <a:r>
              <a:rPr lang="uk-UA" dirty="0"/>
              <a:t> </a:t>
            </a:r>
            <a:r>
              <a:rPr lang="uk-UA" dirty="0" err="1"/>
              <a:t>server</a:t>
            </a:r>
            <a:r>
              <a:rPr lang="uk-UA" dirty="0"/>
              <a:t> </a:t>
            </a:r>
            <a:r>
              <a:rPr lang="uk-UA" dirty="0" err="1"/>
              <a:t>and</a:t>
            </a:r>
            <a:r>
              <a:rPr lang="uk-UA" dirty="0"/>
              <a:t> </a:t>
            </a:r>
            <a:r>
              <a:rPr lang="uk-UA" dirty="0" err="1"/>
              <a:t>browser</a:t>
            </a:r>
            <a:r>
              <a:rPr lang="uk-UA" dirty="0"/>
              <a:t>. </a:t>
            </a:r>
            <a:r>
              <a:rPr lang="uk-UA" dirty="0" err="1"/>
              <a:t>In</a:t>
            </a:r>
            <a:r>
              <a:rPr lang="uk-UA" dirty="0"/>
              <a:t> </a:t>
            </a:r>
            <a:r>
              <a:rPr lang="uk-UA" dirty="0" err="1"/>
              <a:t>this</a:t>
            </a:r>
            <a:r>
              <a:rPr lang="uk-UA" dirty="0"/>
              <a:t> </a:t>
            </a:r>
            <a:r>
              <a:rPr lang="uk-UA" dirty="0" err="1"/>
              <a:t>way</a:t>
            </a:r>
            <a:r>
              <a:rPr lang="uk-UA" dirty="0"/>
              <a:t>, </a:t>
            </a:r>
            <a:r>
              <a:rPr lang="uk-UA" dirty="0" err="1"/>
              <a:t>any</a:t>
            </a:r>
            <a:r>
              <a:rPr lang="uk-UA" dirty="0"/>
              <a:t> </a:t>
            </a:r>
            <a:r>
              <a:rPr lang="uk-UA" dirty="0" err="1"/>
              <a:t>sensitive</a:t>
            </a:r>
            <a:r>
              <a:rPr lang="uk-UA" dirty="0"/>
              <a:t> </a:t>
            </a:r>
            <a:r>
              <a:rPr lang="uk-UA" dirty="0" err="1"/>
              <a:t>information</a:t>
            </a:r>
            <a:r>
              <a:rPr lang="uk-UA" dirty="0"/>
              <a:t> </a:t>
            </a:r>
            <a:r>
              <a:rPr lang="uk-UA" dirty="0" err="1"/>
              <a:t>being</a:t>
            </a:r>
            <a:r>
              <a:rPr lang="uk-UA" dirty="0"/>
              <a:t> </a:t>
            </a:r>
            <a:r>
              <a:rPr lang="uk-UA" dirty="0" err="1"/>
              <a:t>shared</a:t>
            </a:r>
            <a:r>
              <a:rPr lang="uk-UA" dirty="0"/>
              <a:t> </a:t>
            </a:r>
            <a:r>
              <a:rPr lang="uk-UA" dirty="0" err="1"/>
              <a:t>by</a:t>
            </a:r>
            <a:r>
              <a:rPr lang="uk-UA" dirty="0"/>
              <a:t> </a:t>
            </a:r>
            <a:r>
              <a:rPr lang="uk-UA" dirty="0" err="1"/>
              <a:t>the</a:t>
            </a:r>
            <a:r>
              <a:rPr lang="uk-UA" dirty="0"/>
              <a:t> </a:t>
            </a:r>
            <a:r>
              <a:rPr lang="uk-UA" dirty="0" err="1"/>
              <a:t>server</a:t>
            </a:r>
            <a:r>
              <a:rPr lang="uk-UA" dirty="0"/>
              <a:t> </a:t>
            </a:r>
            <a:r>
              <a:rPr lang="uk-UA" dirty="0" err="1"/>
              <a:t>and</a:t>
            </a:r>
            <a:r>
              <a:rPr lang="uk-UA" dirty="0"/>
              <a:t> </a:t>
            </a:r>
            <a:r>
              <a:rPr lang="uk-UA" dirty="0" err="1"/>
              <a:t>browser</a:t>
            </a:r>
            <a:r>
              <a:rPr lang="uk-UA" dirty="0"/>
              <a:t> </a:t>
            </a:r>
            <a:r>
              <a:rPr lang="uk-UA" dirty="0" err="1"/>
              <a:t>is</a:t>
            </a:r>
            <a:r>
              <a:rPr lang="uk-UA" dirty="0"/>
              <a:t> </a:t>
            </a:r>
            <a:r>
              <a:rPr lang="uk-UA" dirty="0" err="1"/>
              <a:t>protected</a:t>
            </a:r>
            <a:r>
              <a:rPr lang="uk-UA" dirty="0"/>
              <a:t> </a:t>
            </a:r>
            <a:r>
              <a:rPr lang="uk-UA" dirty="0" err="1"/>
              <a:t>and</a:t>
            </a:r>
            <a:r>
              <a:rPr lang="uk-UA" dirty="0"/>
              <a:t> </a:t>
            </a:r>
            <a:r>
              <a:rPr lang="uk-UA" dirty="0" err="1"/>
              <a:t>cannot</a:t>
            </a:r>
            <a:r>
              <a:rPr lang="uk-UA" dirty="0"/>
              <a:t> </a:t>
            </a:r>
            <a:r>
              <a:rPr lang="uk-UA" dirty="0" err="1"/>
              <a:t>be</a:t>
            </a:r>
            <a:r>
              <a:rPr lang="uk-UA" dirty="0"/>
              <a:t> </a:t>
            </a:r>
            <a:r>
              <a:rPr lang="uk-UA" dirty="0" err="1"/>
              <a:t>easily</a:t>
            </a:r>
            <a:r>
              <a:rPr lang="uk-UA" dirty="0"/>
              <a:t> </a:t>
            </a:r>
            <a:r>
              <a:rPr lang="uk-UA" dirty="0" err="1"/>
              <a:t>stolen</a:t>
            </a:r>
            <a:r>
              <a:rPr lang="uk-UA" dirty="0"/>
              <a:t>.</a:t>
            </a:r>
            <a:endParaRPr lang="uk-UA"/>
          </a:p>
        </p:txBody>
      </p:sp>
    </p:spTree>
    <p:extLst>
      <p:ext uri="{BB962C8B-B14F-4D97-AF65-F5344CB8AC3E}">
        <p14:creationId xmlns:p14="http://schemas.microsoft.com/office/powerpoint/2010/main" val="1754516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я 2">
            <a:extLst>
              <a:ext uri="{FF2B5EF4-FFF2-40B4-BE49-F238E27FC236}">
                <a16:creationId xmlns:a16="http://schemas.microsoft.com/office/drawing/2014/main" id="{5AB7AADC-CE44-445C-99D5-60553B04DA15}"/>
              </a:ext>
            </a:extLst>
          </p:cNvPr>
          <p:cNvGraphicFramePr>
            <a:graphicFrameLocks noGrp="1"/>
          </p:cNvGraphicFramePr>
          <p:nvPr>
            <p:extLst>
              <p:ext uri="{D42A27DB-BD31-4B8C-83A1-F6EECF244321}">
                <p14:modId xmlns:p14="http://schemas.microsoft.com/office/powerpoint/2010/main" val="1441078009"/>
              </p:ext>
            </p:extLst>
          </p:nvPr>
        </p:nvGraphicFramePr>
        <p:xfrm>
          <a:off x="822157" y="360947"/>
          <a:ext cx="10872117" cy="5836617"/>
        </p:xfrm>
        <a:graphic>
          <a:graphicData uri="http://schemas.openxmlformats.org/drawingml/2006/table">
            <a:tbl>
              <a:tblPr firstRow="1" bandRow="1">
                <a:tableStyleId>{7DF18680-E054-41AD-8BC1-D1AEF772440D}</a:tableStyleId>
              </a:tblPr>
              <a:tblGrid>
                <a:gridCol w="2422470">
                  <a:extLst>
                    <a:ext uri="{9D8B030D-6E8A-4147-A177-3AD203B41FA5}">
                      <a16:colId xmlns:a16="http://schemas.microsoft.com/office/drawing/2014/main" val="3919973050"/>
                    </a:ext>
                  </a:extLst>
                </a:gridCol>
                <a:gridCol w="3722269">
                  <a:extLst>
                    <a:ext uri="{9D8B030D-6E8A-4147-A177-3AD203B41FA5}">
                      <a16:colId xmlns:a16="http://schemas.microsoft.com/office/drawing/2014/main" val="2526163709"/>
                    </a:ext>
                  </a:extLst>
                </a:gridCol>
                <a:gridCol w="4727378">
                  <a:extLst>
                    <a:ext uri="{9D8B030D-6E8A-4147-A177-3AD203B41FA5}">
                      <a16:colId xmlns:a16="http://schemas.microsoft.com/office/drawing/2014/main" val="1504090648"/>
                    </a:ext>
                  </a:extLst>
                </a:gridCol>
              </a:tblGrid>
              <a:tr h="436036">
                <a:tc>
                  <a:txBody>
                    <a:bodyPr/>
                    <a:lstStyle/>
                    <a:p>
                      <a:pPr algn="ctr" fontAlgn="ctr"/>
                      <a:r>
                        <a:rPr lang="af-ZA" cap="all" dirty="0">
                          <a:effectLst/>
                        </a:rPr>
                        <a:t>BASIS FOR COMPARISON</a:t>
                      </a:r>
                    </a:p>
                  </a:txBody>
                  <a:tcPr marL="76200" marR="76200" marT="76200" marB="76200" anchor="ctr"/>
                </a:tc>
                <a:tc>
                  <a:txBody>
                    <a:bodyPr/>
                    <a:lstStyle/>
                    <a:p>
                      <a:pPr algn="ctr" fontAlgn="ctr"/>
                      <a:r>
                        <a:rPr lang="af-ZA" cap="all" dirty="0">
                          <a:effectLst/>
                        </a:rPr>
                        <a:t>HTTP</a:t>
                      </a:r>
                    </a:p>
                  </a:txBody>
                  <a:tcPr marL="76200" marR="76200" marT="76200" marB="76200" anchor="ctr"/>
                </a:tc>
                <a:tc>
                  <a:txBody>
                    <a:bodyPr/>
                    <a:lstStyle/>
                    <a:p>
                      <a:pPr algn="ctr" fontAlgn="ctr"/>
                      <a:r>
                        <a:rPr lang="af-ZA" cap="all" dirty="0">
                          <a:effectLst/>
                        </a:rPr>
                        <a:t>HTTPS</a:t>
                      </a:r>
                    </a:p>
                  </a:txBody>
                  <a:tcPr marL="76200" marR="76200" marT="76200" marB="76200" anchor="ctr"/>
                </a:tc>
                <a:extLst>
                  <a:ext uri="{0D108BD9-81ED-4DB2-BD59-A6C34878D82A}">
                    <a16:rowId xmlns:a16="http://schemas.microsoft.com/office/drawing/2014/main" val="1455834552"/>
                  </a:ext>
                </a:extLst>
              </a:tr>
              <a:tr h="269549">
                <a:tc>
                  <a:txBody>
                    <a:bodyPr/>
                    <a:lstStyle/>
                    <a:p>
                      <a:pPr fontAlgn="t"/>
                      <a:r>
                        <a:rPr lang="af-ZA" dirty="0" err="1">
                          <a:effectLst/>
                        </a:rPr>
                        <a:t>Prefix</a:t>
                      </a:r>
                      <a:r>
                        <a:rPr lang="af-ZA" dirty="0">
                          <a:effectLst/>
                        </a:rPr>
                        <a:t> </a:t>
                      </a:r>
                      <a:r>
                        <a:rPr lang="af-ZA" dirty="0" err="1">
                          <a:effectLst/>
                        </a:rPr>
                        <a:t>Used</a:t>
                      </a:r>
                    </a:p>
                  </a:txBody>
                  <a:tcPr marL="76200" marR="76200" marT="76200" marB="76200"/>
                </a:tc>
                <a:tc>
                  <a:txBody>
                    <a:bodyPr/>
                    <a:lstStyle/>
                    <a:p>
                      <a:pPr fontAlgn="t"/>
                      <a:r>
                        <a:rPr lang="af-ZA" dirty="0" err="1">
                          <a:effectLst/>
                        </a:rPr>
                        <a:t>Url</a:t>
                      </a:r>
                      <a:r>
                        <a:rPr lang="af-ZA" dirty="0">
                          <a:effectLst/>
                        </a:rPr>
                        <a:t> </a:t>
                      </a:r>
                      <a:r>
                        <a:rPr lang="af-ZA" dirty="0" err="1">
                          <a:effectLst/>
                        </a:rPr>
                        <a:t>begins</a:t>
                      </a:r>
                      <a:r>
                        <a:rPr lang="af-ZA" dirty="0">
                          <a:effectLst/>
                        </a:rPr>
                        <a:t> </a:t>
                      </a:r>
                      <a:r>
                        <a:rPr lang="af-ZA" dirty="0" err="1">
                          <a:effectLst/>
                        </a:rPr>
                        <a:t>with</a:t>
                      </a:r>
                      <a:r>
                        <a:rPr lang="af-ZA" dirty="0">
                          <a:effectLst/>
                        </a:rPr>
                        <a:t> "</a:t>
                      </a:r>
                      <a:r>
                        <a:rPr lang="af-ZA" dirty="0" err="1">
                          <a:effectLst/>
                        </a:rPr>
                        <a:t>http</a:t>
                      </a:r>
                      <a:r>
                        <a:rPr lang="af-ZA" dirty="0">
                          <a:effectLst/>
                        </a:rPr>
                        <a:t>://"</a:t>
                      </a:r>
                    </a:p>
                  </a:txBody>
                  <a:tcPr marL="76200" marR="76200" marT="76200" marB="76200"/>
                </a:tc>
                <a:tc>
                  <a:txBody>
                    <a:bodyPr/>
                    <a:lstStyle/>
                    <a:p>
                      <a:pPr fontAlgn="t"/>
                      <a:r>
                        <a:rPr lang="af-ZA" dirty="0" err="1">
                          <a:effectLst/>
                        </a:rPr>
                        <a:t>Url</a:t>
                      </a:r>
                      <a:r>
                        <a:rPr lang="af-ZA" dirty="0">
                          <a:effectLst/>
                        </a:rPr>
                        <a:t> </a:t>
                      </a:r>
                      <a:r>
                        <a:rPr lang="af-ZA" dirty="0" err="1">
                          <a:effectLst/>
                        </a:rPr>
                        <a:t>begins</a:t>
                      </a:r>
                      <a:r>
                        <a:rPr lang="af-ZA" dirty="0">
                          <a:effectLst/>
                        </a:rPr>
                        <a:t> </a:t>
                      </a:r>
                      <a:r>
                        <a:rPr lang="af-ZA" dirty="0" err="1">
                          <a:effectLst/>
                        </a:rPr>
                        <a:t>with</a:t>
                      </a:r>
                      <a:r>
                        <a:rPr lang="af-ZA" dirty="0">
                          <a:effectLst/>
                        </a:rPr>
                        <a:t> "</a:t>
                      </a:r>
                      <a:r>
                        <a:rPr lang="af-ZA" dirty="0" err="1">
                          <a:effectLst/>
                        </a:rPr>
                        <a:t>https</a:t>
                      </a:r>
                      <a:r>
                        <a:rPr lang="af-ZA" dirty="0">
                          <a:effectLst/>
                        </a:rPr>
                        <a:t>://"</a:t>
                      </a:r>
                    </a:p>
                  </a:txBody>
                  <a:tcPr marL="76200" marR="76200" marT="76200" marB="76200"/>
                </a:tc>
                <a:extLst>
                  <a:ext uri="{0D108BD9-81ED-4DB2-BD59-A6C34878D82A}">
                    <a16:rowId xmlns:a16="http://schemas.microsoft.com/office/drawing/2014/main" val="1614130451"/>
                  </a:ext>
                </a:extLst>
              </a:tr>
              <a:tr h="269549">
                <a:tc>
                  <a:txBody>
                    <a:bodyPr/>
                    <a:lstStyle/>
                    <a:p>
                      <a:pPr fontAlgn="t"/>
                      <a:r>
                        <a:rPr lang="af-ZA" dirty="0" err="1">
                          <a:effectLst/>
                        </a:rPr>
                        <a:t>Security</a:t>
                      </a:r>
                    </a:p>
                  </a:txBody>
                  <a:tcPr marL="76200" marR="76200" marT="76200" marB="76200"/>
                </a:tc>
                <a:tc>
                  <a:txBody>
                    <a:bodyPr/>
                    <a:lstStyle/>
                    <a:p>
                      <a:pPr fontAlgn="t"/>
                      <a:r>
                        <a:rPr lang="af-ZA" dirty="0" err="1">
                          <a:effectLst/>
                        </a:rPr>
                        <a:t>Unsecured</a:t>
                      </a:r>
                      <a:r>
                        <a:rPr lang="af-ZA" dirty="0">
                          <a:effectLst/>
                        </a:rPr>
                        <a:t>.</a:t>
                      </a:r>
                    </a:p>
                  </a:txBody>
                  <a:tcPr marL="76200" marR="76200" marT="76200" marB="76200"/>
                </a:tc>
                <a:tc>
                  <a:txBody>
                    <a:bodyPr/>
                    <a:lstStyle/>
                    <a:p>
                      <a:pPr fontAlgn="t"/>
                      <a:r>
                        <a:rPr lang="af-ZA" dirty="0" err="1">
                          <a:effectLst/>
                        </a:rPr>
                        <a:t>Secured</a:t>
                      </a:r>
                      <a:r>
                        <a:rPr lang="af-ZA" dirty="0">
                          <a:effectLst/>
                        </a:rPr>
                        <a:t>.</a:t>
                      </a:r>
                    </a:p>
                  </a:txBody>
                  <a:tcPr marL="76200" marR="76200" marT="76200" marB="76200"/>
                </a:tc>
                <a:extLst>
                  <a:ext uri="{0D108BD9-81ED-4DB2-BD59-A6C34878D82A}">
                    <a16:rowId xmlns:a16="http://schemas.microsoft.com/office/drawing/2014/main" val="4198855029"/>
                  </a:ext>
                </a:extLst>
              </a:tr>
              <a:tr h="269549">
                <a:tc>
                  <a:txBody>
                    <a:bodyPr/>
                    <a:lstStyle/>
                    <a:p>
                      <a:pPr fontAlgn="t"/>
                      <a:r>
                        <a:rPr lang="af-ZA" dirty="0" err="1">
                          <a:effectLst/>
                        </a:rPr>
                        <a:t>Operated</a:t>
                      </a:r>
                      <a:r>
                        <a:rPr lang="af-ZA" dirty="0">
                          <a:effectLst/>
                        </a:rPr>
                        <a:t> </a:t>
                      </a:r>
                      <a:r>
                        <a:rPr lang="af-ZA" dirty="0" err="1">
                          <a:effectLst/>
                        </a:rPr>
                        <a:t>On</a:t>
                      </a:r>
                    </a:p>
                  </a:txBody>
                  <a:tcPr marL="76200" marR="76200" marT="76200" marB="76200"/>
                </a:tc>
                <a:tc>
                  <a:txBody>
                    <a:bodyPr/>
                    <a:lstStyle/>
                    <a:p>
                      <a:pPr fontAlgn="t"/>
                      <a:r>
                        <a:rPr lang="af-ZA" dirty="0" err="1">
                          <a:effectLst/>
                        </a:rPr>
                        <a:t>Application</a:t>
                      </a:r>
                      <a:r>
                        <a:rPr lang="af-ZA" dirty="0">
                          <a:effectLst/>
                        </a:rPr>
                        <a:t> </a:t>
                      </a:r>
                      <a:r>
                        <a:rPr lang="af-ZA" dirty="0" err="1">
                          <a:effectLst/>
                        </a:rPr>
                        <a:t>layer</a:t>
                      </a:r>
                    </a:p>
                  </a:txBody>
                  <a:tcPr marL="76200" marR="76200" marT="76200" marB="76200"/>
                </a:tc>
                <a:tc>
                  <a:txBody>
                    <a:bodyPr/>
                    <a:lstStyle/>
                    <a:p>
                      <a:pPr fontAlgn="t"/>
                      <a:r>
                        <a:rPr lang="af-ZA" dirty="0">
                          <a:effectLst/>
                        </a:rPr>
                        <a:t>Transport </a:t>
                      </a:r>
                      <a:r>
                        <a:rPr lang="af-ZA" dirty="0" err="1">
                          <a:effectLst/>
                        </a:rPr>
                        <a:t>layer</a:t>
                      </a:r>
                      <a:r>
                        <a:rPr lang="af-ZA" dirty="0">
                          <a:effectLst/>
                        </a:rPr>
                        <a:t>.</a:t>
                      </a:r>
                    </a:p>
                  </a:txBody>
                  <a:tcPr marL="76200" marR="76200" marT="76200" marB="76200"/>
                </a:tc>
                <a:extLst>
                  <a:ext uri="{0D108BD9-81ED-4DB2-BD59-A6C34878D82A}">
                    <a16:rowId xmlns:a16="http://schemas.microsoft.com/office/drawing/2014/main" val="2400546307"/>
                  </a:ext>
                </a:extLst>
              </a:tr>
              <a:tr h="269549">
                <a:tc>
                  <a:txBody>
                    <a:bodyPr/>
                    <a:lstStyle/>
                    <a:p>
                      <a:pPr fontAlgn="t"/>
                      <a:r>
                        <a:rPr lang="af-ZA" dirty="0" err="1">
                          <a:effectLst/>
                        </a:rPr>
                        <a:t>Encryption</a:t>
                      </a:r>
                    </a:p>
                  </a:txBody>
                  <a:tcPr marL="76200" marR="76200" marT="76200" marB="76200"/>
                </a:tc>
                <a:tc>
                  <a:txBody>
                    <a:bodyPr/>
                    <a:lstStyle/>
                    <a:p>
                      <a:pPr fontAlgn="t"/>
                      <a:r>
                        <a:rPr lang="af-ZA" dirty="0">
                          <a:effectLst/>
                        </a:rPr>
                        <a:t>No </a:t>
                      </a:r>
                      <a:r>
                        <a:rPr lang="af-ZA" dirty="0" err="1">
                          <a:effectLst/>
                        </a:rPr>
                        <a:t>encryption</a:t>
                      </a:r>
                      <a:r>
                        <a:rPr lang="af-ZA" dirty="0">
                          <a:effectLst/>
                        </a:rPr>
                        <a:t> is </a:t>
                      </a:r>
                      <a:r>
                        <a:rPr lang="af-ZA" dirty="0" err="1">
                          <a:effectLst/>
                        </a:rPr>
                        <a:t>there</a:t>
                      </a:r>
                    </a:p>
                  </a:txBody>
                  <a:tcPr marL="76200" marR="76200" marT="76200" marB="76200"/>
                </a:tc>
                <a:tc>
                  <a:txBody>
                    <a:bodyPr/>
                    <a:lstStyle/>
                    <a:p>
                      <a:pPr fontAlgn="t"/>
                      <a:r>
                        <a:rPr lang="af-ZA" dirty="0" err="1">
                          <a:effectLst/>
                        </a:rPr>
                        <a:t>Encryption</a:t>
                      </a:r>
                      <a:r>
                        <a:rPr lang="af-ZA" dirty="0">
                          <a:effectLst/>
                        </a:rPr>
                        <a:t> is </a:t>
                      </a:r>
                      <a:r>
                        <a:rPr lang="af-ZA" dirty="0" err="1">
                          <a:effectLst/>
                        </a:rPr>
                        <a:t>used</a:t>
                      </a:r>
                      <a:r>
                        <a:rPr lang="af-ZA" dirty="0">
                          <a:effectLst/>
                        </a:rPr>
                        <a:t>.</a:t>
                      </a:r>
                    </a:p>
                  </a:txBody>
                  <a:tcPr marL="76200" marR="76200" marT="76200" marB="76200"/>
                </a:tc>
                <a:extLst>
                  <a:ext uri="{0D108BD9-81ED-4DB2-BD59-A6C34878D82A}">
                    <a16:rowId xmlns:a16="http://schemas.microsoft.com/office/drawing/2014/main" val="286069067"/>
                  </a:ext>
                </a:extLst>
              </a:tr>
              <a:tr h="443964">
                <a:tc>
                  <a:txBody>
                    <a:bodyPr/>
                    <a:lstStyle/>
                    <a:p>
                      <a:pPr fontAlgn="t"/>
                      <a:r>
                        <a:rPr lang="af-ZA" dirty="0" err="1">
                          <a:effectLst/>
                        </a:rPr>
                        <a:t>Certificate</a:t>
                      </a:r>
                    </a:p>
                  </a:txBody>
                  <a:tcPr marL="76200" marR="76200" marT="76200" marB="76200"/>
                </a:tc>
                <a:tc>
                  <a:txBody>
                    <a:bodyPr/>
                    <a:lstStyle/>
                    <a:p>
                      <a:pPr fontAlgn="t"/>
                      <a:r>
                        <a:rPr lang="af-ZA" dirty="0" err="1">
                          <a:effectLst/>
                        </a:rPr>
                        <a:t>Not</a:t>
                      </a:r>
                      <a:r>
                        <a:rPr lang="af-ZA" dirty="0">
                          <a:effectLst/>
                        </a:rPr>
                        <a:t> </a:t>
                      </a:r>
                      <a:r>
                        <a:rPr lang="af-ZA" dirty="0" err="1">
                          <a:effectLst/>
                        </a:rPr>
                        <a:t>required</a:t>
                      </a:r>
                      <a:r>
                        <a:rPr lang="af-ZA" dirty="0">
                          <a:effectLst/>
                        </a:rPr>
                        <a:t>.</a:t>
                      </a:r>
                    </a:p>
                  </a:txBody>
                  <a:tcPr marL="76200" marR="76200" marT="76200" marB="76200"/>
                </a:tc>
                <a:tc>
                  <a:txBody>
                    <a:bodyPr/>
                    <a:lstStyle/>
                    <a:p>
                      <a:pPr fontAlgn="t"/>
                      <a:r>
                        <a:rPr lang="af-ZA" dirty="0" err="1">
                          <a:effectLst/>
                        </a:rPr>
                        <a:t>Necessary</a:t>
                      </a:r>
                      <a:br>
                        <a:rPr lang="af-ZA" dirty="0">
                          <a:effectLst/>
                        </a:rPr>
                      </a:br>
                      <a:endParaRPr lang="af-ZA" dirty="0">
                        <a:effectLst/>
                      </a:endParaRPr>
                    </a:p>
                  </a:txBody>
                  <a:tcPr marL="76200" marR="76200" marT="76200" marB="76200"/>
                </a:tc>
                <a:extLst>
                  <a:ext uri="{0D108BD9-81ED-4DB2-BD59-A6C34878D82A}">
                    <a16:rowId xmlns:a16="http://schemas.microsoft.com/office/drawing/2014/main" val="1751389583"/>
                  </a:ext>
                </a:extLst>
              </a:tr>
              <a:tr h="436036">
                <a:tc>
                  <a:txBody>
                    <a:bodyPr/>
                    <a:lstStyle/>
                    <a:p>
                      <a:pPr fontAlgn="t"/>
                      <a:r>
                        <a:rPr lang="af-ZA" dirty="0">
                          <a:effectLst/>
                        </a:rPr>
                        <a:t>Port </a:t>
                      </a:r>
                      <a:r>
                        <a:rPr lang="af-ZA" dirty="0" err="1">
                          <a:effectLst/>
                        </a:rPr>
                        <a:t>Used</a:t>
                      </a:r>
                    </a:p>
                  </a:txBody>
                  <a:tcPr marL="76200" marR="76200" marT="76200" marB="76200"/>
                </a:tc>
                <a:tc>
                  <a:txBody>
                    <a:bodyPr/>
                    <a:lstStyle/>
                    <a:p>
                      <a:pPr fontAlgn="t"/>
                      <a:r>
                        <a:rPr lang="af-ZA" dirty="0">
                          <a:effectLst/>
                        </a:rPr>
                        <a:t>Port </a:t>
                      </a:r>
                      <a:r>
                        <a:rPr lang="af-ZA" dirty="0" err="1">
                          <a:effectLst/>
                        </a:rPr>
                        <a:t>number</a:t>
                      </a:r>
                      <a:r>
                        <a:rPr lang="af-ZA" dirty="0">
                          <a:effectLst/>
                        </a:rPr>
                        <a:t> 80 is </a:t>
                      </a:r>
                      <a:r>
                        <a:rPr lang="af-ZA" dirty="0" err="1">
                          <a:effectLst/>
                        </a:rPr>
                        <a:t>used</a:t>
                      </a:r>
                      <a:r>
                        <a:rPr lang="af-ZA" dirty="0">
                          <a:effectLst/>
                        </a:rPr>
                        <a:t> </a:t>
                      </a:r>
                      <a:r>
                        <a:rPr lang="af-ZA" dirty="0" err="1">
                          <a:effectLst/>
                        </a:rPr>
                        <a:t>for</a:t>
                      </a:r>
                      <a:r>
                        <a:rPr lang="af-ZA" dirty="0">
                          <a:effectLst/>
                        </a:rPr>
                        <a:t> </a:t>
                      </a:r>
                      <a:r>
                        <a:rPr lang="af-ZA" dirty="0" err="1">
                          <a:effectLst/>
                        </a:rPr>
                        <a:t>communication</a:t>
                      </a:r>
                      <a:r>
                        <a:rPr lang="af-ZA" dirty="0">
                          <a:effectLst/>
                        </a:rPr>
                        <a:t>.</a:t>
                      </a:r>
                    </a:p>
                  </a:txBody>
                  <a:tcPr marL="76200" marR="76200" marT="76200" marB="76200"/>
                </a:tc>
                <a:tc>
                  <a:txBody>
                    <a:bodyPr/>
                    <a:lstStyle/>
                    <a:p>
                      <a:pPr fontAlgn="t"/>
                      <a:r>
                        <a:rPr lang="af-ZA" dirty="0">
                          <a:effectLst/>
                        </a:rPr>
                        <a:t>Port </a:t>
                      </a:r>
                      <a:r>
                        <a:rPr lang="af-ZA" dirty="0" err="1">
                          <a:effectLst/>
                        </a:rPr>
                        <a:t>number</a:t>
                      </a:r>
                      <a:r>
                        <a:rPr lang="af-ZA" dirty="0">
                          <a:effectLst/>
                        </a:rPr>
                        <a:t> 443 is </a:t>
                      </a:r>
                      <a:r>
                        <a:rPr lang="af-ZA" dirty="0" err="1">
                          <a:effectLst/>
                        </a:rPr>
                        <a:t>used</a:t>
                      </a:r>
                      <a:r>
                        <a:rPr lang="af-ZA" dirty="0">
                          <a:effectLst/>
                        </a:rPr>
                        <a:t> </a:t>
                      </a:r>
                      <a:r>
                        <a:rPr lang="af-ZA" dirty="0" err="1">
                          <a:effectLst/>
                        </a:rPr>
                        <a:t>for</a:t>
                      </a:r>
                      <a:r>
                        <a:rPr lang="af-ZA" dirty="0">
                          <a:effectLst/>
                        </a:rPr>
                        <a:t> </a:t>
                      </a:r>
                      <a:r>
                        <a:rPr lang="af-ZA" dirty="0" err="1">
                          <a:effectLst/>
                        </a:rPr>
                        <a:t>communication</a:t>
                      </a:r>
                      <a:r>
                        <a:rPr lang="af-ZA" dirty="0">
                          <a:effectLst/>
                        </a:rPr>
                        <a:t>.</a:t>
                      </a:r>
                    </a:p>
                  </a:txBody>
                  <a:tcPr marL="76200" marR="76200" marT="76200" marB="76200"/>
                </a:tc>
                <a:extLst>
                  <a:ext uri="{0D108BD9-81ED-4DB2-BD59-A6C34878D82A}">
                    <a16:rowId xmlns:a16="http://schemas.microsoft.com/office/drawing/2014/main" val="864317913"/>
                  </a:ext>
                </a:extLst>
              </a:tr>
              <a:tr h="1125767">
                <a:tc>
                  <a:txBody>
                    <a:bodyPr/>
                    <a:lstStyle/>
                    <a:p>
                      <a:pPr fontAlgn="t"/>
                      <a:r>
                        <a:rPr lang="af-ZA" dirty="0" err="1">
                          <a:effectLst/>
                        </a:rPr>
                        <a:t>Characteristics</a:t>
                      </a:r>
                    </a:p>
                  </a:txBody>
                  <a:tcPr marL="76200" marR="76200" marT="76200" marB="76200"/>
                </a:tc>
                <a:tc>
                  <a:txBody>
                    <a:bodyPr/>
                    <a:lstStyle/>
                    <a:p>
                      <a:pPr fontAlgn="t"/>
                      <a:r>
                        <a:rPr lang="af-ZA" dirty="0" err="1">
                          <a:effectLst/>
                        </a:rPr>
                        <a:t>It</a:t>
                      </a:r>
                      <a:r>
                        <a:rPr lang="af-ZA" dirty="0">
                          <a:effectLst/>
                        </a:rPr>
                        <a:t> is </a:t>
                      </a:r>
                      <a:r>
                        <a:rPr lang="af-ZA" dirty="0" err="1">
                          <a:effectLst/>
                        </a:rPr>
                        <a:t>subject</a:t>
                      </a:r>
                      <a:r>
                        <a:rPr lang="af-ZA" dirty="0">
                          <a:effectLst/>
                        </a:rPr>
                        <a:t> </a:t>
                      </a:r>
                      <a:r>
                        <a:rPr lang="af-ZA" dirty="0" err="1">
                          <a:effectLst/>
                        </a:rPr>
                        <a:t>to</a:t>
                      </a:r>
                      <a:r>
                        <a:rPr lang="af-ZA" dirty="0">
                          <a:effectLst/>
                        </a:rPr>
                        <a:t> man-in-</a:t>
                      </a:r>
                      <a:r>
                        <a:rPr lang="af-ZA" dirty="0" err="1">
                          <a:effectLst/>
                        </a:rPr>
                        <a:t>the</a:t>
                      </a:r>
                      <a:r>
                        <a:rPr lang="af-ZA" dirty="0">
                          <a:effectLst/>
                        </a:rPr>
                        <a:t>-</a:t>
                      </a:r>
                      <a:r>
                        <a:rPr lang="af-ZA" dirty="0" err="1">
                          <a:effectLst/>
                        </a:rPr>
                        <a:t>middle</a:t>
                      </a:r>
                      <a:r>
                        <a:rPr lang="af-ZA" dirty="0">
                          <a:effectLst/>
                        </a:rPr>
                        <a:t> </a:t>
                      </a:r>
                      <a:r>
                        <a:rPr lang="af-ZA" dirty="0" err="1">
                          <a:effectLst/>
                        </a:rPr>
                        <a:t>and</a:t>
                      </a:r>
                      <a:r>
                        <a:rPr lang="af-ZA" dirty="0">
                          <a:effectLst/>
                        </a:rPr>
                        <a:t> </a:t>
                      </a:r>
                      <a:r>
                        <a:rPr lang="af-ZA" dirty="0" err="1">
                          <a:effectLst/>
                        </a:rPr>
                        <a:t>eavesdropping</a:t>
                      </a:r>
                      <a:r>
                        <a:rPr lang="af-ZA" dirty="0">
                          <a:effectLst/>
                        </a:rPr>
                        <a:t> </a:t>
                      </a:r>
                      <a:r>
                        <a:rPr lang="af-ZA" dirty="0" err="1">
                          <a:effectLst/>
                        </a:rPr>
                        <a:t>attacks</a:t>
                      </a:r>
                      <a:r>
                        <a:rPr lang="af-ZA" dirty="0">
                          <a:effectLst/>
                        </a:rPr>
                        <a:t>.</a:t>
                      </a:r>
                    </a:p>
                  </a:txBody>
                  <a:tcPr marL="76200" marR="76200" marT="76200" marB="76200"/>
                </a:tc>
                <a:tc>
                  <a:txBody>
                    <a:bodyPr/>
                    <a:lstStyle/>
                    <a:p>
                      <a:pPr fontAlgn="t"/>
                      <a:r>
                        <a:rPr lang="af-ZA" dirty="0" err="1">
                          <a:effectLst/>
                        </a:rPr>
                        <a:t>It</a:t>
                      </a:r>
                      <a:r>
                        <a:rPr lang="af-ZA" dirty="0">
                          <a:effectLst/>
                        </a:rPr>
                        <a:t> is </a:t>
                      </a:r>
                      <a:r>
                        <a:rPr lang="af-ZA" dirty="0" err="1">
                          <a:effectLst/>
                        </a:rPr>
                        <a:t>designed</a:t>
                      </a:r>
                      <a:r>
                        <a:rPr lang="af-ZA" dirty="0">
                          <a:effectLst/>
                        </a:rPr>
                        <a:t> </a:t>
                      </a:r>
                      <a:r>
                        <a:rPr lang="af-ZA" dirty="0" err="1">
                          <a:effectLst/>
                        </a:rPr>
                        <a:t>to</a:t>
                      </a:r>
                      <a:r>
                        <a:rPr lang="af-ZA" dirty="0">
                          <a:effectLst/>
                        </a:rPr>
                        <a:t> </a:t>
                      </a:r>
                      <a:r>
                        <a:rPr lang="af-ZA" dirty="0" err="1">
                          <a:effectLst/>
                        </a:rPr>
                        <a:t>resist</a:t>
                      </a:r>
                      <a:r>
                        <a:rPr lang="af-ZA" dirty="0">
                          <a:effectLst/>
                        </a:rPr>
                        <a:t> man-in-</a:t>
                      </a:r>
                      <a:r>
                        <a:rPr lang="af-ZA" dirty="0" err="1">
                          <a:effectLst/>
                        </a:rPr>
                        <a:t>the</a:t>
                      </a:r>
                      <a:r>
                        <a:rPr lang="af-ZA" dirty="0">
                          <a:effectLst/>
                        </a:rPr>
                        <a:t>-</a:t>
                      </a:r>
                      <a:r>
                        <a:rPr lang="af-ZA" dirty="0" err="1">
                          <a:effectLst/>
                        </a:rPr>
                        <a:t>middle</a:t>
                      </a:r>
                      <a:r>
                        <a:rPr lang="af-ZA" dirty="0">
                          <a:effectLst/>
                        </a:rPr>
                        <a:t> </a:t>
                      </a:r>
                      <a:r>
                        <a:rPr lang="af-ZA" dirty="0" err="1">
                          <a:effectLst/>
                        </a:rPr>
                        <a:t>and</a:t>
                      </a:r>
                      <a:r>
                        <a:rPr lang="af-ZA" dirty="0">
                          <a:effectLst/>
                        </a:rPr>
                        <a:t> </a:t>
                      </a:r>
                      <a:r>
                        <a:rPr lang="af-ZA" dirty="0" err="1">
                          <a:effectLst/>
                        </a:rPr>
                        <a:t>eavesdropping</a:t>
                      </a:r>
                      <a:r>
                        <a:rPr lang="af-ZA" dirty="0">
                          <a:effectLst/>
                        </a:rPr>
                        <a:t> </a:t>
                      </a:r>
                      <a:r>
                        <a:rPr lang="af-ZA" dirty="0" err="1">
                          <a:effectLst/>
                        </a:rPr>
                        <a:t>attacks</a:t>
                      </a:r>
                      <a:r>
                        <a:rPr lang="af-ZA" dirty="0">
                          <a:effectLst/>
                        </a:rPr>
                        <a:t> </a:t>
                      </a:r>
                      <a:r>
                        <a:rPr lang="af-ZA" dirty="0" err="1">
                          <a:effectLst/>
                        </a:rPr>
                        <a:t>and</a:t>
                      </a:r>
                      <a:r>
                        <a:rPr lang="af-ZA" dirty="0">
                          <a:effectLst/>
                        </a:rPr>
                        <a:t> is </a:t>
                      </a:r>
                      <a:r>
                        <a:rPr lang="af-ZA" dirty="0" err="1">
                          <a:effectLst/>
                        </a:rPr>
                        <a:t>considered</a:t>
                      </a:r>
                      <a:r>
                        <a:rPr lang="af-ZA" dirty="0">
                          <a:effectLst/>
                        </a:rPr>
                        <a:t> </a:t>
                      </a:r>
                      <a:r>
                        <a:rPr lang="af-ZA" dirty="0" err="1">
                          <a:effectLst/>
                        </a:rPr>
                        <a:t>secure</a:t>
                      </a:r>
                      <a:r>
                        <a:rPr lang="af-ZA" dirty="0">
                          <a:effectLst/>
                        </a:rPr>
                        <a:t> </a:t>
                      </a:r>
                      <a:r>
                        <a:rPr lang="af-ZA" dirty="0" err="1">
                          <a:effectLst/>
                        </a:rPr>
                        <a:t>against</a:t>
                      </a:r>
                      <a:r>
                        <a:rPr lang="af-ZA" dirty="0">
                          <a:effectLst/>
                        </a:rPr>
                        <a:t> </a:t>
                      </a:r>
                      <a:r>
                        <a:rPr lang="af-ZA" dirty="0" err="1">
                          <a:effectLst/>
                        </a:rPr>
                        <a:t>such</a:t>
                      </a:r>
                      <a:r>
                        <a:rPr lang="af-ZA" dirty="0">
                          <a:effectLst/>
                        </a:rPr>
                        <a:t> </a:t>
                      </a:r>
                      <a:r>
                        <a:rPr lang="af-ZA" dirty="0" err="1">
                          <a:effectLst/>
                        </a:rPr>
                        <a:t>attacks</a:t>
                      </a:r>
                      <a:r>
                        <a:rPr lang="af-ZA" dirty="0">
                          <a:effectLst/>
                        </a:rPr>
                        <a:t>.</a:t>
                      </a:r>
                      <a:br>
                        <a:rPr lang="af-ZA" dirty="0">
                          <a:effectLst/>
                        </a:rPr>
                      </a:br>
                      <a:endParaRPr lang="af-ZA" dirty="0">
                        <a:effectLst/>
                      </a:endParaRPr>
                    </a:p>
                  </a:txBody>
                  <a:tcPr marL="76200" marR="76200" marT="76200" marB="76200"/>
                </a:tc>
                <a:extLst>
                  <a:ext uri="{0D108BD9-81ED-4DB2-BD59-A6C34878D82A}">
                    <a16:rowId xmlns:a16="http://schemas.microsoft.com/office/drawing/2014/main" val="454992930"/>
                  </a:ext>
                </a:extLst>
              </a:tr>
              <a:tr h="776937">
                <a:tc>
                  <a:txBody>
                    <a:bodyPr/>
                    <a:lstStyle/>
                    <a:p>
                      <a:pPr fontAlgn="t"/>
                      <a:r>
                        <a:rPr lang="af-ZA" dirty="0" err="1">
                          <a:effectLst/>
                        </a:rPr>
                        <a:t>Example</a:t>
                      </a:r>
                    </a:p>
                  </a:txBody>
                  <a:tcPr marL="76200" marR="76200" marT="76200" marB="76200"/>
                </a:tc>
                <a:tc>
                  <a:txBody>
                    <a:bodyPr/>
                    <a:lstStyle/>
                    <a:p>
                      <a:pPr fontAlgn="t"/>
                      <a:r>
                        <a:rPr lang="af-ZA" dirty="0" err="1">
                          <a:effectLst/>
                        </a:rPr>
                        <a:t>Websites</a:t>
                      </a:r>
                      <a:r>
                        <a:rPr lang="af-ZA" dirty="0">
                          <a:effectLst/>
                        </a:rPr>
                        <a:t> </a:t>
                      </a:r>
                      <a:r>
                        <a:rPr lang="af-ZA" dirty="0" err="1">
                          <a:effectLst/>
                        </a:rPr>
                        <a:t>like</a:t>
                      </a:r>
                      <a:r>
                        <a:rPr lang="af-ZA" dirty="0">
                          <a:effectLst/>
                        </a:rPr>
                        <a:t> internet forums, </a:t>
                      </a:r>
                      <a:r>
                        <a:rPr lang="af-ZA" dirty="0" err="1">
                          <a:effectLst/>
                        </a:rPr>
                        <a:t>educational</a:t>
                      </a:r>
                      <a:r>
                        <a:rPr lang="af-ZA" dirty="0">
                          <a:effectLst/>
                        </a:rPr>
                        <a:t> </a:t>
                      </a:r>
                      <a:r>
                        <a:rPr lang="af-ZA" dirty="0" err="1">
                          <a:effectLst/>
                        </a:rPr>
                        <a:t>sites</a:t>
                      </a:r>
                      <a:r>
                        <a:rPr lang="af-ZA" dirty="0">
                          <a:effectLst/>
                        </a:rPr>
                        <a:t>.</a:t>
                      </a:r>
                    </a:p>
                  </a:txBody>
                  <a:tcPr marL="76200" marR="76200" marT="76200" marB="76200"/>
                </a:tc>
                <a:tc>
                  <a:txBody>
                    <a:bodyPr/>
                    <a:lstStyle/>
                    <a:p>
                      <a:pPr fontAlgn="t"/>
                      <a:r>
                        <a:rPr lang="af-ZA" dirty="0" err="1">
                          <a:effectLst/>
                        </a:rPr>
                        <a:t>Websites</a:t>
                      </a:r>
                      <a:r>
                        <a:rPr lang="af-ZA" dirty="0">
                          <a:effectLst/>
                        </a:rPr>
                        <a:t> </a:t>
                      </a:r>
                      <a:r>
                        <a:rPr lang="af-ZA" dirty="0" err="1">
                          <a:effectLst/>
                        </a:rPr>
                        <a:t>like</a:t>
                      </a:r>
                      <a:r>
                        <a:rPr lang="af-ZA" dirty="0">
                          <a:effectLst/>
                        </a:rPr>
                        <a:t> Banking </a:t>
                      </a:r>
                      <a:r>
                        <a:rPr lang="af-ZA" dirty="0" err="1">
                          <a:effectLst/>
                        </a:rPr>
                        <a:t>Websites</a:t>
                      </a:r>
                      <a:r>
                        <a:rPr lang="af-ZA" dirty="0">
                          <a:effectLst/>
                        </a:rPr>
                        <a:t>, </a:t>
                      </a:r>
                      <a:r>
                        <a:rPr lang="af-ZA" dirty="0" err="1">
                          <a:effectLst/>
                        </a:rPr>
                        <a:t>Payment</a:t>
                      </a:r>
                      <a:r>
                        <a:rPr lang="af-ZA" dirty="0">
                          <a:effectLst/>
                        </a:rPr>
                        <a:t> </a:t>
                      </a:r>
                      <a:r>
                        <a:rPr lang="af-ZA" dirty="0" err="1">
                          <a:effectLst/>
                        </a:rPr>
                        <a:t>gateway</a:t>
                      </a:r>
                      <a:r>
                        <a:rPr lang="af-ZA" dirty="0">
                          <a:effectLst/>
                        </a:rPr>
                        <a:t>, </a:t>
                      </a:r>
                      <a:r>
                        <a:rPr lang="af-ZA" dirty="0" err="1">
                          <a:effectLst/>
                        </a:rPr>
                        <a:t>Shopping</a:t>
                      </a:r>
                      <a:r>
                        <a:rPr lang="af-ZA" dirty="0">
                          <a:effectLst/>
                        </a:rPr>
                        <a:t> </a:t>
                      </a:r>
                      <a:r>
                        <a:rPr lang="af-ZA" dirty="0" err="1">
                          <a:effectLst/>
                        </a:rPr>
                        <a:t>Websites</a:t>
                      </a:r>
                      <a:r>
                        <a:rPr lang="af-ZA" dirty="0">
                          <a:effectLst/>
                        </a:rPr>
                        <a:t>, etc.</a:t>
                      </a:r>
                    </a:p>
                  </a:txBody>
                  <a:tcPr marL="76200" marR="76200" marT="76200" marB="76200"/>
                </a:tc>
                <a:extLst>
                  <a:ext uri="{0D108BD9-81ED-4DB2-BD59-A6C34878D82A}">
                    <a16:rowId xmlns:a16="http://schemas.microsoft.com/office/drawing/2014/main" val="2312547196"/>
                  </a:ext>
                </a:extLst>
              </a:tr>
            </a:tbl>
          </a:graphicData>
        </a:graphic>
      </p:graphicFrame>
    </p:spTree>
    <p:extLst>
      <p:ext uri="{BB962C8B-B14F-4D97-AF65-F5344CB8AC3E}">
        <p14:creationId xmlns:p14="http://schemas.microsoft.com/office/powerpoint/2010/main" val="2624071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2" descr="Зображення, що містить текст&#10;&#10;Опис створено автоматично">
            <a:extLst>
              <a:ext uri="{FF2B5EF4-FFF2-40B4-BE49-F238E27FC236}">
                <a16:creationId xmlns:a16="http://schemas.microsoft.com/office/drawing/2014/main" id="{757DCC7D-E0DA-46B4-8000-B652FA5A3112}"/>
              </a:ext>
            </a:extLst>
          </p:cNvPr>
          <p:cNvPicPr>
            <a:picLocks noChangeAspect="1"/>
          </p:cNvPicPr>
          <p:nvPr/>
        </p:nvPicPr>
        <p:blipFill>
          <a:blip r:embed="rId2"/>
          <a:stretch>
            <a:fillRect/>
          </a:stretch>
        </p:blipFill>
        <p:spPr>
          <a:xfrm>
            <a:off x="1726532" y="172054"/>
            <a:ext cx="9520989" cy="6393574"/>
          </a:xfrm>
          <a:prstGeom prst="rect">
            <a:avLst/>
          </a:prstGeom>
        </p:spPr>
      </p:pic>
    </p:spTree>
    <p:extLst>
      <p:ext uri="{BB962C8B-B14F-4D97-AF65-F5344CB8AC3E}">
        <p14:creationId xmlns:p14="http://schemas.microsoft.com/office/powerpoint/2010/main" val="3823318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я 2">
            <a:extLst>
              <a:ext uri="{FF2B5EF4-FFF2-40B4-BE49-F238E27FC236}">
                <a16:creationId xmlns:a16="http://schemas.microsoft.com/office/drawing/2014/main" id="{84EFEDD8-BB14-49F0-B263-2272F2165409}"/>
              </a:ext>
            </a:extLst>
          </p:cNvPr>
          <p:cNvGraphicFramePr>
            <a:graphicFrameLocks noGrp="1"/>
          </p:cNvGraphicFramePr>
          <p:nvPr>
            <p:extLst>
              <p:ext uri="{D42A27DB-BD31-4B8C-83A1-F6EECF244321}">
                <p14:modId xmlns:p14="http://schemas.microsoft.com/office/powerpoint/2010/main" val="384734507"/>
              </p:ext>
            </p:extLst>
          </p:nvPr>
        </p:nvGraphicFramePr>
        <p:xfrm>
          <a:off x="812131" y="481262"/>
          <a:ext cx="10807739" cy="5618775"/>
        </p:xfrm>
        <a:graphic>
          <a:graphicData uri="http://schemas.openxmlformats.org/drawingml/2006/table">
            <a:tbl>
              <a:tblPr firstRow="1" bandRow="1">
                <a:tableStyleId>{7DF18680-E054-41AD-8BC1-D1AEF772440D}</a:tableStyleId>
              </a:tblPr>
              <a:tblGrid>
                <a:gridCol w="745963">
                  <a:extLst>
                    <a:ext uri="{9D8B030D-6E8A-4147-A177-3AD203B41FA5}">
                      <a16:colId xmlns:a16="http://schemas.microsoft.com/office/drawing/2014/main" val="991327462"/>
                    </a:ext>
                  </a:extLst>
                </a:gridCol>
                <a:gridCol w="10061776">
                  <a:extLst>
                    <a:ext uri="{9D8B030D-6E8A-4147-A177-3AD203B41FA5}">
                      <a16:colId xmlns:a16="http://schemas.microsoft.com/office/drawing/2014/main" val="1440123314"/>
                    </a:ext>
                  </a:extLst>
                </a:gridCol>
              </a:tblGrid>
              <a:tr h="488589">
                <a:tc>
                  <a:txBody>
                    <a:bodyPr/>
                    <a:lstStyle/>
                    <a:p>
                      <a:pPr fontAlgn="t"/>
                      <a:r>
                        <a:rPr lang="af-ZA" dirty="0">
                          <a:effectLst/>
                        </a:rPr>
                        <a:t>.N.</a:t>
                      </a:r>
                    </a:p>
                  </a:txBody>
                  <a:tcPr marL="76200" marR="76200" marT="76200" marB="76200"/>
                </a:tc>
                <a:tc>
                  <a:txBody>
                    <a:bodyPr/>
                    <a:lstStyle/>
                    <a:p>
                      <a:pPr fontAlgn="t"/>
                      <a:r>
                        <a:rPr lang="af-ZA" dirty="0" err="1">
                          <a:effectLst/>
                        </a:rPr>
                        <a:t>Method</a:t>
                      </a:r>
                      <a:r>
                        <a:rPr lang="af-ZA" dirty="0">
                          <a:effectLst/>
                        </a:rPr>
                        <a:t> </a:t>
                      </a:r>
                      <a:r>
                        <a:rPr lang="af-ZA" dirty="0" err="1">
                          <a:effectLst/>
                        </a:rPr>
                        <a:t>and</a:t>
                      </a:r>
                      <a:r>
                        <a:rPr lang="af-ZA" dirty="0">
                          <a:effectLst/>
                        </a:rPr>
                        <a:t> </a:t>
                      </a:r>
                      <a:r>
                        <a:rPr lang="af-ZA" dirty="0" err="1">
                          <a:effectLst/>
                        </a:rPr>
                        <a:t>Description</a:t>
                      </a:r>
                    </a:p>
                  </a:txBody>
                  <a:tcPr marL="76200" marR="76200" marT="76200" marB="76200"/>
                </a:tc>
                <a:extLst>
                  <a:ext uri="{0D108BD9-81ED-4DB2-BD59-A6C34878D82A}">
                    <a16:rowId xmlns:a16="http://schemas.microsoft.com/office/drawing/2014/main" val="2177797927"/>
                  </a:ext>
                </a:extLst>
              </a:tr>
              <a:tr h="1106511">
                <a:tc>
                  <a:txBody>
                    <a:bodyPr/>
                    <a:lstStyle/>
                    <a:p>
                      <a:pPr algn="ctr" fontAlgn="t"/>
                      <a:r>
                        <a:rPr lang="uk-UA" dirty="0">
                          <a:effectLst/>
                        </a:rPr>
                        <a:t>1</a:t>
                      </a:r>
                    </a:p>
                  </a:txBody>
                  <a:tcPr marL="76200" marR="76200" marT="76200" marB="76200"/>
                </a:tc>
                <a:tc>
                  <a:txBody>
                    <a:bodyPr/>
                    <a:lstStyle/>
                    <a:p>
                      <a:pPr algn="just" fontAlgn="t"/>
                      <a:r>
                        <a:rPr lang="af-ZA" b="1" dirty="0">
                          <a:solidFill>
                            <a:schemeClr val="bg1"/>
                          </a:solidFill>
                          <a:effectLst/>
                        </a:rPr>
                        <a:t>GET</a:t>
                      </a:r>
                      <a:r>
                        <a:rPr lang="af-ZA" dirty="0">
                          <a:effectLst/>
                        </a:rPr>
                        <a:t> </a:t>
                      </a:r>
                      <a:r>
                        <a:rPr lang="af-ZA" dirty="0" err="1">
                          <a:effectLst/>
                        </a:rPr>
                        <a:t>The</a:t>
                      </a:r>
                      <a:r>
                        <a:rPr lang="af-ZA" dirty="0">
                          <a:effectLst/>
                        </a:rPr>
                        <a:t> GET </a:t>
                      </a:r>
                      <a:r>
                        <a:rPr lang="af-ZA" dirty="0" err="1">
                          <a:effectLst/>
                        </a:rPr>
                        <a:t>method</a:t>
                      </a:r>
                      <a:r>
                        <a:rPr lang="af-ZA" dirty="0">
                          <a:effectLst/>
                        </a:rPr>
                        <a:t> is </a:t>
                      </a:r>
                      <a:r>
                        <a:rPr lang="af-ZA" dirty="0" err="1">
                          <a:effectLst/>
                        </a:rPr>
                        <a:t>used</a:t>
                      </a:r>
                      <a:r>
                        <a:rPr lang="af-ZA" dirty="0">
                          <a:effectLst/>
                        </a:rPr>
                        <a:t> </a:t>
                      </a:r>
                      <a:r>
                        <a:rPr lang="af-ZA" dirty="0" err="1">
                          <a:effectLst/>
                        </a:rPr>
                        <a:t>to</a:t>
                      </a:r>
                      <a:r>
                        <a:rPr lang="af-ZA" dirty="0">
                          <a:effectLst/>
                        </a:rPr>
                        <a:t> </a:t>
                      </a:r>
                      <a:r>
                        <a:rPr lang="af-ZA" dirty="0" err="1">
                          <a:effectLst/>
                        </a:rPr>
                        <a:t>retrieve</a:t>
                      </a:r>
                      <a:r>
                        <a:rPr lang="af-ZA" dirty="0">
                          <a:effectLst/>
                        </a:rPr>
                        <a:t> </a:t>
                      </a:r>
                      <a:r>
                        <a:rPr lang="af-ZA" dirty="0" err="1">
                          <a:effectLst/>
                        </a:rPr>
                        <a:t>information</a:t>
                      </a:r>
                      <a:r>
                        <a:rPr lang="af-ZA" dirty="0">
                          <a:effectLst/>
                        </a:rPr>
                        <a:t> </a:t>
                      </a:r>
                      <a:r>
                        <a:rPr lang="af-ZA" dirty="0" err="1">
                          <a:effectLst/>
                        </a:rPr>
                        <a:t>from</a:t>
                      </a:r>
                      <a:r>
                        <a:rPr lang="af-ZA" dirty="0">
                          <a:effectLst/>
                        </a:rPr>
                        <a:t> </a:t>
                      </a:r>
                      <a:r>
                        <a:rPr lang="af-ZA" dirty="0" err="1">
                          <a:effectLst/>
                        </a:rPr>
                        <a:t>the</a:t>
                      </a:r>
                      <a:r>
                        <a:rPr lang="af-ZA" dirty="0">
                          <a:effectLst/>
                        </a:rPr>
                        <a:t> </a:t>
                      </a:r>
                      <a:r>
                        <a:rPr lang="af-ZA" dirty="0" err="1">
                          <a:effectLst/>
                        </a:rPr>
                        <a:t>given</a:t>
                      </a:r>
                      <a:r>
                        <a:rPr lang="af-ZA" dirty="0">
                          <a:effectLst/>
                        </a:rPr>
                        <a:t> </a:t>
                      </a:r>
                      <a:r>
                        <a:rPr lang="af-ZA" dirty="0" err="1">
                          <a:effectLst/>
                        </a:rPr>
                        <a:t>server</a:t>
                      </a:r>
                      <a:r>
                        <a:rPr lang="af-ZA" dirty="0">
                          <a:effectLst/>
                        </a:rPr>
                        <a:t> </a:t>
                      </a:r>
                      <a:r>
                        <a:rPr lang="af-ZA" dirty="0" err="1">
                          <a:effectLst/>
                        </a:rPr>
                        <a:t>using</a:t>
                      </a:r>
                      <a:r>
                        <a:rPr lang="af-ZA" dirty="0">
                          <a:effectLst/>
                        </a:rPr>
                        <a:t> a </a:t>
                      </a:r>
                      <a:r>
                        <a:rPr lang="af-ZA" dirty="0" err="1">
                          <a:effectLst/>
                        </a:rPr>
                        <a:t>given</a:t>
                      </a:r>
                      <a:r>
                        <a:rPr lang="af-ZA" dirty="0">
                          <a:effectLst/>
                        </a:rPr>
                        <a:t> URI. </a:t>
                      </a:r>
                      <a:r>
                        <a:rPr lang="af-ZA" dirty="0" err="1">
                          <a:effectLst/>
                        </a:rPr>
                        <a:t>Requests</a:t>
                      </a:r>
                      <a:r>
                        <a:rPr lang="af-ZA" dirty="0">
                          <a:effectLst/>
                        </a:rPr>
                        <a:t> </a:t>
                      </a:r>
                      <a:r>
                        <a:rPr lang="af-ZA" dirty="0" err="1">
                          <a:effectLst/>
                        </a:rPr>
                        <a:t>using</a:t>
                      </a:r>
                      <a:r>
                        <a:rPr lang="af-ZA" dirty="0">
                          <a:effectLst/>
                        </a:rPr>
                        <a:t> GET </a:t>
                      </a:r>
                      <a:r>
                        <a:rPr lang="af-ZA" dirty="0" err="1">
                          <a:effectLst/>
                        </a:rPr>
                        <a:t>should</a:t>
                      </a:r>
                      <a:r>
                        <a:rPr lang="af-ZA" dirty="0">
                          <a:effectLst/>
                        </a:rPr>
                        <a:t> </a:t>
                      </a:r>
                      <a:r>
                        <a:rPr lang="af-ZA" dirty="0" err="1">
                          <a:effectLst/>
                        </a:rPr>
                        <a:t>only</a:t>
                      </a:r>
                      <a:r>
                        <a:rPr lang="af-ZA" dirty="0">
                          <a:effectLst/>
                        </a:rPr>
                        <a:t> </a:t>
                      </a:r>
                      <a:r>
                        <a:rPr lang="af-ZA" dirty="0" err="1">
                          <a:effectLst/>
                        </a:rPr>
                        <a:t>retrieve</a:t>
                      </a:r>
                      <a:r>
                        <a:rPr lang="af-ZA" dirty="0">
                          <a:effectLst/>
                        </a:rPr>
                        <a:t> data </a:t>
                      </a:r>
                      <a:r>
                        <a:rPr lang="af-ZA" dirty="0" err="1">
                          <a:effectLst/>
                        </a:rPr>
                        <a:t>and</a:t>
                      </a:r>
                      <a:r>
                        <a:rPr lang="af-ZA" dirty="0">
                          <a:effectLst/>
                        </a:rPr>
                        <a:t> </a:t>
                      </a:r>
                      <a:r>
                        <a:rPr lang="af-ZA" dirty="0" err="1">
                          <a:effectLst/>
                        </a:rPr>
                        <a:t>should</a:t>
                      </a:r>
                      <a:r>
                        <a:rPr lang="af-ZA" dirty="0">
                          <a:effectLst/>
                        </a:rPr>
                        <a:t> </a:t>
                      </a:r>
                      <a:r>
                        <a:rPr lang="af-ZA" dirty="0" err="1">
                          <a:effectLst/>
                        </a:rPr>
                        <a:t>have</a:t>
                      </a:r>
                      <a:r>
                        <a:rPr lang="af-ZA" dirty="0">
                          <a:effectLst/>
                        </a:rPr>
                        <a:t> </a:t>
                      </a:r>
                      <a:r>
                        <a:rPr lang="af-ZA" dirty="0" err="1">
                          <a:effectLst/>
                        </a:rPr>
                        <a:t>no</a:t>
                      </a:r>
                      <a:r>
                        <a:rPr lang="af-ZA" dirty="0">
                          <a:effectLst/>
                        </a:rPr>
                        <a:t> </a:t>
                      </a:r>
                      <a:r>
                        <a:rPr lang="af-ZA" dirty="0" err="1">
                          <a:effectLst/>
                        </a:rPr>
                        <a:t>other</a:t>
                      </a:r>
                      <a:r>
                        <a:rPr lang="af-ZA" dirty="0">
                          <a:effectLst/>
                        </a:rPr>
                        <a:t> </a:t>
                      </a:r>
                      <a:r>
                        <a:rPr lang="af-ZA" dirty="0" err="1">
                          <a:effectLst/>
                        </a:rPr>
                        <a:t>effect</a:t>
                      </a:r>
                      <a:r>
                        <a:rPr lang="af-ZA" dirty="0">
                          <a:effectLst/>
                        </a:rPr>
                        <a:t> </a:t>
                      </a:r>
                      <a:r>
                        <a:rPr lang="af-ZA" dirty="0" err="1">
                          <a:effectLst/>
                        </a:rPr>
                        <a:t>on</a:t>
                      </a:r>
                      <a:r>
                        <a:rPr lang="af-ZA" dirty="0">
                          <a:effectLst/>
                        </a:rPr>
                        <a:t> </a:t>
                      </a:r>
                      <a:r>
                        <a:rPr lang="af-ZA" dirty="0" err="1">
                          <a:effectLst/>
                        </a:rPr>
                        <a:t>the</a:t>
                      </a:r>
                      <a:r>
                        <a:rPr lang="af-ZA" dirty="0">
                          <a:effectLst/>
                        </a:rPr>
                        <a:t> data.</a:t>
                      </a:r>
                      <a:endParaRPr lang="af-ZA">
                        <a:effectLst/>
                      </a:endParaRPr>
                    </a:p>
                  </a:txBody>
                  <a:tcPr marL="76200" marR="76200" marT="76200" marB="76200"/>
                </a:tc>
                <a:extLst>
                  <a:ext uri="{0D108BD9-81ED-4DB2-BD59-A6C34878D82A}">
                    <a16:rowId xmlns:a16="http://schemas.microsoft.com/office/drawing/2014/main" val="90869287"/>
                  </a:ext>
                </a:extLst>
              </a:tr>
              <a:tr h="488589">
                <a:tc>
                  <a:txBody>
                    <a:bodyPr/>
                    <a:lstStyle/>
                    <a:p>
                      <a:pPr algn="ctr" fontAlgn="t"/>
                      <a:r>
                        <a:rPr lang="uk-UA" dirty="0">
                          <a:effectLst/>
                        </a:rPr>
                        <a:t>2</a:t>
                      </a:r>
                    </a:p>
                  </a:txBody>
                  <a:tcPr marL="76200" marR="76200" marT="76200" marB="76200"/>
                </a:tc>
                <a:tc>
                  <a:txBody>
                    <a:bodyPr/>
                    <a:lstStyle/>
                    <a:p>
                      <a:pPr algn="just" fontAlgn="t"/>
                      <a:r>
                        <a:rPr lang="af-ZA" b="1" dirty="0">
                          <a:effectLst/>
                        </a:rPr>
                        <a:t>HEAD</a:t>
                      </a:r>
                      <a:r>
                        <a:rPr lang="af-ZA" dirty="0">
                          <a:effectLst/>
                        </a:rPr>
                        <a:t> Same as GET, </a:t>
                      </a:r>
                      <a:r>
                        <a:rPr lang="af-ZA" dirty="0" err="1">
                          <a:effectLst/>
                        </a:rPr>
                        <a:t>but</a:t>
                      </a:r>
                      <a:r>
                        <a:rPr lang="af-ZA" dirty="0">
                          <a:effectLst/>
                        </a:rPr>
                        <a:t> </a:t>
                      </a:r>
                      <a:r>
                        <a:rPr lang="af-ZA" dirty="0" err="1">
                          <a:effectLst/>
                        </a:rPr>
                        <a:t>transfers</a:t>
                      </a:r>
                      <a:r>
                        <a:rPr lang="af-ZA" dirty="0">
                          <a:effectLst/>
                        </a:rPr>
                        <a:t> </a:t>
                      </a:r>
                      <a:r>
                        <a:rPr lang="af-ZA" dirty="0" err="1">
                          <a:effectLst/>
                        </a:rPr>
                        <a:t>the</a:t>
                      </a:r>
                      <a:r>
                        <a:rPr lang="af-ZA" dirty="0">
                          <a:effectLst/>
                        </a:rPr>
                        <a:t> status </a:t>
                      </a:r>
                      <a:r>
                        <a:rPr lang="af-ZA" dirty="0" err="1">
                          <a:effectLst/>
                        </a:rPr>
                        <a:t>line</a:t>
                      </a:r>
                      <a:r>
                        <a:rPr lang="af-ZA" dirty="0">
                          <a:effectLst/>
                        </a:rPr>
                        <a:t> </a:t>
                      </a:r>
                      <a:r>
                        <a:rPr lang="af-ZA" dirty="0" err="1">
                          <a:effectLst/>
                        </a:rPr>
                        <a:t>and</a:t>
                      </a:r>
                      <a:r>
                        <a:rPr lang="af-ZA" dirty="0">
                          <a:effectLst/>
                        </a:rPr>
                        <a:t> </a:t>
                      </a:r>
                      <a:r>
                        <a:rPr lang="af-ZA" dirty="0" err="1">
                          <a:effectLst/>
                        </a:rPr>
                        <a:t>header</a:t>
                      </a:r>
                      <a:r>
                        <a:rPr lang="af-ZA" dirty="0">
                          <a:effectLst/>
                        </a:rPr>
                        <a:t> </a:t>
                      </a:r>
                      <a:r>
                        <a:rPr lang="af-ZA" dirty="0" err="1">
                          <a:effectLst/>
                        </a:rPr>
                        <a:t>section</a:t>
                      </a:r>
                      <a:r>
                        <a:rPr lang="af-ZA" dirty="0">
                          <a:effectLst/>
                        </a:rPr>
                        <a:t> </a:t>
                      </a:r>
                      <a:r>
                        <a:rPr lang="af-ZA" dirty="0" err="1">
                          <a:effectLst/>
                        </a:rPr>
                        <a:t>only</a:t>
                      </a:r>
                      <a:r>
                        <a:rPr lang="af-ZA" dirty="0">
                          <a:effectLst/>
                        </a:rPr>
                        <a:t>.</a:t>
                      </a:r>
                      <a:endParaRPr lang="af-ZA">
                        <a:effectLst/>
                      </a:endParaRPr>
                    </a:p>
                  </a:txBody>
                  <a:tcPr marL="76200" marR="76200" marT="76200" marB="76200"/>
                </a:tc>
                <a:extLst>
                  <a:ext uri="{0D108BD9-81ED-4DB2-BD59-A6C34878D82A}">
                    <a16:rowId xmlns:a16="http://schemas.microsoft.com/office/drawing/2014/main" val="432561062"/>
                  </a:ext>
                </a:extLst>
              </a:tr>
              <a:tr h="790365">
                <a:tc>
                  <a:txBody>
                    <a:bodyPr/>
                    <a:lstStyle/>
                    <a:p>
                      <a:pPr algn="ctr" fontAlgn="t"/>
                      <a:r>
                        <a:rPr lang="uk-UA" dirty="0">
                          <a:effectLst/>
                        </a:rPr>
                        <a:t>3</a:t>
                      </a:r>
                    </a:p>
                  </a:txBody>
                  <a:tcPr marL="76200" marR="76200" marT="76200" marB="76200"/>
                </a:tc>
                <a:tc>
                  <a:txBody>
                    <a:bodyPr/>
                    <a:lstStyle/>
                    <a:p>
                      <a:pPr algn="just" fontAlgn="t"/>
                      <a:r>
                        <a:rPr lang="af-ZA" b="1" dirty="0">
                          <a:effectLst/>
                        </a:rPr>
                        <a:t>POST</a:t>
                      </a:r>
                      <a:r>
                        <a:rPr lang="af-ZA" dirty="0">
                          <a:effectLst/>
                        </a:rPr>
                        <a:t>  A POST </a:t>
                      </a:r>
                      <a:r>
                        <a:rPr lang="af-ZA" dirty="0" err="1">
                          <a:effectLst/>
                        </a:rPr>
                        <a:t>request</a:t>
                      </a:r>
                      <a:r>
                        <a:rPr lang="af-ZA" dirty="0">
                          <a:effectLst/>
                        </a:rPr>
                        <a:t> is </a:t>
                      </a:r>
                      <a:r>
                        <a:rPr lang="af-ZA" dirty="0" err="1">
                          <a:effectLst/>
                        </a:rPr>
                        <a:t>used</a:t>
                      </a:r>
                      <a:r>
                        <a:rPr lang="af-ZA" dirty="0">
                          <a:effectLst/>
                        </a:rPr>
                        <a:t> </a:t>
                      </a:r>
                      <a:r>
                        <a:rPr lang="af-ZA" dirty="0" err="1">
                          <a:effectLst/>
                        </a:rPr>
                        <a:t>to</a:t>
                      </a:r>
                      <a:r>
                        <a:rPr lang="af-ZA" dirty="0">
                          <a:effectLst/>
                        </a:rPr>
                        <a:t> send data </a:t>
                      </a:r>
                      <a:r>
                        <a:rPr lang="af-ZA" dirty="0" err="1">
                          <a:effectLst/>
                        </a:rPr>
                        <a:t>to</a:t>
                      </a:r>
                      <a:r>
                        <a:rPr lang="af-ZA" dirty="0">
                          <a:effectLst/>
                        </a:rPr>
                        <a:t> </a:t>
                      </a:r>
                      <a:r>
                        <a:rPr lang="af-ZA" dirty="0" err="1">
                          <a:effectLst/>
                        </a:rPr>
                        <a:t>the</a:t>
                      </a:r>
                      <a:r>
                        <a:rPr lang="af-ZA" dirty="0">
                          <a:effectLst/>
                        </a:rPr>
                        <a:t> </a:t>
                      </a:r>
                      <a:r>
                        <a:rPr lang="af-ZA" dirty="0" err="1">
                          <a:effectLst/>
                        </a:rPr>
                        <a:t>server</a:t>
                      </a:r>
                      <a:r>
                        <a:rPr lang="af-ZA" dirty="0">
                          <a:effectLst/>
                        </a:rPr>
                        <a:t>, </a:t>
                      </a:r>
                      <a:r>
                        <a:rPr lang="af-ZA" dirty="0" err="1">
                          <a:effectLst/>
                        </a:rPr>
                        <a:t>for</a:t>
                      </a:r>
                      <a:r>
                        <a:rPr lang="af-ZA" dirty="0">
                          <a:effectLst/>
                        </a:rPr>
                        <a:t> </a:t>
                      </a:r>
                      <a:r>
                        <a:rPr lang="af-ZA" dirty="0" err="1">
                          <a:effectLst/>
                        </a:rPr>
                        <a:t>example</a:t>
                      </a:r>
                      <a:r>
                        <a:rPr lang="af-ZA" dirty="0">
                          <a:effectLst/>
                        </a:rPr>
                        <a:t>, </a:t>
                      </a:r>
                      <a:r>
                        <a:rPr lang="af-ZA" dirty="0" err="1">
                          <a:effectLst/>
                        </a:rPr>
                        <a:t>customer</a:t>
                      </a:r>
                      <a:r>
                        <a:rPr lang="af-ZA" dirty="0">
                          <a:effectLst/>
                        </a:rPr>
                        <a:t> </a:t>
                      </a:r>
                      <a:r>
                        <a:rPr lang="af-ZA" dirty="0" err="1">
                          <a:effectLst/>
                        </a:rPr>
                        <a:t>information</a:t>
                      </a:r>
                      <a:r>
                        <a:rPr lang="af-ZA" dirty="0">
                          <a:effectLst/>
                        </a:rPr>
                        <a:t>, </a:t>
                      </a:r>
                      <a:r>
                        <a:rPr lang="af-ZA" dirty="0" err="1">
                          <a:effectLst/>
                        </a:rPr>
                        <a:t>file</a:t>
                      </a:r>
                      <a:r>
                        <a:rPr lang="af-ZA" dirty="0">
                          <a:effectLst/>
                        </a:rPr>
                        <a:t> </a:t>
                      </a:r>
                      <a:r>
                        <a:rPr lang="af-ZA" dirty="0" err="1">
                          <a:effectLst/>
                        </a:rPr>
                        <a:t>upload</a:t>
                      </a:r>
                      <a:r>
                        <a:rPr lang="af-ZA" dirty="0">
                          <a:effectLst/>
                        </a:rPr>
                        <a:t>, etc. </a:t>
                      </a:r>
                      <a:r>
                        <a:rPr lang="af-ZA" dirty="0" err="1">
                          <a:effectLst/>
                        </a:rPr>
                        <a:t>using</a:t>
                      </a:r>
                      <a:r>
                        <a:rPr lang="af-ZA" dirty="0">
                          <a:effectLst/>
                        </a:rPr>
                        <a:t> HTML </a:t>
                      </a:r>
                      <a:r>
                        <a:rPr lang="af-ZA" dirty="0" err="1">
                          <a:effectLst/>
                        </a:rPr>
                        <a:t>forms</a:t>
                      </a:r>
                      <a:r>
                        <a:rPr lang="af-ZA" dirty="0">
                          <a:effectLst/>
                        </a:rPr>
                        <a:t>.</a:t>
                      </a:r>
                      <a:endParaRPr lang="af-ZA">
                        <a:effectLst/>
                      </a:endParaRPr>
                    </a:p>
                  </a:txBody>
                  <a:tcPr marL="76200" marR="76200" marT="76200" marB="76200"/>
                </a:tc>
                <a:extLst>
                  <a:ext uri="{0D108BD9-81ED-4DB2-BD59-A6C34878D82A}">
                    <a16:rowId xmlns:a16="http://schemas.microsoft.com/office/drawing/2014/main" val="809598815"/>
                  </a:ext>
                </a:extLst>
              </a:tr>
              <a:tr h="790365">
                <a:tc>
                  <a:txBody>
                    <a:bodyPr/>
                    <a:lstStyle/>
                    <a:p>
                      <a:pPr algn="ctr" fontAlgn="t"/>
                      <a:r>
                        <a:rPr lang="uk-UA" dirty="0">
                          <a:effectLst/>
                        </a:rPr>
                        <a:t>4</a:t>
                      </a:r>
                    </a:p>
                  </a:txBody>
                  <a:tcPr marL="76200" marR="76200" marT="76200" marB="76200"/>
                </a:tc>
                <a:tc>
                  <a:txBody>
                    <a:bodyPr/>
                    <a:lstStyle/>
                    <a:p>
                      <a:pPr algn="just" fontAlgn="t"/>
                      <a:r>
                        <a:rPr lang="af-ZA" b="1" dirty="0">
                          <a:effectLst/>
                        </a:rPr>
                        <a:t>PUT </a:t>
                      </a:r>
                      <a:r>
                        <a:rPr lang="af-ZA" dirty="0" err="1">
                          <a:effectLst/>
                        </a:rPr>
                        <a:t>Replaces</a:t>
                      </a:r>
                      <a:r>
                        <a:rPr lang="af-ZA" dirty="0">
                          <a:effectLst/>
                        </a:rPr>
                        <a:t> </a:t>
                      </a:r>
                      <a:r>
                        <a:rPr lang="af-ZA" dirty="0" err="1">
                          <a:effectLst/>
                        </a:rPr>
                        <a:t>all</a:t>
                      </a:r>
                      <a:r>
                        <a:rPr lang="af-ZA" dirty="0">
                          <a:effectLst/>
                        </a:rPr>
                        <a:t> </a:t>
                      </a:r>
                      <a:r>
                        <a:rPr lang="af-ZA" dirty="0" err="1">
                          <a:effectLst/>
                        </a:rPr>
                        <a:t>current</a:t>
                      </a:r>
                      <a:r>
                        <a:rPr lang="af-ZA" dirty="0">
                          <a:effectLst/>
                        </a:rPr>
                        <a:t> </a:t>
                      </a:r>
                      <a:r>
                        <a:rPr lang="af-ZA" dirty="0" err="1">
                          <a:effectLst/>
                        </a:rPr>
                        <a:t>representations</a:t>
                      </a:r>
                      <a:r>
                        <a:rPr lang="af-ZA" dirty="0">
                          <a:effectLst/>
                        </a:rPr>
                        <a:t> of </a:t>
                      </a:r>
                      <a:r>
                        <a:rPr lang="af-ZA" dirty="0" err="1">
                          <a:effectLst/>
                        </a:rPr>
                        <a:t>the</a:t>
                      </a:r>
                      <a:r>
                        <a:rPr lang="af-ZA" dirty="0">
                          <a:effectLst/>
                        </a:rPr>
                        <a:t> </a:t>
                      </a:r>
                      <a:r>
                        <a:rPr lang="af-ZA" dirty="0" err="1">
                          <a:effectLst/>
                        </a:rPr>
                        <a:t>target</a:t>
                      </a:r>
                      <a:r>
                        <a:rPr lang="af-ZA" dirty="0">
                          <a:effectLst/>
                        </a:rPr>
                        <a:t> </a:t>
                      </a:r>
                      <a:r>
                        <a:rPr lang="af-ZA" dirty="0" err="1">
                          <a:effectLst/>
                        </a:rPr>
                        <a:t>resource</a:t>
                      </a:r>
                      <a:r>
                        <a:rPr lang="af-ZA" dirty="0">
                          <a:effectLst/>
                        </a:rPr>
                        <a:t> </a:t>
                      </a:r>
                      <a:r>
                        <a:rPr lang="af-ZA" dirty="0" err="1">
                          <a:effectLst/>
                        </a:rPr>
                        <a:t>with</a:t>
                      </a:r>
                      <a:r>
                        <a:rPr lang="af-ZA" dirty="0">
                          <a:effectLst/>
                        </a:rPr>
                        <a:t> </a:t>
                      </a:r>
                      <a:r>
                        <a:rPr lang="af-ZA" dirty="0" err="1">
                          <a:effectLst/>
                        </a:rPr>
                        <a:t>the</a:t>
                      </a:r>
                      <a:r>
                        <a:rPr lang="af-ZA" dirty="0">
                          <a:effectLst/>
                        </a:rPr>
                        <a:t> </a:t>
                      </a:r>
                      <a:r>
                        <a:rPr lang="af-ZA" dirty="0" err="1">
                          <a:effectLst/>
                        </a:rPr>
                        <a:t>uploaded</a:t>
                      </a:r>
                      <a:r>
                        <a:rPr lang="af-ZA" dirty="0">
                          <a:effectLst/>
                        </a:rPr>
                        <a:t> </a:t>
                      </a:r>
                      <a:r>
                        <a:rPr lang="af-ZA" dirty="0" err="1">
                          <a:effectLst/>
                        </a:rPr>
                        <a:t>content</a:t>
                      </a:r>
                      <a:r>
                        <a:rPr lang="af-ZA" dirty="0">
                          <a:effectLst/>
                        </a:rPr>
                        <a:t>.</a:t>
                      </a:r>
                      <a:endParaRPr lang="af-ZA">
                        <a:effectLst/>
                      </a:endParaRPr>
                    </a:p>
                  </a:txBody>
                  <a:tcPr marL="76200" marR="76200" marT="76200" marB="76200"/>
                </a:tc>
                <a:extLst>
                  <a:ext uri="{0D108BD9-81ED-4DB2-BD59-A6C34878D82A}">
                    <a16:rowId xmlns:a16="http://schemas.microsoft.com/office/drawing/2014/main" val="1861553662"/>
                  </a:ext>
                </a:extLst>
              </a:tr>
              <a:tr h="488589">
                <a:tc>
                  <a:txBody>
                    <a:bodyPr/>
                    <a:lstStyle/>
                    <a:p>
                      <a:pPr algn="ctr" fontAlgn="t"/>
                      <a:r>
                        <a:rPr lang="uk-UA" dirty="0">
                          <a:effectLst/>
                        </a:rPr>
                        <a:t>5</a:t>
                      </a:r>
                    </a:p>
                  </a:txBody>
                  <a:tcPr marL="76200" marR="76200" marT="76200" marB="76200"/>
                </a:tc>
                <a:tc>
                  <a:txBody>
                    <a:bodyPr/>
                    <a:lstStyle/>
                    <a:p>
                      <a:pPr algn="just" fontAlgn="t"/>
                      <a:r>
                        <a:rPr lang="af-ZA" b="1" dirty="0">
                          <a:effectLst/>
                        </a:rPr>
                        <a:t>DELETE  </a:t>
                      </a:r>
                      <a:r>
                        <a:rPr lang="af-ZA" dirty="0" err="1">
                          <a:effectLst/>
                        </a:rPr>
                        <a:t>Removes</a:t>
                      </a:r>
                      <a:r>
                        <a:rPr lang="af-ZA" dirty="0">
                          <a:effectLst/>
                        </a:rPr>
                        <a:t> </a:t>
                      </a:r>
                      <a:r>
                        <a:rPr lang="af-ZA" dirty="0" err="1">
                          <a:effectLst/>
                        </a:rPr>
                        <a:t>all</a:t>
                      </a:r>
                      <a:r>
                        <a:rPr lang="af-ZA" dirty="0">
                          <a:effectLst/>
                        </a:rPr>
                        <a:t> </a:t>
                      </a:r>
                      <a:r>
                        <a:rPr lang="af-ZA" dirty="0" err="1">
                          <a:effectLst/>
                        </a:rPr>
                        <a:t>current</a:t>
                      </a:r>
                      <a:r>
                        <a:rPr lang="af-ZA" dirty="0">
                          <a:effectLst/>
                        </a:rPr>
                        <a:t> </a:t>
                      </a:r>
                      <a:r>
                        <a:rPr lang="af-ZA" dirty="0" err="1">
                          <a:effectLst/>
                        </a:rPr>
                        <a:t>representations</a:t>
                      </a:r>
                      <a:r>
                        <a:rPr lang="af-ZA" dirty="0">
                          <a:effectLst/>
                        </a:rPr>
                        <a:t> of </a:t>
                      </a:r>
                      <a:r>
                        <a:rPr lang="af-ZA" dirty="0" err="1">
                          <a:effectLst/>
                        </a:rPr>
                        <a:t>the</a:t>
                      </a:r>
                      <a:r>
                        <a:rPr lang="af-ZA" dirty="0">
                          <a:effectLst/>
                        </a:rPr>
                        <a:t> </a:t>
                      </a:r>
                      <a:r>
                        <a:rPr lang="af-ZA" dirty="0" err="1">
                          <a:effectLst/>
                        </a:rPr>
                        <a:t>target</a:t>
                      </a:r>
                      <a:r>
                        <a:rPr lang="af-ZA" dirty="0">
                          <a:effectLst/>
                        </a:rPr>
                        <a:t> </a:t>
                      </a:r>
                      <a:r>
                        <a:rPr lang="af-ZA" dirty="0" err="1">
                          <a:effectLst/>
                        </a:rPr>
                        <a:t>resource</a:t>
                      </a:r>
                      <a:r>
                        <a:rPr lang="af-ZA" dirty="0">
                          <a:effectLst/>
                        </a:rPr>
                        <a:t> </a:t>
                      </a:r>
                      <a:r>
                        <a:rPr lang="af-ZA" dirty="0" err="1">
                          <a:effectLst/>
                        </a:rPr>
                        <a:t>given</a:t>
                      </a:r>
                      <a:r>
                        <a:rPr lang="af-ZA" dirty="0">
                          <a:effectLst/>
                        </a:rPr>
                        <a:t> by a URI.</a:t>
                      </a:r>
                      <a:endParaRPr lang="af-ZA">
                        <a:effectLst/>
                      </a:endParaRPr>
                    </a:p>
                  </a:txBody>
                  <a:tcPr marL="76200" marR="76200" marT="76200" marB="76200"/>
                </a:tc>
                <a:extLst>
                  <a:ext uri="{0D108BD9-81ED-4DB2-BD59-A6C34878D82A}">
                    <a16:rowId xmlns:a16="http://schemas.microsoft.com/office/drawing/2014/main" val="440025402"/>
                  </a:ext>
                </a:extLst>
              </a:tr>
              <a:tr h="488589">
                <a:tc>
                  <a:txBody>
                    <a:bodyPr/>
                    <a:lstStyle/>
                    <a:p>
                      <a:pPr algn="ctr" fontAlgn="t"/>
                      <a:r>
                        <a:rPr lang="uk-UA" dirty="0">
                          <a:effectLst/>
                        </a:rPr>
                        <a:t>6</a:t>
                      </a:r>
                    </a:p>
                  </a:txBody>
                  <a:tcPr marL="76200" marR="76200" marT="76200" marB="76200"/>
                </a:tc>
                <a:tc>
                  <a:txBody>
                    <a:bodyPr/>
                    <a:lstStyle/>
                    <a:p>
                      <a:pPr algn="just" fontAlgn="t"/>
                      <a:r>
                        <a:rPr lang="af-ZA" b="1" dirty="0">
                          <a:effectLst/>
                        </a:rPr>
                        <a:t>CONNECTE  </a:t>
                      </a:r>
                      <a:r>
                        <a:rPr lang="af-ZA" dirty="0" err="1">
                          <a:effectLst/>
                        </a:rPr>
                        <a:t>stablishes</a:t>
                      </a:r>
                      <a:r>
                        <a:rPr lang="af-ZA" dirty="0">
                          <a:effectLst/>
                        </a:rPr>
                        <a:t> a </a:t>
                      </a:r>
                      <a:r>
                        <a:rPr lang="af-ZA" dirty="0" err="1">
                          <a:effectLst/>
                        </a:rPr>
                        <a:t>tunnel</a:t>
                      </a:r>
                      <a:r>
                        <a:rPr lang="af-ZA" dirty="0">
                          <a:effectLst/>
                        </a:rPr>
                        <a:t> </a:t>
                      </a:r>
                      <a:r>
                        <a:rPr lang="af-ZA" dirty="0" err="1">
                          <a:effectLst/>
                        </a:rPr>
                        <a:t>to</a:t>
                      </a:r>
                      <a:r>
                        <a:rPr lang="af-ZA" dirty="0">
                          <a:effectLst/>
                        </a:rPr>
                        <a:t> </a:t>
                      </a:r>
                      <a:r>
                        <a:rPr lang="af-ZA" dirty="0" err="1">
                          <a:effectLst/>
                        </a:rPr>
                        <a:t>the</a:t>
                      </a:r>
                      <a:r>
                        <a:rPr lang="af-ZA" dirty="0">
                          <a:effectLst/>
                        </a:rPr>
                        <a:t> </a:t>
                      </a:r>
                      <a:r>
                        <a:rPr lang="af-ZA" dirty="0" err="1">
                          <a:effectLst/>
                        </a:rPr>
                        <a:t>server</a:t>
                      </a:r>
                      <a:r>
                        <a:rPr lang="af-ZA" dirty="0">
                          <a:effectLst/>
                        </a:rPr>
                        <a:t> </a:t>
                      </a:r>
                      <a:r>
                        <a:rPr lang="af-ZA" dirty="0" err="1">
                          <a:effectLst/>
                        </a:rPr>
                        <a:t>identified</a:t>
                      </a:r>
                      <a:r>
                        <a:rPr lang="af-ZA" dirty="0">
                          <a:effectLst/>
                        </a:rPr>
                        <a:t> by a </a:t>
                      </a:r>
                      <a:r>
                        <a:rPr lang="af-ZA" dirty="0" err="1">
                          <a:effectLst/>
                        </a:rPr>
                        <a:t>given</a:t>
                      </a:r>
                      <a:r>
                        <a:rPr lang="af-ZA" dirty="0">
                          <a:effectLst/>
                        </a:rPr>
                        <a:t> URI.</a:t>
                      </a:r>
                      <a:endParaRPr lang="af-ZA">
                        <a:effectLst/>
                      </a:endParaRPr>
                    </a:p>
                  </a:txBody>
                  <a:tcPr marL="76200" marR="76200" marT="76200" marB="76200"/>
                </a:tc>
                <a:extLst>
                  <a:ext uri="{0D108BD9-81ED-4DB2-BD59-A6C34878D82A}">
                    <a16:rowId xmlns:a16="http://schemas.microsoft.com/office/drawing/2014/main" val="1611895364"/>
                  </a:ext>
                </a:extLst>
              </a:tr>
              <a:tr h="488589">
                <a:tc>
                  <a:txBody>
                    <a:bodyPr/>
                    <a:lstStyle/>
                    <a:p>
                      <a:pPr algn="ctr" fontAlgn="t"/>
                      <a:r>
                        <a:rPr lang="uk-UA" dirty="0">
                          <a:effectLst/>
                        </a:rPr>
                        <a:t>7</a:t>
                      </a:r>
                    </a:p>
                  </a:txBody>
                  <a:tcPr marL="76200" marR="76200" marT="76200" marB="76200"/>
                </a:tc>
                <a:tc>
                  <a:txBody>
                    <a:bodyPr/>
                    <a:lstStyle/>
                    <a:p>
                      <a:pPr algn="just" fontAlgn="t"/>
                      <a:r>
                        <a:rPr lang="af-ZA" b="1" dirty="0">
                          <a:effectLst/>
                        </a:rPr>
                        <a:t>OPTIONS  </a:t>
                      </a:r>
                      <a:r>
                        <a:rPr lang="af-ZA" dirty="0" err="1">
                          <a:effectLst/>
                        </a:rPr>
                        <a:t>Describes</a:t>
                      </a:r>
                      <a:r>
                        <a:rPr lang="af-ZA" dirty="0">
                          <a:effectLst/>
                        </a:rPr>
                        <a:t> </a:t>
                      </a:r>
                      <a:r>
                        <a:rPr lang="af-ZA" dirty="0" err="1">
                          <a:effectLst/>
                        </a:rPr>
                        <a:t>the</a:t>
                      </a:r>
                      <a:r>
                        <a:rPr lang="af-ZA" dirty="0">
                          <a:effectLst/>
                        </a:rPr>
                        <a:t> </a:t>
                      </a:r>
                      <a:r>
                        <a:rPr lang="af-ZA" dirty="0" err="1">
                          <a:effectLst/>
                        </a:rPr>
                        <a:t>communication</a:t>
                      </a:r>
                      <a:r>
                        <a:rPr lang="af-ZA" dirty="0">
                          <a:effectLst/>
                        </a:rPr>
                        <a:t> </a:t>
                      </a:r>
                      <a:r>
                        <a:rPr lang="af-ZA" dirty="0" err="1">
                          <a:effectLst/>
                        </a:rPr>
                        <a:t>options</a:t>
                      </a:r>
                      <a:r>
                        <a:rPr lang="af-ZA" dirty="0">
                          <a:effectLst/>
                        </a:rPr>
                        <a:t> </a:t>
                      </a:r>
                      <a:r>
                        <a:rPr lang="af-ZA" dirty="0" err="1">
                          <a:effectLst/>
                        </a:rPr>
                        <a:t>for</a:t>
                      </a:r>
                      <a:r>
                        <a:rPr lang="af-ZA" dirty="0">
                          <a:effectLst/>
                        </a:rPr>
                        <a:t> </a:t>
                      </a:r>
                      <a:r>
                        <a:rPr lang="af-ZA" dirty="0" err="1">
                          <a:effectLst/>
                        </a:rPr>
                        <a:t>the</a:t>
                      </a:r>
                      <a:r>
                        <a:rPr lang="af-ZA" dirty="0">
                          <a:effectLst/>
                        </a:rPr>
                        <a:t> </a:t>
                      </a:r>
                      <a:r>
                        <a:rPr lang="af-ZA" dirty="0" err="1">
                          <a:effectLst/>
                        </a:rPr>
                        <a:t>target</a:t>
                      </a:r>
                      <a:r>
                        <a:rPr lang="af-ZA" dirty="0">
                          <a:effectLst/>
                        </a:rPr>
                        <a:t> </a:t>
                      </a:r>
                      <a:r>
                        <a:rPr lang="af-ZA" dirty="0" err="1">
                          <a:effectLst/>
                        </a:rPr>
                        <a:t>resource</a:t>
                      </a:r>
                      <a:r>
                        <a:rPr lang="af-ZA" dirty="0">
                          <a:effectLst/>
                        </a:rPr>
                        <a:t>.</a:t>
                      </a:r>
                      <a:endParaRPr lang="af-ZA">
                        <a:effectLst/>
                      </a:endParaRPr>
                    </a:p>
                  </a:txBody>
                  <a:tcPr marL="76200" marR="76200" marT="76200" marB="76200"/>
                </a:tc>
                <a:extLst>
                  <a:ext uri="{0D108BD9-81ED-4DB2-BD59-A6C34878D82A}">
                    <a16:rowId xmlns:a16="http://schemas.microsoft.com/office/drawing/2014/main" val="2388840725"/>
                  </a:ext>
                </a:extLst>
              </a:tr>
              <a:tr h="488589">
                <a:tc>
                  <a:txBody>
                    <a:bodyPr/>
                    <a:lstStyle/>
                    <a:p>
                      <a:pPr algn="ctr" fontAlgn="t"/>
                      <a:r>
                        <a:rPr lang="uk-UA" dirty="0">
                          <a:effectLst/>
                        </a:rPr>
                        <a:t>8</a:t>
                      </a:r>
                    </a:p>
                  </a:txBody>
                  <a:tcPr marL="76200" marR="76200" marT="76200" marB="76200"/>
                </a:tc>
                <a:tc>
                  <a:txBody>
                    <a:bodyPr/>
                    <a:lstStyle/>
                    <a:p>
                      <a:pPr algn="just" fontAlgn="t"/>
                      <a:r>
                        <a:rPr lang="af-ZA" b="1" dirty="0">
                          <a:effectLst/>
                        </a:rPr>
                        <a:t>TRACE  </a:t>
                      </a:r>
                      <a:r>
                        <a:rPr lang="af-ZA" dirty="0" err="1">
                          <a:effectLst/>
                        </a:rPr>
                        <a:t>Performs</a:t>
                      </a:r>
                      <a:r>
                        <a:rPr lang="af-ZA" dirty="0">
                          <a:effectLst/>
                        </a:rPr>
                        <a:t> a </a:t>
                      </a:r>
                      <a:r>
                        <a:rPr lang="af-ZA" dirty="0" err="1">
                          <a:effectLst/>
                        </a:rPr>
                        <a:t>message</a:t>
                      </a:r>
                      <a:r>
                        <a:rPr lang="af-ZA" dirty="0">
                          <a:effectLst/>
                        </a:rPr>
                        <a:t> loop-</a:t>
                      </a:r>
                      <a:r>
                        <a:rPr lang="af-ZA" dirty="0" err="1">
                          <a:effectLst/>
                        </a:rPr>
                        <a:t>back</a:t>
                      </a:r>
                      <a:r>
                        <a:rPr lang="af-ZA" dirty="0">
                          <a:effectLst/>
                        </a:rPr>
                        <a:t> </a:t>
                      </a:r>
                      <a:r>
                        <a:rPr lang="af-ZA" dirty="0" err="1">
                          <a:effectLst/>
                        </a:rPr>
                        <a:t>test</a:t>
                      </a:r>
                      <a:r>
                        <a:rPr lang="af-ZA" dirty="0">
                          <a:effectLst/>
                        </a:rPr>
                        <a:t> </a:t>
                      </a:r>
                      <a:r>
                        <a:rPr lang="af-ZA" dirty="0" err="1">
                          <a:effectLst/>
                        </a:rPr>
                        <a:t>along</a:t>
                      </a:r>
                      <a:r>
                        <a:rPr lang="af-ZA" dirty="0">
                          <a:effectLst/>
                        </a:rPr>
                        <a:t> </a:t>
                      </a:r>
                      <a:r>
                        <a:rPr lang="af-ZA" dirty="0" err="1">
                          <a:effectLst/>
                        </a:rPr>
                        <a:t>the</a:t>
                      </a:r>
                      <a:r>
                        <a:rPr lang="af-ZA" dirty="0">
                          <a:effectLst/>
                        </a:rPr>
                        <a:t> </a:t>
                      </a:r>
                      <a:r>
                        <a:rPr lang="af-ZA" dirty="0" err="1">
                          <a:effectLst/>
                        </a:rPr>
                        <a:t>path</a:t>
                      </a:r>
                      <a:r>
                        <a:rPr lang="af-ZA" dirty="0">
                          <a:effectLst/>
                        </a:rPr>
                        <a:t> </a:t>
                      </a:r>
                      <a:r>
                        <a:rPr lang="af-ZA" dirty="0" err="1">
                          <a:effectLst/>
                        </a:rPr>
                        <a:t>to</a:t>
                      </a:r>
                      <a:r>
                        <a:rPr lang="af-ZA" dirty="0">
                          <a:effectLst/>
                        </a:rPr>
                        <a:t> </a:t>
                      </a:r>
                      <a:r>
                        <a:rPr lang="af-ZA" dirty="0" err="1">
                          <a:effectLst/>
                        </a:rPr>
                        <a:t>the</a:t>
                      </a:r>
                      <a:r>
                        <a:rPr lang="af-ZA" dirty="0">
                          <a:effectLst/>
                        </a:rPr>
                        <a:t> </a:t>
                      </a:r>
                      <a:r>
                        <a:rPr lang="af-ZA" dirty="0" err="1">
                          <a:effectLst/>
                        </a:rPr>
                        <a:t>target</a:t>
                      </a:r>
                      <a:r>
                        <a:rPr lang="af-ZA" dirty="0">
                          <a:effectLst/>
                        </a:rPr>
                        <a:t> </a:t>
                      </a:r>
                      <a:r>
                        <a:rPr lang="af-ZA" dirty="0" err="1">
                          <a:effectLst/>
                        </a:rPr>
                        <a:t>resource</a:t>
                      </a:r>
                      <a:r>
                        <a:rPr lang="af-ZA" dirty="0">
                          <a:effectLst/>
                        </a:rPr>
                        <a:t>.</a:t>
                      </a:r>
                      <a:endParaRPr lang="af-ZA">
                        <a:effectLst/>
                      </a:endParaRPr>
                    </a:p>
                  </a:txBody>
                  <a:tcPr marL="76200" marR="76200" marT="76200" marB="76200"/>
                </a:tc>
                <a:extLst>
                  <a:ext uri="{0D108BD9-81ED-4DB2-BD59-A6C34878D82A}">
                    <a16:rowId xmlns:a16="http://schemas.microsoft.com/office/drawing/2014/main" val="1228275510"/>
                  </a:ext>
                </a:extLst>
              </a:tr>
            </a:tbl>
          </a:graphicData>
        </a:graphic>
      </p:graphicFrame>
    </p:spTree>
    <p:extLst>
      <p:ext uri="{BB962C8B-B14F-4D97-AF65-F5344CB8AC3E}">
        <p14:creationId xmlns:p14="http://schemas.microsoft.com/office/powerpoint/2010/main" val="4211810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я 2">
            <a:extLst>
              <a:ext uri="{FF2B5EF4-FFF2-40B4-BE49-F238E27FC236}">
                <a16:creationId xmlns:a16="http://schemas.microsoft.com/office/drawing/2014/main" id="{3F51F357-87E2-41A1-B476-4BCD11F4DAAE}"/>
              </a:ext>
            </a:extLst>
          </p:cNvPr>
          <p:cNvGraphicFramePr>
            <a:graphicFrameLocks noGrp="1"/>
          </p:cNvGraphicFramePr>
          <p:nvPr>
            <p:extLst>
              <p:ext uri="{D42A27DB-BD31-4B8C-83A1-F6EECF244321}">
                <p14:modId xmlns:p14="http://schemas.microsoft.com/office/powerpoint/2010/main" val="2967915813"/>
              </p:ext>
            </p:extLst>
          </p:nvPr>
        </p:nvGraphicFramePr>
        <p:xfrm>
          <a:off x="1283368" y="1122947"/>
          <a:ext cx="9704368" cy="3422009"/>
        </p:xfrm>
        <a:graphic>
          <a:graphicData uri="http://schemas.openxmlformats.org/drawingml/2006/table">
            <a:tbl>
              <a:tblPr firstRow="1" bandRow="1">
                <a:tableStyleId>{7DF18680-E054-41AD-8BC1-D1AEF772440D}</a:tableStyleId>
              </a:tblPr>
              <a:tblGrid>
                <a:gridCol w="639177">
                  <a:extLst>
                    <a:ext uri="{9D8B030D-6E8A-4147-A177-3AD203B41FA5}">
                      <a16:colId xmlns:a16="http://schemas.microsoft.com/office/drawing/2014/main" val="2322512504"/>
                    </a:ext>
                  </a:extLst>
                </a:gridCol>
                <a:gridCol w="9065191">
                  <a:extLst>
                    <a:ext uri="{9D8B030D-6E8A-4147-A177-3AD203B41FA5}">
                      <a16:colId xmlns:a16="http://schemas.microsoft.com/office/drawing/2014/main" val="946293110"/>
                    </a:ext>
                  </a:extLst>
                </a:gridCol>
              </a:tblGrid>
              <a:tr h="577045">
                <a:tc>
                  <a:txBody>
                    <a:bodyPr/>
                    <a:lstStyle/>
                    <a:p>
                      <a:pPr fontAlgn="t"/>
                      <a:r>
                        <a:rPr lang="af-ZA" dirty="0">
                          <a:effectLst/>
                        </a:rPr>
                        <a:t>S.N.</a:t>
                      </a:r>
                    </a:p>
                  </a:txBody>
                  <a:tcPr marL="76200" marR="76200" marT="76200" marB="76200"/>
                </a:tc>
                <a:tc>
                  <a:txBody>
                    <a:bodyPr/>
                    <a:lstStyle/>
                    <a:p>
                      <a:pPr fontAlgn="t"/>
                      <a:r>
                        <a:rPr lang="af-ZA" dirty="0" err="1">
                          <a:effectLst/>
                        </a:rPr>
                        <a:t>Code</a:t>
                      </a:r>
                      <a:r>
                        <a:rPr lang="af-ZA" dirty="0">
                          <a:effectLst/>
                        </a:rPr>
                        <a:t> </a:t>
                      </a:r>
                      <a:r>
                        <a:rPr lang="af-ZA" dirty="0" err="1">
                          <a:effectLst/>
                        </a:rPr>
                        <a:t>and</a:t>
                      </a:r>
                      <a:r>
                        <a:rPr lang="af-ZA" dirty="0">
                          <a:effectLst/>
                        </a:rPr>
                        <a:t> </a:t>
                      </a:r>
                      <a:r>
                        <a:rPr lang="af-ZA" dirty="0" err="1">
                          <a:effectLst/>
                        </a:rPr>
                        <a:t>Description</a:t>
                      </a:r>
                    </a:p>
                  </a:txBody>
                  <a:tcPr marL="76200" marR="76200" marT="76200" marB="76200"/>
                </a:tc>
                <a:extLst>
                  <a:ext uri="{0D108BD9-81ED-4DB2-BD59-A6C34878D82A}">
                    <a16:rowId xmlns:a16="http://schemas.microsoft.com/office/drawing/2014/main" val="3535635975"/>
                  </a:ext>
                </a:extLst>
              </a:tr>
              <a:tr h="738080">
                <a:tc>
                  <a:txBody>
                    <a:bodyPr/>
                    <a:lstStyle/>
                    <a:p>
                      <a:pPr fontAlgn="t"/>
                      <a:r>
                        <a:rPr lang="uk-UA" dirty="0">
                          <a:effectLst/>
                        </a:rPr>
                        <a:t>1</a:t>
                      </a:r>
                    </a:p>
                  </a:txBody>
                  <a:tcPr marL="76200" marR="76200" marT="76200" marB="76200"/>
                </a:tc>
                <a:tc>
                  <a:txBody>
                    <a:bodyPr/>
                    <a:lstStyle/>
                    <a:p>
                      <a:pPr algn="just" fontAlgn="t"/>
                      <a:r>
                        <a:rPr lang="af-ZA" dirty="0">
                          <a:effectLst/>
                        </a:rPr>
                        <a:t>1xx: </a:t>
                      </a:r>
                      <a:r>
                        <a:rPr lang="af-ZA" dirty="0" err="1">
                          <a:effectLst/>
                        </a:rPr>
                        <a:t>InformationalIt</a:t>
                      </a:r>
                      <a:r>
                        <a:rPr lang="af-ZA" dirty="0">
                          <a:effectLst/>
                        </a:rPr>
                        <a:t> </a:t>
                      </a:r>
                      <a:r>
                        <a:rPr lang="af-ZA" dirty="0" err="1">
                          <a:effectLst/>
                        </a:rPr>
                        <a:t>means</a:t>
                      </a:r>
                      <a:r>
                        <a:rPr lang="af-ZA" dirty="0">
                          <a:effectLst/>
                        </a:rPr>
                        <a:t> </a:t>
                      </a:r>
                      <a:r>
                        <a:rPr lang="af-ZA" dirty="0" err="1">
                          <a:effectLst/>
                        </a:rPr>
                        <a:t>the</a:t>
                      </a:r>
                      <a:r>
                        <a:rPr lang="af-ZA" dirty="0">
                          <a:effectLst/>
                        </a:rPr>
                        <a:t> </a:t>
                      </a:r>
                      <a:r>
                        <a:rPr lang="af-ZA" dirty="0" err="1">
                          <a:effectLst/>
                        </a:rPr>
                        <a:t>request</a:t>
                      </a:r>
                      <a:r>
                        <a:rPr lang="af-ZA" dirty="0">
                          <a:effectLst/>
                        </a:rPr>
                        <a:t> </a:t>
                      </a:r>
                      <a:r>
                        <a:rPr lang="af-ZA" dirty="0" err="1">
                          <a:effectLst/>
                        </a:rPr>
                        <a:t>has</a:t>
                      </a:r>
                      <a:r>
                        <a:rPr lang="af-ZA" dirty="0">
                          <a:effectLst/>
                        </a:rPr>
                        <a:t> been </a:t>
                      </a:r>
                      <a:r>
                        <a:rPr lang="af-ZA" dirty="0" err="1">
                          <a:effectLst/>
                        </a:rPr>
                        <a:t>received</a:t>
                      </a:r>
                      <a:r>
                        <a:rPr lang="af-ZA" dirty="0">
                          <a:effectLst/>
                        </a:rPr>
                        <a:t> </a:t>
                      </a:r>
                      <a:r>
                        <a:rPr lang="af-ZA" dirty="0" err="1">
                          <a:effectLst/>
                        </a:rPr>
                        <a:t>and</a:t>
                      </a:r>
                      <a:r>
                        <a:rPr lang="af-ZA" dirty="0">
                          <a:effectLst/>
                        </a:rPr>
                        <a:t> </a:t>
                      </a:r>
                      <a:r>
                        <a:rPr lang="af-ZA" dirty="0" err="1">
                          <a:effectLst/>
                        </a:rPr>
                        <a:t>the</a:t>
                      </a:r>
                      <a:r>
                        <a:rPr lang="af-ZA" dirty="0">
                          <a:effectLst/>
                        </a:rPr>
                        <a:t> </a:t>
                      </a:r>
                      <a:r>
                        <a:rPr lang="af-ZA" dirty="0" err="1">
                          <a:effectLst/>
                        </a:rPr>
                        <a:t>process</a:t>
                      </a:r>
                      <a:r>
                        <a:rPr lang="af-ZA" dirty="0">
                          <a:effectLst/>
                        </a:rPr>
                        <a:t> is </a:t>
                      </a:r>
                      <a:r>
                        <a:rPr lang="af-ZA" dirty="0" err="1">
                          <a:effectLst/>
                        </a:rPr>
                        <a:t>continuing</a:t>
                      </a:r>
                      <a:r>
                        <a:rPr lang="af-ZA" dirty="0">
                          <a:effectLst/>
                        </a:rPr>
                        <a:t>.</a:t>
                      </a:r>
                      <a:endParaRPr lang="af-ZA">
                        <a:effectLst/>
                      </a:endParaRPr>
                    </a:p>
                  </a:txBody>
                  <a:tcPr marL="76200" marR="76200" marT="76200" marB="76200"/>
                </a:tc>
                <a:extLst>
                  <a:ext uri="{0D108BD9-81ED-4DB2-BD59-A6C34878D82A}">
                    <a16:rowId xmlns:a16="http://schemas.microsoft.com/office/drawing/2014/main" val="1479786209"/>
                  </a:ext>
                </a:extLst>
              </a:tr>
              <a:tr h="738080">
                <a:tc>
                  <a:txBody>
                    <a:bodyPr/>
                    <a:lstStyle/>
                    <a:p>
                      <a:pPr fontAlgn="t"/>
                      <a:r>
                        <a:rPr lang="uk-UA" dirty="0">
                          <a:effectLst/>
                        </a:rPr>
                        <a:t>2</a:t>
                      </a:r>
                    </a:p>
                  </a:txBody>
                  <a:tcPr marL="76200" marR="76200" marT="76200" marB="76200"/>
                </a:tc>
                <a:tc>
                  <a:txBody>
                    <a:bodyPr/>
                    <a:lstStyle/>
                    <a:p>
                      <a:pPr algn="just" fontAlgn="t"/>
                      <a:r>
                        <a:rPr lang="af-ZA" dirty="0">
                          <a:effectLst/>
                        </a:rPr>
                        <a:t>2xx: </a:t>
                      </a:r>
                      <a:r>
                        <a:rPr lang="af-ZA" dirty="0" err="1">
                          <a:effectLst/>
                        </a:rPr>
                        <a:t>SuccessIt</a:t>
                      </a:r>
                      <a:r>
                        <a:rPr lang="af-ZA" dirty="0">
                          <a:effectLst/>
                        </a:rPr>
                        <a:t> </a:t>
                      </a:r>
                      <a:r>
                        <a:rPr lang="af-ZA" dirty="0" err="1">
                          <a:effectLst/>
                        </a:rPr>
                        <a:t>means</a:t>
                      </a:r>
                      <a:r>
                        <a:rPr lang="af-ZA" dirty="0">
                          <a:effectLst/>
                        </a:rPr>
                        <a:t> </a:t>
                      </a:r>
                      <a:r>
                        <a:rPr lang="af-ZA" dirty="0" err="1">
                          <a:effectLst/>
                        </a:rPr>
                        <a:t>the</a:t>
                      </a:r>
                      <a:r>
                        <a:rPr lang="af-ZA" dirty="0">
                          <a:effectLst/>
                        </a:rPr>
                        <a:t> </a:t>
                      </a:r>
                      <a:r>
                        <a:rPr lang="af-ZA" dirty="0" err="1">
                          <a:effectLst/>
                        </a:rPr>
                        <a:t>action</a:t>
                      </a:r>
                      <a:r>
                        <a:rPr lang="af-ZA" dirty="0">
                          <a:effectLst/>
                        </a:rPr>
                        <a:t> was </a:t>
                      </a:r>
                      <a:r>
                        <a:rPr lang="af-ZA" dirty="0" err="1">
                          <a:effectLst/>
                        </a:rPr>
                        <a:t>successfully</a:t>
                      </a:r>
                      <a:r>
                        <a:rPr lang="af-ZA" dirty="0">
                          <a:effectLst/>
                        </a:rPr>
                        <a:t> </a:t>
                      </a:r>
                      <a:r>
                        <a:rPr lang="af-ZA" dirty="0" err="1">
                          <a:effectLst/>
                        </a:rPr>
                        <a:t>received</a:t>
                      </a:r>
                      <a:r>
                        <a:rPr lang="af-ZA" dirty="0">
                          <a:effectLst/>
                        </a:rPr>
                        <a:t>, </a:t>
                      </a:r>
                      <a:r>
                        <a:rPr lang="af-ZA" dirty="0" err="1">
                          <a:effectLst/>
                        </a:rPr>
                        <a:t>understood</a:t>
                      </a:r>
                      <a:r>
                        <a:rPr lang="af-ZA" dirty="0">
                          <a:effectLst/>
                        </a:rPr>
                        <a:t>, </a:t>
                      </a:r>
                      <a:r>
                        <a:rPr lang="af-ZA" dirty="0" err="1">
                          <a:effectLst/>
                        </a:rPr>
                        <a:t>and</a:t>
                      </a:r>
                      <a:r>
                        <a:rPr lang="af-ZA" dirty="0">
                          <a:effectLst/>
                        </a:rPr>
                        <a:t> </a:t>
                      </a:r>
                      <a:r>
                        <a:rPr lang="af-ZA" dirty="0" err="1">
                          <a:effectLst/>
                        </a:rPr>
                        <a:t>accepted</a:t>
                      </a:r>
                      <a:r>
                        <a:rPr lang="af-ZA" dirty="0">
                          <a:effectLst/>
                        </a:rPr>
                        <a:t>.</a:t>
                      </a:r>
                      <a:endParaRPr lang="af-ZA">
                        <a:effectLst/>
                      </a:endParaRPr>
                    </a:p>
                  </a:txBody>
                  <a:tcPr marL="76200" marR="76200" marT="76200" marB="76200"/>
                </a:tc>
                <a:extLst>
                  <a:ext uri="{0D108BD9-81ED-4DB2-BD59-A6C34878D82A}">
                    <a16:rowId xmlns:a16="http://schemas.microsoft.com/office/drawing/2014/main" val="1914309183"/>
                  </a:ext>
                </a:extLst>
              </a:tr>
              <a:tr h="456268">
                <a:tc>
                  <a:txBody>
                    <a:bodyPr/>
                    <a:lstStyle/>
                    <a:p>
                      <a:pPr fontAlgn="t"/>
                      <a:r>
                        <a:rPr lang="uk-UA" dirty="0">
                          <a:effectLst/>
                        </a:rPr>
                        <a:t>3</a:t>
                      </a:r>
                    </a:p>
                  </a:txBody>
                  <a:tcPr marL="76200" marR="76200" marT="76200" marB="76200"/>
                </a:tc>
                <a:tc>
                  <a:txBody>
                    <a:bodyPr/>
                    <a:lstStyle/>
                    <a:p>
                      <a:pPr algn="just" fontAlgn="t"/>
                      <a:r>
                        <a:rPr lang="af-ZA" dirty="0">
                          <a:effectLst/>
                        </a:rPr>
                        <a:t>3xx: </a:t>
                      </a:r>
                      <a:r>
                        <a:rPr lang="af-ZA" dirty="0" err="1">
                          <a:effectLst/>
                        </a:rPr>
                        <a:t>RedirectionIt</a:t>
                      </a:r>
                      <a:r>
                        <a:rPr lang="af-ZA" dirty="0">
                          <a:effectLst/>
                        </a:rPr>
                        <a:t> </a:t>
                      </a:r>
                      <a:r>
                        <a:rPr lang="af-ZA" dirty="0" err="1">
                          <a:effectLst/>
                        </a:rPr>
                        <a:t>means</a:t>
                      </a:r>
                      <a:r>
                        <a:rPr lang="af-ZA" dirty="0">
                          <a:effectLst/>
                        </a:rPr>
                        <a:t> </a:t>
                      </a:r>
                      <a:r>
                        <a:rPr lang="af-ZA" dirty="0" err="1">
                          <a:effectLst/>
                        </a:rPr>
                        <a:t>further</a:t>
                      </a:r>
                      <a:r>
                        <a:rPr lang="af-ZA" dirty="0">
                          <a:effectLst/>
                        </a:rPr>
                        <a:t> </a:t>
                      </a:r>
                      <a:r>
                        <a:rPr lang="af-ZA" dirty="0" err="1">
                          <a:effectLst/>
                        </a:rPr>
                        <a:t>action</a:t>
                      </a:r>
                      <a:r>
                        <a:rPr lang="af-ZA" dirty="0">
                          <a:effectLst/>
                        </a:rPr>
                        <a:t> </a:t>
                      </a:r>
                      <a:r>
                        <a:rPr lang="af-ZA" dirty="0" err="1">
                          <a:effectLst/>
                        </a:rPr>
                        <a:t>must</a:t>
                      </a:r>
                      <a:r>
                        <a:rPr lang="af-ZA" dirty="0">
                          <a:effectLst/>
                        </a:rPr>
                        <a:t> </a:t>
                      </a:r>
                      <a:r>
                        <a:rPr lang="af-ZA" dirty="0" err="1">
                          <a:effectLst/>
                        </a:rPr>
                        <a:t>be</a:t>
                      </a:r>
                      <a:r>
                        <a:rPr lang="af-ZA" dirty="0">
                          <a:effectLst/>
                        </a:rPr>
                        <a:t> </a:t>
                      </a:r>
                      <a:r>
                        <a:rPr lang="af-ZA" dirty="0" err="1">
                          <a:effectLst/>
                        </a:rPr>
                        <a:t>taken</a:t>
                      </a:r>
                      <a:r>
                        <a:rPr lang="af-ZA" dirty="0">
                          <a:effectLst/>
                        </a:rPr>
                        <a:t> in order </a:t>
                      </a:r>
                      <a:r>
                        <a:rPr lang="af-ZA" dirty="0" err="1">
                          <a:effectLst/>
                        </a:rPr>
                        <a:t>to</a:t>
                      </a:r>
                      <a:r>
                        <a:rPr lang="af-ZA" dirty="0">
                          <a:effectLst/>
                        </a:rPr>
                        <a:t> </a:t>
                      </a:r>
                      <a:r>
                        <a:rPr lang="af-ZA" dirty="0" err="1">
                          <a:effectLst/>
                        </a:rPr>
                        <a:t>complete</a:t>
                      </a:r>
                      <a:r>
                        <a:rPr lang="af-ZA" dirty="0">
                          <a:effectLst/>
                        </a:rPr>
                        <a:t> </a:t>
                      </a:r>
                      <a:r>
                        <a:rPr lang="af-ZA" dirty="0" err="1">
                          <a:effectLst/>
                        </a:rPr>
                        <a:t>the</a:t>
                      </a:r>
                      <a:r>
                        <a:rPr lang="af-ZA" dirty="0">
                          <a:effectLst/>
                        </a:rPr>
                        <a:t> </a:t>
                      </a:r>
                      <a:r>
                        <a:rPr lang="af-ZA" dirty="0" err="1">
                          <a:effectLst/>
                        </a:rPr>
                        <a:t>request</a:t>
                      </a:r>
                      <a:r>
                        <a:rPr lang="af-ZA" dirty="0">
                          <a:effectLst/>
                        </a:rPr>
                        <a:t>.</a:t>
                      </a:r>
                      <a:endParaRPr lang="af-ZA">
                        <a:effectLst/>
                      </a:endParaRPr>
                    </a:p>
                  </a:txBody>
                  <a:tcPr marL="76200" marR="76200" marT="76200" marB="76200"/>
                </a:tc>
                <a:extLst>
                  <a:ext uri="{0D108BD9-81ED-4DB2-BD59-A6C34878D82A}">
                    <a16:rowId xmlns:a16="http://schemas.microsoft.com/office/drawing/2014/main" val="2664439268"/>
                  </a:ext>
                </a:extLst>
              </a:tr>
              <a:tr h="456268">
                <a:tc>
                  <a:txBody>
                    <a:bodyPr/>
                    <a:lstStyle/>
                    <a:p>
                      <a:pPr fontAlgn="t"/>
                      <a:r>
                        <a:rPr lang="uk-UA" dirty="0">
                          <a:effectLst/>
                        </a:rPr>
                        <a:t>4</a:t>
                      </a:r>
                    </a:p>
                  </a:txBody>
                  <a:tcPr marL="76200" marR="76200" marT="76200" marB="76200"/>
                </a:tc>
                <a:tc>
                  <a:txBody>
                    <a:bodyPr/>
                    <a:lstStyle/>
                    <a:p>
                      <a:pPr algn="just" fontAlgn="t"/>
                      <a:r>
                        <a:rPr lang="af-ZA" dirty="0">
                          <a:effectLst/>
                        </a:rPr>
                        <a:t>4xx: </a:t>
                      </a:r>
                      <a:r>
                        <a:rPr lang="af-ZA" dirty="0" err="1">
                          <a:effectLst/>
                        </a:rPr>
                        <a:t>Client</a:t>
                      </a:r>
                      <a:r>
                        <a:rPr lang="af-ZA" dirty="0">
                          <a:effectLst/>
                        </a:rPr>
                        <a:t> </a:t>
                      </a:r>
                      <a:r>
                        <a:rPr lang="af-ZA" dirty="0" err="1">
                          <a:effectLst/>
                        </a:rPr>
                        <a:t>ErrorIt</a:t>
                      </a:r>
                      <a:r>
                        <a:rPr lang="af-ZA" dirty="0">
                          <a:effectLst/>
                        </a:rPr>
                        <a:t> </a:t>
                      </a:r>
                      <a:r>
                        <a:rPr lang="af-ZA" dirty="0" err="1">
                          <a:effectLst/>
                        </a:rPr>
                        <a:t>means</a:t>
                      </a:r>
                      <a:r>
                        <a:rPr lang="af-ZA" dirty="0">
                          <a:effectLst/>
                        </a:rPr>
                        <a:t> </a:t>
                      </a:r>
                      <a:r>
                        <a:rPr lang="af-ZA" dirty="0" err="1">
                          <a:effectLst/>
                        </a:rPr>
                        <a:t>the</a:t>
                      </a:r>
                      <a:r>
                        <a:rPr lang="af-ZA" dirty="0">
                          <a:effectLst/>
                        </a:rPr>
                        <a:t> </a:t>
                      </a:r>
                      <a:r>
                        <a:rPr lang="af-ZA" dirty="0" err="1">
                          <a:effectLst/>
                        </a:rPr>
                        <a:t>request</a:t>
                      </a:r>
                      <a:r>
                        <a:rPr lang="af-ZA" dirty="0">
                          <a:effectLst/>
                        </a:rPr>
                        <a:t> </a:t>
                      </a:r>
                      <a:r>
                        <a:rPr lang="af-ZA" dirty="0" err="1">
                          <a:effectLst/>
                        </a:rPr>
                        <a:t>contains</a:t>
                      </a:r>
                      <a:r>
                        <a:rPr lang="af-ZA" dirty="0">
                          <a:effectLst/>
                        </a:rPr>
                        <a:t> </a:t>
                      </a:r>
                      <a:r>
                        <a:rPr lang="af-ZA" dirty="0" err="1">
                          <a:effectLst/>
                        </a:rPr>
                        <a:t>incorrect</a:t>
                      </a:r>
                      <a:r>
                        <a:rPr lang="af-ZA" dirty="0">
                          <a:effectLst/>
                        </a:rPr>
                        <a:t> </a:t>
                      </a:r>
                      <a:r>
                        <a:rPr lang="af-ZA" dirty="0" err="1">
                          <a:effectLst/>
                        </a:rPr>
                        <a:t>syntax</a:t>
                      </a:r>
                      <a:r>
                        <a:rPr lang="af-ZA" dirty="0">
                          <a:effectLst/>
                        </a:rPr>
                        <a:t> </a:t>
                      </a:r>
                      <a:r>
                        <a:rPr lang="af-ZA" dirty="0" err="1">
                          <a:effectLst/>
                        </a:rPr>
                        <a:t>or</a:t>
                      </a:r>
                      <a:r>
                        <a:rPr lang="af-ZA" dirty="0">
                          <a:effectLst/>
                        </a:rPr>
                        <a:t> </a:t>
                      </a:r>
                      <a:r>
                        <a:rPr lang="af-ZA" dirty="0" err="1">
                          <a:effectLst/>
                        </a:rPr>
                        <a:t>cannot</a:t>
                      </a:r>
                      <a:r>
                        <a:rPr lang="af-ZA" dirty="0">
                          <a:effectLst/>
                        </a:rPr>
                        <a:t> </a:t>
                      </a:r>
                      <a:r>
                        <a:rPr lang="af-ZA" dirty="0" err="1">
                          <a:effectLst/>
                        </a:rPr>
                        <a:t>be</a:t>
                      </a:r>
                      <a:r>
                        <a:rPr lang="af-ZA" dirty="0">
                          <a:effectLst/>
                        </a:rPr>
                        <a:t> </a:t>
                      </a:r>
                      <a:r>
                        <a:rPr lang="af-ZA" dirty="0" err="1">
                          <a:effectLst/>
                        </a:rPr>
                        <a:t>fulfilled</a:t>
                      </a:r>
                      <a:r>
                        <a:rPr lang="af-ZA" dirty="0">
                          <a:effectLst/>
                        </a:rPr>
                        <a:t>.</a:t>
                      </a:r>
                      <a:endParaRPr lang="af-ZA">
                        <a:effectLst/>
                      </a:endParaRPr>
                    </a:p>
                  </a:txBody>
                  <a:tcPr marL="76200" marR="76200" marT="76200" marB="76200"/>
                </a:tc>
                <a:extLst>
                  <a:ext uri="{0D108BD9-81ED-4DB2-BD59-A6C34878D82A}">
                    <a16:rowId xmlns:a16="http://schemas.microsoft.com/office/drawing/2014/main" val="391816576"/>
                  </a:ext>
                </a:extLst>
              </a:tr>
              <a:tr h="456268">
                <a:tc>
                  <a:txBody>
                    <a:bodyPr/>
                    <a:lstStyle/>
                    <a:p>
                      <a:pPr fontAlgn="t"/>
                      <a:r>
                        <a:rPr lang="uk-UA" dirty="0">
                          <a:effectLst/>
                        </a:rPr>
                        <a:t>5</a:t>
                      </a:r>
                    </a:p>
                  </a:txBody>
                  <a:tcPr marL="76200" marR="76200" marT="76200" marB="76200"/>
                </a:tc>
                <a:tc>
                  <a:txBody>
                    <a:bodyPr/>
                    <a:lstStyle/>
                    <a:p>
                      <a:pPr algn="just" fontAlgn="t"/>
                      <a:r>
                        <a:rPr lang="af-ZA" dirty="0">
                          <a:effectLst/>
                        </a:rPr>
                        <a:t>5xx: Server </a:t>
                      </a:r>
                      <a:r>
                        <a:rPr lang="af-ZA" dirty="0" err="1">
                          <a:effectLst/>
                        </a:rPr>
                        <a:t>ErrorIt</a:t>
                      </a:r>
                      <a:r>
                        <a:rPr lang="af-ZA" dirty="0">
                          <a:effectLst/>
                        </a:rPr>
                        <a:t> </a:t>
                      </a:r>
                      <a:r>
                        <a:rPr lang="af-ZA" dirty="0" err="1">
                          <a:effectLst/>
                        </a:rPr>
                        <a:t>means</a:t>
                      </a:r>
                      <a:r>
                        <a:rPr lang="af-ZA" dirty="0">
                          <a:effectLst/>
                        </a:rPr>
                        <a:t> </a:t>
                      </a:r>
                      <a:r>
                        <a:rPr lang="af-ZA" dirty="0" err="1">
                          <a:effectLst/>
                        </a:rPr>
                        <a:t>the</a:t>
                      </a:r>
                      <a:r>
                        <a:rPr lang="af-ZA" dirty="0">
                          <a:effectLst/>
                        </a:rPr>
                        <a:t> </a:t>
                      </a:r>
                      <a:r>
                        <a:rPr lang="af-ZA" dirty="0" err="1">
                          <a:effectLst/>
                        </a:rPr>
                        <a:t>server</a:t>
                      </a:r>
                      <a:r>
                        <a:rPr lang="af-ZA" dirty="0">
                          <a:effectLst/>
                        </a:rPr>
                        <a:t> </a:t>
                      </a:r>
                      <a:r>
                        <a:rPr lang="af-ZA" dirty="0" err="1">
                          <a:effectLst/>
                        </a:rPr>
                        <a:t>failed</a:t>
                      </a:r>
                      <a:r>
                        <a:rPr lang="af-ZA" dirty="0">
                          <a:effectLst/>
                        </a:rPr>
                        <a:t> </a:t>
                      </a:r>
                      <a:r>
                        <a:rPr lang="af-ZA" dirty="0" err="1">
                          <a:effectLst/>
                        </a:rPr>
                        <a:t>to</a:t>
                      </a:r>
                      <a:r>
                        <a:rPr lang="af-ZA" dirty="0">
                          <a:effectLst/>
                        </a:rPr>
                        <a:t> </a:t>
                      </a:r>
                      <a:r>
                        <a:rPr lang="af-ZA" dirty="0" err="1">
                          <a:effectLst/>
                        </a:rPr>
                        <a:t>fulfill</a:t>
                      </a:r>
                      <a:r>
                        <a:rPr lang="af-ZA" dirty="0">
                          <a:effectLst/>
                        </a:rPr>
                        <a:t> </a:t>
                      </a:r>
                      <a:r>
                        <a:rPr lang="af-ZA" dirty="0" err="1">
                          <a:effectLst/>
                        </a:rPr>
                        <a:t>an</a:t>
                      </a:r>
                      <a:r>
                        <a:rPr lang="af-ZA" dirty="0">
                          <a:effectLst/>
                        </a:rPr>
                        <a:t> </a:t>
                      </a:r>
                      <a:r>
                        <a:rPr lang="af-ZA" dirty="0" err="1">
                          <a:effectLst/>
                        </a:rPr>
                        <a:t>apparently</a:t>
                      </a:r>
                      <a:r>
                        <a:rPr lang="af-ZA" dirty="0">
                          <a:effectLst/>
                        </a:rPr>
                        <a:t> </a:t>
                      </a:r>
                      <a:r>
                        <a:rPr lang="af-ZA" dirty="0" err="1">
                          <a:effectLst/>
                        </a:rPr>
                        <a:t>valid</a:t>
                      </a:r>
                      <a:r>
                        <a:rPr lang="af-ZA" dirty="0">
                          <a:effectLst/>
                        </a:rPr>
                        <a:t> </a:t>
                      </a:r>
                      <a:r>
                        <a:rPr lang="af-ZA" dirty="0" err="1">
                          <a:effectLst/>
                        </a:rPr>
                        <a:t>request</a:t>
                      </a:r>
                      <a:r>
                        <a:rPr lang="af-ZA" dirty="0">
                          <a:effectLst/>
                        </a:rPr>
                        <a:t>.</a:t>
                      </a:r>
                      <a:endParaRPr lang="af-ZA">
                        <a:effectLst/>
                      </a:endParaRPr>
                    </a:p>
                  </a:txBody>
                  <a:tcPr marL="76200" marR="76200" marT="76200" marB="76200"/>
                </a:tc>
                <a:extLst>
                  <a:ext uri="{0D108BD9-81ED-4DB2-BD59-A6C34878D82A}">
                    <a16:rowId xmlns:a16="http://schemas.microsoft.com/office/drawing/2014/main" val="822346006"/>
                  </a:ext>
                </a:extLst>
              </a:tr>
            </a:tbl>
          </a:graphicData>
        </a:graphic>
      </p:graphicFrame>
    </p:spTree>
    <p:extLst>
      <p:ext uri="{BB962C8B-B14F-4D97-AF65-F5344CB8AC3E}">
        <p14:creationId xmlns:p14="http://schemas.microsoft.com/office/powerpoint/2010/main" val="2269663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0C046C-3300-4E98-BF06-4119068CD760}"/>
              </a:ext>
            </a:extLst>
          </p:cNvPr>
          <p:cNvSpPr>
            <a:spLocks noGrp="1"/>
          </p:cNvSpPr>
          <p:nvPr>
            <p:ph type="title"/>
          </p:nvPr>
        </p:nvSpPr>
        <p:spPr/>
        <p:txBody>
          <a:bodyPr lIns="0" tIns="45720" rIns="91440" bIns="45720" anchor="t"/>
          <a:lstStyle/>
          <a:p>
            <a:r>
              <a:rPr lang="uk-UA" b="1" dirty="0" err="1"/>
              <a:t>Step</a:t>
            </a:r>
            <a:r>
              <a:rPr lang="uk-UA" b="1" dirty="0"/>
              <a:t> 3 - </a:t>
            </a:r>
            <a:r>
              <a:rPr lang="uk-UA" b="1" dirty="0" err="1"/>
              <a:t>Response</a:t>
            </a:r>
            <a:r>
              <a:rPr lang="uk-UA" b="1" dirty="0"/>
              <a:t> </a:t>
            </a:r>
            <a:r>
              <a:rPr lang="uk-UA" b="1" dirty="0" err="1"/>
              <a:t>Is</a:t>
            </a:r>
            <a:r>
              <a:rPr lang="uk-UA" b="1" dirty="0"/>
              <a:t> </a:t>
            </a:r>
            <a:r>
              <a:rPr lang="uk-UA" b="1" dirty="0" err="1"/>
              <a:t>Parsed</a:t>
            </a:r>
            <a:endParaRPr lang="uk-UA" dirty="0" err="1"/>
          </a:p>
          <a:p>
            <a:endParaRPr lang="uk-UA" b="1" dirty="0"/>
          </a:p>
          <a:p>
            <a:endParaRPr lang="uk-UA" b="1" dirty="0"/>
          </a:p>
          <a:p>
            <a:endParaRPr lang="uk-UA" dirty="0"/>
          </a:p>
        </p:txBody>
      </p:sp>
      <p:sp>
        <p:nvSpPr>
          <p:cNvPr id="3" name="Місце для тексту 2">
            <a:extLst>
              <a:ext uri="{FF2B5EF4-FFF2-40B4-BE49-F238E27FC236}">
                <a16:creationId xmlns:a16="http://schemas.microsoft.com/office/drawing/2014/main" id="{00821625-33D0-476B-A451-5FCE1FF4DF60}"/>
              </a:ext>
            </a:extLst>
          </p:cNvPr>
          <p:cNvSpPr>
            <a:spLocks noGrp="1"/>
          </p:cNvSpPr>
          <p:nvPr>
            <p:ph type="body" sz="quarter" idx="10"/>
          </p:nvPr>
        </p:nvSpPr>
        <p:spPr>
          <a:xfrm>
            <a:off x="535405" y="1957137"/>
            <a:ext cx="10820400" cy="3429000"/>
          </a:xfrm>
        </p:spPr>
        <p:txBody>
          <a:bodyPr lIns="0" tIns="45720" rIns="91440" bIns="45720" anchor="t"/>
          <a:lstStyle/>
          <a:p>
            <a:r>
              <a:rPr lang="uk-UA" dirty="0" err="1"/>
              <a:t>The</a:t>
            </a:r>
            <a:r>
              <a:rPr lang="uk-UA" dirty="0"/>
              <a:t> </a:t>
            </a:r>
            <a:r>
              <a:rPr lang="uk-UA" dirty="0" err="1"/>
              <a:t>browser</a:t>
            </a:r>
            <a:r>
              <a:rPr lang="uk-UA" dirty="0"/>
              <a:t> </a:t>
            </a:r>
            <a:r>
              <a:rPr lang="uk-UA" dirty="0" err="1"/>
              <a:t>receives</a:t>
            </a:r>
            <a:r>
              <a:rPr lang="uk-UA" dirty="0"/>
              <a:t> </a:t>
            </a:r>
            <a:r>
              <a:rPr lang="uk-UA" dirty="0" err="1"/>
              <a:t>the</a:t>
            </a:r>
            <a:r>
              <a:rPr lang="uk-UA" dirty="0"/>
              <a:t> </a:t>
            </a:r>
            <a:r>
              <a:rPr lang="uk-UA" dirty="0" err="1"/>
              <a:t>response</a:t>
            </a:r>
            <a:r>
              <a:rPr lang="uk-UA" dirty="0"/>
              <a:t> </a:t>
            </a:r>
            <a:r>
              <a:rPr lang="uk-UA" dirty="0" err="1"/>
              <a:t>sent</a:t>
            </a:r>
            <a:r>
              <a:rPr lang="uk-UA" dirty="0"/>
              <a:t> </a:t>
            </a:r>
            <a:r>
              <a:rPr lang="uk-UA" dirty="0" err="1"/>
              <a:t>by</a:t>
            </a:r>
            <a:r>
              <a:rPr lang="uk-UA" dirty="0"/>
              <a:t> </a:t>
            </a:r>
            <a:r>
              <a:rPr lang="uk-UA" dirty="0" err="1"/>
              <a:t>the</a:t>
            </a:r>
            <a:r>
              <a:rPr lang="uk-UA" dirty="0"/>
              <a:t> </a:t>
            </a:r>
            <a:r>
              <a:rPr lang="uk-UA" dirty="0" err="1"/>
              <a:t>server</a:t>
            </a:r>
            <a:r>
              <a:rPr lang="uk-UA" dirty="0"/>
              <a:t>. </a:t>
            </a:r>
            <a:r>
              <a:rPr lang="uk-UA" dirty="0" err="1"/>
              <a:t>This</a:t>
            </a:r>
            <a:r>
              <a:rPr lang="uk-UA" dirty="0"/>
              <a:t> </a:t>
            </a:r>
            <a:r>
              <a:rPr lang="uk-UA" dirty="0" err="1"/>
              <a:t>alone</a:t>
            </a:r>
            <a:r>
              <a:rPr lang="uk-UA" dirty="0"/>
              <a:t>, </a:t>
            </a:r>
            <a:r>
              <a:rPr lang="uk-UA" dirty="0" err="1"/>
              <a:t>doesn’t</a:t>
            </a:r>
            <a:r>
              <a:rPr lang="uk-UA" dirty="0"/>
              <a:t> </a:t>
            </a:r>
            <a:r>
              <a:rPr lang="uk-UA" dirty="0" err="1"/>
              <a:t>display</a:t>
            </a:r>
            <a:r>
              <a:rPr lang="uk-UA" dirty="0"/>
              <a:t> </a:t>
            </a:r>
            <a:r>
              <a:rPr lang="uk-UA" dirty="0" err="1"/>
              <a:t>anything</a:t>
            </a:r>
            <a:r>
              <a:rPr lang="uk-UA" dirty="0"/>
              <a:t> </a:t>
            </a:r>
            <a:r>
              <a:rPr lang="uk-UA" dirty="0" err="1"/>
              <a:t>on</a:t>
            </a:r>
            <a:r>
              <a:rPr lang="uk-UA" dirty="0"/>
              <a:t> </a:t>
            </a:r>
            <a:r>
              <a:rPr lang="uk-UA" dirty="0" err="1"/>
              <a:t>the</a:t>
            </a:r>
            <a:r>
              <a:rPr lang="uk-UA" dirty="0"/>
              <a:t> </a:t>
            </a:r>
            <a:r>
              <a:rPr lang="uk-UA" dirty="0" err="1"/>
              <a:t>screen</a:t>
            </a:r>
            <a:r>
              <a:rPr lang="uk-UA" dirty="0"/>
              <a:t> </a:t>
            </a:r>
            <a:r>
              <a:rPr lang="uk-UA" dirty="0" err="1"/>
              <a:t>though</a:t>
            </a:r>
            <a:r>
              <a:rPr lang="uk-UA" dirty="0"/>
              <a:t>.</a:t>
            </a:r>
          </a:p>
          <a:p>
            <a:r>
              <a:rPr lang="uk-UA" dirty="0" err="1"/>
              <a:t>Instead</a:t>
            </a:r>
            <a:r>
              <a:rPr lang="uk-UA" dirty="0"/>
              <a:t>, </a:t>
            </a:r>
            <a:r>
              <a:rPr lang="uk-UA" dirty="0" err="1"/>
              <a:t>the</a:t>
            </a:r>
            <a:r>
              <a:rPr lang="uk-UA" dirty="0"/>
              <a:t> </a:t>
            </a:r>
            <a:r>
              <a:rPr lang="uk-UA" dirty="0" err="1"/>
              <a:t>next</a:t>
            </a:r>
            <a:r>
              <a:rPr lang="uk-UA" dirty="0"/>
              <a:t> </a:t>
            </a:r>
            <a:r>
              <a:rPr lang="uk-UA" dirty="0" err="1"/>
              <a:t>step</a:t>
            </a:r>
            <a:r>
              <a:rPr lang="uk-UA" dirty="0"/>
              <a:t> </a:t>
            </a:r>
            <a:r>
              <a:rPr lang="uk-UA" dirty="0" err="1"/>
              <a:t>is</a:t>
            </a:r>
            <a:r>
              <a:rPr lang="uk-UA" dirty="0"/>
              <a:t> </a:t>
            </a:r>
            <a:r>
              <a:rPr lang="uk-UA" dirty="0" err="1"/>
              <a:t>that</a:t>
            </a:r>
            <a:r>
              <a:rPr lang="uk-UA" dirty="0"/>
              <a:t> </a:t>
            </a:r>
            <a:r>
              <a:rPr lang="uk-UA" dirty="0" err="1"/>
              <a:t>the</a:t>
            </a:r>
            <a:r>
              <a:rPr lang="uk-UA" dirty="0"/>
              <a:t> </a:t>
            </a:r>
            <a:r>
              <a:rPr lang="uk-UA" dirty="0" err="1"/>
              <a:t>browser</a:t>
            </a:r>
            <a:r>
              <a:rPr lang="uk-UA" dirty="0"/>
              <a:t> </a:t>
            </a:r>
            <a:r>
              <a:rPr lang="uk-UA" dirty="0" err="1"/>
              <a:t>parses</a:t>
            </a:r>
            <a:r>
              <a:rPr lang="uk-UA" dirty="0"/>
              <a:t> </a:t>
            </a:r>
            <a:r>
              <a:rPr lang="uk-UA" dirty="0" err="1"/>
              <a:t>the</a:t>
            </a:r>
            <a:r>
              <a:rPr lang="uk-UA" dirty="0"/>
              <a:t> </a:t>
            </a:r>
            <a:r>
              <a:rPr lang="uk-UA" dirty="0" err="1"/>
              <a:t>response</a:t>
            </a:r>
            <a:r>
              <a:rPr lang="uk-UA" dirty="0"/>
              <a:t>. </a:t>
            </a:r>
            <a:r>
              <a:rPr lang="uk-UA" dirty="0" err="1"/>
              <a:t>Just</a:t>
            </a:r>
            <a:r>
              <a:rPr lang="uk-UA" dirty="0"/>
              <a:t> </a:t>
            </a:r>
            <a:r>
              <a:rPr lang="uk-UA" dirty="0" err="1"/>
              <a:t>as</a:t>
            </a:r>
            <a:r>
              <a:rPr lang="uk-UA" dirty="0"/>
              <a:t> </a:t>
            </a:r>
            <a:r>
              <a:rPr lang="uk-UA" dirty="0" err="1"/>
              <a:t>the</a:t>
            </a:r>
            <a:r>
              <a:rPr lang="uk-UA" dirty="0"/>
              <a:t> </a:t>
            </a:r>
            <a:r>
              <a:rPr lang="uk-UA" dirty="0" err="1"/>
              <a:t>server</a:t>
            </a:r>
            <a:r>
              <a:rPr lang="uk-UA" dirty="0"/>
              <a:t> </a:t>
            </a:r>
            <a:r>
              <a:rPr lang="uk-UA" dirty="0" err="1"/>
              <a:t>did</a:t>
            </a:r>
            <a:r>
              <a:rPr lang="uk-UA" dirty="0"/>
              <a:t> </a:t>
            </a:r>
            <a:r>
              <a:rPr lang="uk-UA" dirty="0" err="1"/>
              <a:t>it</a:t>
            </a:r>
            <a:r>
              <a:rPr lang="uk-UA" dirty="0"/>
              <a:t> </a:t>
            </a:r>
            <a:r>
              <a:rPr lang="uk-UA" dirty="0" err="1"/>
              <a:t>with</a:t>
            </a:r>
            <a:r>
              <a:rPr lang="uk-UA" dirty="0"/>
              <a:t> </a:t>
            </a:r>
            <a:r>
              <a:rPr lang="uk-UA" dirty="0" err="1"/>
              <a:t>the</a:t>
            </a:r>
            <a:r>
              <a:rPr lang="uk-UA" dirty="0"/>
              <a:t> </a:t>
            </a:r>
            <a:r>
              <a:rPr lang="uk-UA" dirty="0" err="1"/>
              <a:t>request</a:t>
            </a:r>
            <a:r>
              <a:rPr lang="uk-UA" dirty="0"/>
              <a:t>. </a:t>
            </a:r>
            <a:r>
              <a:rPr lang="uk-UA" dirty="0" err="1"/>
              <a:t>Again</a:t>
            </a:r>
            <a:r>
              <a:rPr lang="uk-UA" dirty="0"/>
              <a:t>, </a:t>
            </a:r>
            <a:r>
              <a:rPr lang="uk-UA" dirty="0" err="1"/>
              <a:t>the</a:t>
            </a:r>
            <a:r>
              <a:rPr lang="uk-UA" dirty="0"/>
              <a:t> </a:t>
            </a:r>
            <a:r>
              <a:rPr lang="uk-UA" dirty="0" err="1"/>
              <a:t>standardization</a:t>
            </a:r>
            <a:r>
              <a:rPr lang="uk-UA" dirty="0"/>
              <a:t> </a:t>
            </a:r>
            <a:r>
              <a:rPr lang="uk-UA" dirty="0" err="1"/>
              <a:t>enforced</a:t>
            </a:r>
            <a:r>
              <a:rPr lang="uk-UA" dirty="0"/>
              <a:t> </a:t>
            </a:r>
            <a:r>
              <a:rPr lang="uk-UA" dirty="0" err="1"/>
              <a:t>by</a:t>
            </a:r>
            <a:r>
              <a:rPr lang="uk-UA" dirty="0"/>
              <a:t> HTTP </a:t>
            </a:r>
            <a:r>
              <a:rPr lang="uk-UA" dirty="0" err="1"/>
              <a:t>helps</a:t>
            </a:r>
            <a:r>
              <a:rPr lang="uk-UA" dirty="0"/>
              <a:t> </a:t>
            </a:r>
            <a:r>
              <a:rPr lang="uk-UA" dirty="0" err="1"/>
              <a:t>of</a:t>
            </a:r>
            <a:r>
              <a:rPr lang="uk-UA" dirty="0"/>
              <a:t> </a:t>
            </a:r>
            <a:r>
              <a:rPr lang="uk-UA" dirty="0" err="1"/>
              <a:t>course</a:t>
            </a:r>
            <a:r>
              <a:rPr lang="uk-UA" dirty="0"/>
              <a:t>.</a:t>
            </a:r>
          </a:p>
          <a:p>
            <a:r>
              <a:rPr lang="uk-UA" dirty="0" err="1"/>
              <a:t>The</a:t>
            </a:r>
            <a:r>
              <a:rPr lang="uk-UA" dirty="0"/>
              <a:t> </a:t>
            </a:r>
            <a:r>
              <a:rPr lang="uk-UA" dirty="0" err="1"/>
              <a:t>browser</a:t>
            </a:r>
            <a:r>
              <a:rPr lang="uk-UA" dirty="0"/>
              <a:t> </a:t>
            </a:r>
            <a:r>
              <a:rPr lang="uk-UA" dirty="0" err="1"/>
              <a:t>checks</a:t>
            </a:r>
            <a:r>
              <a:rPr lang="uk-UA" dirty="0"/>
              <a:t> </a:t>
            </a:r>
            <a:r>
              <a:rPr lang="uk-UA" dirty="0" err="1"/>
              <a:t>the</a:t>
            </a:r>
            <a:r>
              <a:rPr lang="uk-UA" dirty="0"/>
              <a:t> </a:t>
            </a:r>
            <a:r>
              <a:rPr lang="uk-UA" dirty="0" err="1"/>
              <a:t>data</a:t>
            </a:r>
            <a:r>
              <a:rPr lang="uk-UA" dirty="0"/>
              <a:t> </a:t>
            </a:r>
            <a:r>
              <a:rPr lang="uk-UA" dirty="0" err="1"/>
              <a:t>and</a:t>
            </a:r>
            <a:r>
              <a:rPr lang="uk-UA" dirty="0"/>
              <a:t> </a:t>
            </a:r>
            <a:r>
              <a:rPr lang="uk-UA" dirty="0" err="1"/>
              <a:t>metadata</a:t>
            </a:r>
            <a:r>
              <a:rPr lang="uk-UA" dirty="0"/>
              <a:t> </a:t>
            </a:r>
            <a:r>
              <a:rPr lang="uk-UA" dirty="0" err="1"/>
              <a:t>that’s</a:t>
            </a:r>
            <a:r>
              <a:rPr lang="uk-UA" dirty="0"/>
              <a:t> </a:t>
            </a:r>
            <a:r>
              <a:rPr lang="uk-UA" dirty="0" err="1"/>
              <a:t>enclosed</a:t>
            </a:r>
            <a:r>
              <a:rPr lang="uk-UA" dirty="0"/>
              <a:t> </a:t>
            </a:r>
            <a:r>
              <a:rPr lang="uk-UA" dirty="0" err="1"/>
              <a:t>in</a:t>
            </a:r>
            <a:r>
              <a:rPr lang="uk-UA" dirty="0"/>
              <a:t> </a:t>
            </a:r>
            <a:r>
              <a:rPr lang="uk-UA" dirty="0" err="1"/>
              <a:t>the</a:t>
            </a:r>
            <a:r>
              <a:rPr lang="uk-UA" dirty="0"/>
              <a:t> </a:t>
            </a:r>
            <a:r>
              <a:rPr lang="uk-UA" dirty="0" err="1"/>
              <a:t>response</a:t>
            </a:r>
            <a:r>
              <a:rPr lang="uk-UA" dirty="0"/>
              <a:t>. </a:t>
            </a:r>
            <a:r>
              <a:rPr lang="uk-UA" dirty="0" err="1"/>
              <a:t>And</a:t>
            </a:r>
            <a:r>
              <a:rPr lang="uk-UA" dirty="0"/>
              <a:t> </a:t>
            </a:r>
            <a:r>
              <a:rPr lang="uk-UA" dirty="0" err="1"/>
              <a:t>based</a:t>
            </a:r>
            <a:r>
              <a:rPr lang="uk-UA" dirty="0"/>
              <a:t> </a:t>
            </a:r>
            <a:r>
              <a:rPr lang="uk-UA" dirty="0" err="1"/>
              <a:t>on</a:t>
            </a:r>
            <a:r>
              <a:rPr lang="uk-UA" dirty="0"/>
              <a:t> </a:t>
            </a:r>
            <a:r>
              <a:rPr lang="uk-UA" dirty="0" err="1"/>
              <a:t>that</a:t>
            </a:r>
            <a:r>
              <a:rPr lang="uk-UA" dirty="0"/>
              <a:t>, </a:t>
            </a:r>
            <a:r>
              <a:rPr lang="uk-UA" dirty="0" err="1"/>
              <a:t>it</a:t>
            </a:r>
            <a:r>
              <a:rPr lang="uk-UA" dirty="0"/>
              <a:t> </a:t>
            </a:r>
            <a:r>
              <a:rPr lang="uk-UA" dirty="0" err="1"/>
              <a:t>decides</a:t>
            </a:r>
            <a:r>
              <a:rPr lang="uk-UA" dirty="0"/>
              <a:t> </a:t>
            </a:r>
            <a:r>
              <a:rPr lang="uk-UA" dirty="0" err="1"/>
              <a:t>what</a:t>
            </a:r>
            <a:r>
              <a:rPr lang="uk-UA" dirty="0"/>
              <a:t> </a:t>
            </a:r>
            <a:r>
              <a:rPr lang="uk-UA" dirty="0" err="1"/>
              <a:t>to</a:t>
            </a:r>
            <a:r>
              <a:rPr lang="uk-UA" dirty="0"/>
              <a:t> </a:t>
            </a:r>
            <a:r>
              <a:rPr lang="uk-UA" dirty="0" err="1"/>
              <a:t>do</a:t>
            </a:r>
            <a:r>
              <a:rPr lang="uk-UA" dirty="0"/>
              <a:t>.</a:t>
            </a:r>
          </a:p>
          <a:p>
            <a:r>
              <a:rPr lang="uk-UA" dirty="0" err="1">
                <a:latin typeface="Open Sans"/>
              </a:rPr>
              <a:t>You</a:t>
            </a:r>
            <a:r>
              <a:rPr lang="uk-UA" dirty="0">
                <a:latin typeface="Open Sans"/>
              </a:rPr>
              <a:t> </a:t>
            </a:r>
            <a:r>
              <a:rPr lang="uk-UA" dirty="0" err="1">
                <a:latin typeface="Open Sans"/>
              </a:rPr>
              <a:t>might’ve</a:t>
            </a:r>
            <a:r>
              <a:rPr lang="uk-UA" dirty="0">
                <a:latin typeface="Open Sans"/>
              </a:rPr>
              <a:t> </a:t>
            </a:r>
            <a:r>
              <a:rPr lang="uk-UA" dirty="0" err="1">
                <a:latin typeface="Open Sans"/>
              </a:rPr>
              <a:t>had</a:t>
            </a:r>
            <a:r>
              <a:rPr lang="uk-UA" dirty="0">
                <a:latin typeface="Open Sans"/>
              </a:rPr>
              <a:t> </a:t>
            </a:r>
            <a:r>
              <a:rPr lang="uk-UA" dirty="0" err="1">
                <a:latin typeface="Open Sans"/>
              </a:rPr>
              <a:t>cases</a:t>
            </a:r>
            <a:r>
              <a:rPr lang="uk-UA" dirty="0">
                <a:latin typeface="Open Sans"/>
              </a:rPr>
              <a:t> </a:t>
            </a:r>
            <a:r>
              <a:rPr lang="uk-UA" dirty="0" err="1">
                <a:latin typeface="Open Sans"/>
              </a:rPr>
              <a:t>where</a:t>
            </a:r>
            <a:r>
              <a:rPr lang="uk-UA" dirty="0">
                <a:latin typeface="Open Sans"/>
              </a:rPr>
              <a:t> a PDF </a:t>
            </a:r>
            <a:r>
              <a:rPr lang="uk-UA" dirty="0" err="1">
                <a:latin typeface="Open Sans"/>
              </a:rPr>
              <a:t>opened</a:t>
            </a:r>
            <a:r>
              <a:rPr lang="uk-UA" dirty="0">
                <a:latin typeface="Open Sans"/>
              </a:rPr>
              <a:t> </a:t>
            </a:r>
            <a:r>
              <a:rPr lang="uk-UA" dirty="0" err="1">
                <a:latin typeface="Open Sans"/>
              </a:rPr>
              <a:t>in</a:t>
            </a:r>
            <a:r>
              <a:rPr lang="uk-UA" dirty="0">
                <a:latin typeface="Open Sans"/>
              </a:rPr>
              <a:t> </a:t>
            </a:r>
            <a:r>
              <a:rPr lang="uk-UA" dirty="0" err="1">
                <a:latin typeface="Open Sans"/>
              </a:rPr>
              <a:t>your</a:t>
            </a:r>
            <a:r>
              <a:rPr lang="uk-UA" dirty="0">
                <a:latin typeface="Open Sans"/>
              </a:rPr>
              <a:t> </a:t>
            </a:r>
            <a:r>
              <a:rPr lang="uk-UA" dirty="0" err="1">
                <a:latin typeface="Open Sans"/>
              </a:rPr>
              <a:t>browser</a:t>
            </a:r>
            <a:r>
              <a:rPr lang="uk-UA" dirty="0">
                <a:latin typeface="Open Sans"/>
              </a:rPr>
              <a:t>. </a:t>
            </a:r>
            <a:r>
              <a:rPr lang="uk-UA" dirty="0" err="1">
                <a:latin typeface="Open Sans"/>
              </a:rPr>
              <a:t>That</a:t>
            </a:r>
            <a:r>
              <a:rPr lang="uk-UA" dirty="0">
                <a:latin typeface="Open Sans"/>
              </a:rPr>
              <a:t> </a:t>
            </a:r>
            <a:r>
              <a:rPr lang="uk-UA" dirty="0" err="1">
                <a:latin typeface="Open Sans"/>
              </a:rPr>
              <a:t>happened</a:t>
            </a:r>
            <a:r>
              <a:rPr lang="uk-UA" dirty="0">
                <a:latin typeface="Open Sans"/>
              </a:rPr>
              <a:t> </a:t>
            </a:r>
            <a:r>
              <a:rPr lang="uk-UA" dirty="0" err="1">
                <a:latin typeface="Open Sans"/>
              </a:rPr>
              <a:t>because</a:t>
            </a:r>
            <a:r>
              <a:rPr lang="uk-UA" dirty="0">
                <a:latin typeface="Open Sans"/>
              </a:rPr>
              <a:t> </a:t>
            </a:r>
            <a:r>
              <a:rPr lang="uk-UA" dirty="0" err="1">
                <a:latin typeface="Open Sans"/>
              </a:rPr>
              <a:t>the</a:t>
            </a:r>
            <a:r>
              <a:rPr lang="uk-UA" dirty="0">
                <a:latin typeface="Open Sans"/>
              </a:rPr>
              <a:t> </a:t>
            </a:r>
            <a:r>
              <a:rPr lang="uk-UA" dirty="0" err="1">
                <a:latin typeface="Open Sans"/>
              </a:rPr>
              <a:t>response</a:t>
            </a:r>
            <a:r>
              <a:rPr lang="uk-UA" dirty="0">
                <a:latin typeface="Open Sans"/>
              </a:rPr>
              <a:t> </a:t>
            </a:r>
            <a:r>
              <a:rPr lang="uk-UA" dirty="0" err="1">
                <a:latin typeface="Open Sans"/>
              </a:rPr>
              <a:t>informed</a:t>
            </a:r>
            <a:r>
              <a:rPr lang="uk-UA" dirty="0">
                <a:latin typeface="Open Sans"/>
              </a:rPr>
              <a:t> </a:t>
            </a:r>
            <a:r>
              <a:rPr lang="uk-UA" dirty="0" err="1">
                <a:latin typeface="Open Sans"/>
              </a:rPr>
              <a:t>the</a:t>
            </a:r>
            <a:r>
              <a:rPr lang="uk-UA" dirty="0">
                <a:latin typeface="Open Sans"/>
              </a:rPr>
              <a:t> </a:t>
            </a:r>
            <a:r>
              <a:rPr lang="uk-UA" dirty="0" err="1">
                <a:latin typeface="Open Sans"/>
              </a:rPr>
              <a:t>browser</a:t>
            </a:r>
            <a:r>
              <a:rPr lang="uk-UA" dirty="0">
                <a:latin typeface="Open Sans"/>
              </a:rPr>
              <a:t> </a:t>
            </a:r>
            <a:r>
              <a:rPr lang="uk-UA" dirty="0" err="1">
                <a:latin typeface="Open Sans"/>
              </a:rPr>
              <a:t>that</a:t>
            </a:r>
            <a:r>
              <a:rPr lang="uk-UA" dirty="0">
                <a:latin typeface="Open Sans"/>
              </a:rPr>
              <a:t> </a:t>
            </a:r>
            <a:r>
              <a:rPr lang="uk-UA" dirty="0" err="1">
                <a:latin typeface="Open Sans"/>
              </a:rPr>
              <a:t>the</a:t>
            </a:r>
            <a:r>
              <a:rPr lang="uk-UA" dirty="0">
                <a:latin typeface="Open Sans"/>
              </a:rPr>
              <a:t> </a:t>
            </a:r>
            <a:r>
              <a:rPr lang="uk-UA" dirty="0" err="1">
                <a:latin typeface="Open Sans"/>
              </a:rPr>
              <a:t>data</a:t>
            </a:r>
            <a:r>
              <a:rPr lang="uk-UA" dirty="0">
                <a:latin typeface="Open Sans"/>
              </a:rPr>
              <a:t> </a:t>
            </a:r>
            <a:r>
              <a:rPr lang="uk-UA" dirty="0" err="1">
                <a:latin typeface="Open Sans"/>
              </a:rPr>
              <a:t>is</a:t>
            </a:r>
            <a:r>
              <a:rPr lang="uk-UA" dirty="0">
                <a:latin typeface="Open Sans"/>
              </a:rPr>
              <a:t> </a:t>
            </a:r>
            <a:r>
              <a:rPr lang="uk-UA" b="1" dirty="0" err="1">
                <a:latin typeface="Open Sans"/>
              </a:rPr>
              <a:t>not</a:t>
            </a:r>
            <a:r>
              <a:rPr lang="uk-UA" dirty="0">
                <a:latin typeface="Open Sans"/>
              </a:rPr>
              <a:t> a </a:t>
            </a:r>
            <a:r>
              <a:rPr lang="uk-UA" dirty="0" err="1">
                <a:latin typeface="Open Sans"/>
              </a:rPr>
              <a:t>website</a:t>
            </a:r>
            <a:r>
              <a:rPr lang="uk-UA" dirty="0">
                <a:latin typeface="Open Sans"/>
              </a:rPr>
              <a:t> </a:t>
            </a:r>
            <a:r>
              <a:rPr lang="uk-UA" dirty="0" err="1">
                <a:latin typeface="Open Sans"/>
              </a:rPr>
              <a:t>but</a:t>
            </a:r>
            <a:r>
              <a:rPr lang="uk-UA" dirty="0">
                <a:latin typeface="Open Sans"/>
              </a:rPr>
              <a:t> a PDF </a:t>
            </a:r>
            <a:r>
              <a:rPr lang="uk-UA" dirty="0" err="1">
                <a:latin typeface="Open Sans"/>
              </a:rPr>
              <a:t>document</a:t>
            </a:r>
            <a:r>
              <a:rPr lang="uk-UA" dirty="0">
                <a:latin typeface="Open Sans"/>
              </a:rPr>
              <a:t> </a:t>
            </a:r>
            <a:r>
              <a:rPr lang="uk-UA" dirty="0" err="1">
                <a:latin typeface="Open Sans"/>
              </a:rPr>
              <a:t>instead</a:t>
            </a:r>
            <a:r>
              <a:rPr lang="uk-UA" dirty="0">
                <a:latin typeface="Open Sans"/>
              </a:rPr>
              <a:t>. </a:t>
            </a:r>
            <a:r>
              <a:rPr lang="uk-UA" dirty="0" err="1">
                <a:latin typeface="Open Sans"/>
              </a:rPr>
              <a:t>And</a:t>
            </a:r>
            <a:r>
              <a:rPr lang="uk-UA" dirty="0">
                <a:latin typeface="Open Sans"/>
              </a:rPr>
              <a:t> </a:t>
            </a:r>
            <a:r>
              <a:rPr lang="uk-UA" dirty="0" err="1">
                <a:latin typeface="Open Sans"/>
              </a:rPr>
              <a:t>the</a:t>
            </a:r>
            <a:r>
              <a:rPr lang="uk-UA" dirty="0">
                <a:latin typeface="Open Sans"/>
              </a:rPr>
              <a:t> </a:t>
            </a:r>
            <a:r>
              <a:rPr lang="uk-UA" dirty="0" err="1">
                <a:latin typeface="Open Sans"/>
              </a:rPr>
              <a:t>browser</a:t>
            </a:r>
            <a:r>
              <a:rPr lang="uk-UA" dirty="0">
                <a:latin typeface="Open Sans"/>
              </a:rPr>
              <a:t> </a:t>
            </a:r>
            <a:r>
              <a:rPr lang="uk-UA" dirty="0" err="1">
                <a:latin typeface="Open Sans"/>
              </a:rPr>
              <a:t>tries</a:t>
            </a:r>
            <a:r>
              <a:rPr lang="uk-UA" dirty="0">
                <a:latin typeface="Open Sans"/>
              </a:rPr>
              <a:t> </a:t>
            </a:r>
            <a:r>
              <a:rPr lang="uk-UA" dirty="0" err="1">
                <a:latin typeface="Open Sans"/>
              </a:rPr>
              <a:t>to</a:t>
            </a:r>
            <a:r>
              <a:rPr lang="uk-UA" dirty="0">
                <a:latin typeface="Open Sans"/>
              </a:rPr>
              <a:t> </a:t>
            </a:r>
            <a:r>
              <a:rPr lang="uk-UA" dirty="0" err="1">
                <a:latin typeface="Open Sans"/>
              </a:rPr>
              <a:t>pick</a:t>
            </a:r>
            <a:r>
              <a:rPr lang="uk-UA" dirty="0">
                <a:latin typeface="Open Sans"/>
              </a:rPr>
              <a:t> </a:t>
            </a:r>
            <a:r>
              <a:rPr lang="uk-UA" dirty="0" err="1">
                <a:latin typeface="Open Sans"/>
              </a:rPr>
              <a:t>the</a:t>
            </a:r>
            <a:r>
              <a:rPr lang="uk-UA" dirty="0">
                <a:latin typeface="Open Sans"/>
              </a:rPr>
              <a:t> </a:t>
            </a:r>
            <a:r>
              <a:rPr lang="uk-UA" dirty="0" err="1">
                <a:latin typeface="Open Sans"/>
              </a:rPr>
              <a:t>best</a:t>
            </a:r>
            <a:r>
              <a:rPr lang="uk-UA" dirty="0">
                <a:latin typeface="Open Sans"/>
              </a:rPr>
              <a:t> </a:t>
            </a:r>
            <a:r>
              <a:rPr lang="uk-UA" dirty="0" err="1">
                <a:latin typeface="Open Sans"/>
              </a:rPr>
              <a:t>handling</a:t>
            </a:r>
            <a:r>
              <a:rPr lang="uk-UA" dirty="0">
                <a:latin typeface="Open Sans"/>
              </a:rPr>
              <a:t> </a:t>
            </a:r>
            <a:r>
              <a:rPr lang="uk-UA" dirty="0" err="1">
                <a:latin typeface="Open Sans"/>
              </a:rPr>
              <a:t>mechanism</a:t>
            </a:r>
            <a:r>
              <a:rPr lang="uk-UA" dirty="0">
                <a:latin typeface="Open Sans"/>
              </a:rPr>
              <a:t> </a:t>
            </a:r>
            <a:r>
              <a:rPr lang="uk-UA" dirty="0" err="1">
                <a:latin typeface="Open Sans"/>
              </a:rPr>
              <a:t>for</a:t>
            </a:r>
            <a:r>
              <a:rPr lang="uk-UA" dirty="0">
                <a:latin typeface="Open Sans"/>
              </a:rPr>
              <a:t> </a:t>
            </a:r>
            <a:r>
              <a:rPr lang="uk-UA" dirty="0" err="1">
                <a:latin typeface="Open Sans"/>
              </a:rPr>
              <a:t>any</a:t>
            </a:r>
            <a:r>
              <a:rPr lang="uk-UA" dirty="0">
                <a:latin typeface="Open Sans"/>
              </a:rPr>
              <a:t> </a:t>
            </a:r>
            <a:r>
              <a:rPr lang="uk-UA" dirty="0" err="1">
                <a:latin typeface="Open Sans"/>
              </a:rPr>
              <a:t>data</a:t>
            </a:r>
            <a:r>
              <a:rPr lang="uk-UA" dirty="0">
                <a:latin typeface="Open Sans"/>
              </a:rPr>
              <a:t> </a:t>
            </a:r>
            <a:r>
              <a:rPr lang="uk-UA" dirty="0" err="1">
                <a:latin typeface="Open Sans"/>
              </a:rPr>
              <a:t>type</a:t>
            </a:r>
            <a:r>
              <a:rPr lang="uk-UA" dirty="0">
                <a:latin typeface="Open Sans"/>
              </a:rPr>
              <a:t> </a:t>
            </a:r>
            <a:r>
              <a:rPr lang="uk-UA" dirty="0" err="1">
                <a:latin typeface="Open Sans"/>
              </a:rPr>
              <a:t>it</a:t>
            </a:r>
            <a:r>
              <a:rPr lang="uk-UA" dirty="0">
                <a:latin typeface="Open Sans"/>
              </a:rPr>
              <a:t> </a:t>
            </a:r>
            <a:r>
              <a:rPr lang="uk-UA" dirty="0" err="1">
                <a:latin typeface="Open Sans"/>
              </a:rPr>
              <a:t>detects</a:t>
            </a:r>
            <a:r>
              <a:rPr lang="uk-UA" dirty="0">
                <a:latin typeface="Open Sans"/>
              </a:rPr>
              <a:t>.</a:t>
            </a:r>
            <a:endParaRPr lang="en-US" dirty="0"/>
          </a:p>
          <a:p>
            <a:r>
              <a:rPr lang="uk-UA" dirty="0" err="1">
                <a:latin typeface="Open Sans"/>
              </a:rPr>
              <a:t>Back</a:t>
            </a:r>
            <a:r>
              <a:rPr lang="uk-UA" dirty="0">
                <a:latin typeface="Open Sans"/>
              </a:rPr>
              <a:t> </a:t>
            </a:r>
            <a:r>
              <a:rPr lang="uk-UA" dirty="0" err="1">
                <a:latin typeface="Open Sans"/>
              </a:rPr>
              <a:t>to</a:t>
            </a:r>
            <a:r>
              <a:rPr lang="uk-UA" dirty="0">
                <a:latin typeface="Open Sans"/>
              </a:rPr>
              <a:t> </a:t>
            </a:r>
            <a:r>
              <a:rPr lang="uk-UA" dirty="0" err="1">
                <a:latin typeface="Open Sans"/>
              </a:rPr>
              <a:t>our</a:t>
            </a:r>
            <a:r>
              <a:rPr lang="uk-UA" dirty="0">
                <a:latin typeface="Open Sans"/>
              </a:rPr>
              <a:t> </a:t>
            </a:r>
            <a:r>
              <a:rPr lang="uk-UA" dirty="0" err="1">
                <a:latin typeface="Open Sans"/>
              </a:rPr>
              <a:t>website</a:t>
            </a:r>
            <a:r>
              <a:rPr lang="uk-UA" dirty="0">
                <a:latin typeface="Open Sans"/>
              </a:rPr>
              <a:t> </a:t>
            </a:r>
            <a:r>
              <a:rPr lang="uk-UA" dirty="0" err="1">
                <a:latin typeface="Open Sans"/>
              </a:rPr>
              <a:t>scenario</a:t>
            </a:r>
            <a:r>
              <a:rPr lang="uk-UA" dirty="0">
                <a:latin typeface="Open Sans"/>
              </a:rPr>
              <a:t>.</a:t>
            </a:r>
            <a:endParaRPr lang="en-US" dirty="0"/>
          </a:p>
          <a:p>
            <a:r>
              <a:rPr lang="uk-UA" dirty="0" err="1">
                <a:latin typeface="Open Sans"/>
              </a:rPr>
              <a:t>In</a:t>
            </a:r>
            <a:r>
              <a:rPr lang="uk-UA" dirty="0">
                <a:latin typeface="Open Sans"/>
              </a:rPr>
              <a:t> </a:t>
            </a:r>
            <a:r>
              <a:rPr lang="uk-UA" dirty="0" err="1">
                <a:latin typeface="Open Sans"/>
              </a:rPr>
              <a:t>that</a:t>
            </a:r>
            <a:r>
              <a:rPr lang="uk-UA" dirty="0">
                <a:latin typeface="Open Sans"/>
              </a:rPr>
              <a:t> </a:t>
            </a:r>
            <a:r>
              <a:rPr lang="uk-UA" dirty="0" err="1">
                <a:latin typeface="Open Sans"/>
              </a:rPr>
              <a:t>case</a:t>
            </a:r>
            <a:r>
              <a:rPr lang="uk-UA" dirty="0">
                <a:latin typeface="Open Sans"/>
              </a:rPr>
              <a:t>, </a:t>
            </a:r>
            <a:r>
              <a:rPr lang="uk-UA" dirty="0" err="1">
                <a:latin typeface="Open Sans"/>
              </a:rPr>
              <a:t>the</a:t>
            </a:r>
            <a:r>
              <a:rPr lang="uk-UA" dirty="0">
                <a:latin typeface="Open Sans"/>
              </a:rPr>
              <a:t> </a:t>
            </a:r>
            <a:r>
              <a:rPr lang="uk-UA" dirty="0" err="1">
                <a:latin typeface="Open Sans"/>
              </a:rPr>
              <a:t>response</a:t>
            </a:r>
            <a:r>
              <a:rPr lang="uk-UA" dirty="0">
                <a:latin typeface="Open Sans"/>
              </a:rPr>
              <a:t> </a:t>
            </a:r>
            <a:r>
              <a:rPr lang="uk-UA" dirty="0" err="1">
                <a:latin typeface="Open Sans"/>
              </a:rPr>
              <a:t>would</a:t>
            </a:r>
            <a:r>
              <a:rPr lang="uk-UA" dirty="0">
                <a:latin typeface="Open Sans"/>
              </a:rPr>
              <a:t> </a:t>
            </a:r>
            <a:r>
              <a:rPr lang="uk-UA" dirty="0" err="1">
                <a:latin typeface="Open Sans"/>
              </a:rPr>
              <a:t>contain</a:t>
            </a:r>
            <a:r>
              <a:rPr lang="uk-UA" dirty="0">
                <a:latin typeface="Open Sans"/>
              </a:rPr>
              <a:t> a </a:t>
            </a:r>
            <a:r>
              <a:rPr lang="uk-UA" dirty="0" err="1">
                <a:latin typeface="Open Sans"/>
              </a:rPr>
              <a:t>specific</a:t>
            </a:r>
            <a:r>
              <a:rPr lang="uk-UA" dirty="0">
                <a:latin typeface="Open Sans"/>
              </a:rPr>
              <a:t> </a:t>
            </a:r>
            <a:r>
              <a:rPr lang="uk-UA" dirty="0" err="1">
                <a:latin typeface="Open Sans"/>
              </a:rPr>
              <a:t>piece</a:t>
            </a:r>
            <a:r>
              <a:rPr lang="uk-UA" dirty="0">
                <a:latin typeface="Open Sans"/>
              </a:rPr>
              <a:t> </a:t>
            </a:r>
            <a:r>
              <a:rPr lang="uk-UA" dirty="0" err="1">
                <a:latin typeface="Open Sans"/>
              </a:rPr>
              <a:t>of</a:t>
            </a:r>
            <a:r>
              <a:rPr lang="uk-UA" dirty="0">
                <a:latin typeface="Open Sans"/>
              </a:rPr>
              <a:t> </a:t>
            </a:r>
            <a:r>
              <a:rPr lang="uk-UA" dirty="0" err="1">
                <a:latin typeface="Open Sans"/>
              </a:rPr>
              <a:t>metadata</a:t>
            </a:r>
            <a:r>
              <a:rPr lang="uk-UA" dirty="0">
                <a:latin typeface="Open Sans"/>
              </a:rPr>
              <a:t>, </a:t>
            </a:r>
            <a:r>
              <a:rPr lang="uk-UA" dirty="0" err="1">
                <a:latin typeface="Open Sans"/>
              </a:rPr>
              <a:t>that</a:t>
            </a:r>
            <a:r>
              <a:rPr lang="uk-UA" dirty="0">
                <a:latin typeface="Open Sans"/>
              </a:rPr>
              <a:t> </a:t>
            </a:r>
            <a:r>
              <a:rPr lang="uk-UA" dirty="0" err="1">
                <a:latin typeface="Open Sans"/>
              </a:rPr>
              <a:t>tells</a:t>
            </a:r>
            <a:r>
              <a:rPr lang="uk-UA" dirty="0">
                <a:latin typeface="Open Sans"/>
              </a:rPr>
              <a:t> </a:t>
            </a:r>
            <a:r>
              <a:rPr lang="uk-UA" dirty="0" err="1">
                <a:latin typeface="Open Sans"/>
              </a:rPr>
              <a:t>the</a:t>
            </a:r>
            <a:r>
              <a:rPr lang="uk-UA" dirty="0">
                <a:latin typeface="Open Sans"/>
              </a:rPr>
              <a:t> </a:t>
            </a:r>
            <a:r>
              <a:rPr lang="uk-UA" dirty="0" err="1">
                <a:latin typeface="Open Sans"/>
              </a:rPr>
              <a:t>browser</a:t>
            </a:r>
            <a:r>
              <a:rPr lang="uk-UA" dirty="0">
                <a:latin typeface="Open Sans"/>
              </a:rPr>
              <a:t> </a:t>
            </a:r>
            <a:r>
              <a:rPr lang="uk-UA" dirty="0" err="1">
                <a:latin typeface="Open Sans"/>
              </a:rPr>
              <a:t>that</a:t>
            </a:r>
            <a:r>
              <a:rPr lang="uk-UA" dirty="0">
                <a:latin typeface="Open Sans"/>
              </a:rPr>
              <a:t> </a:t>
            </a:r>
            <a:r>
              <a:rPr lang="uk-UA" dirty="0" err="1">
                <a:latin typeface="Open Sans"/>
              </a:rPr>
              <a:t>the</a:t>
            </a:r>
            <a:r>
              <a:rPr lang="uk-UA" dirty="0">
                <a:latin typeface="Open Sans"/>
              </a:rPr>
              <a:t> </a:t>
            </a:r>
            <a:r>
              <a:rPr lang="uk-UA" dirty="0" err="1">
                <a:latin typeface="Open Sans"/>
              </a:rPr>
              <a:t>response</a:t>
            </a:r>
            <a:r>
              <a:rPr lang="uk-UA" dirty="0">
                <a:latin typeface="Open Sans"/>
              </a:rPr>
              <a:t> </a:t>
            </a:r>
            <a:r>
              <a:rPr lang="uk-UA" dirty="0" err="1">
                <a:latin typeface="Open Sans"/>
              </a:rPr>
              <a:t>data</a:t>
            </a:r>
            <a:r>
              <a:rPr lang="uk-UA" dirty="0">
                <a:latin typeface="Open Sans"/>
              </a:rPr>
              <a:t> </a:t>
            </a:r>
            <a:r>
              <a:rPr lang="uk-UA" dirty="0" err="1">
                <a:latin typeface="Open Sans"/>
              </a:rPr>
              <a:t>is</a:t>
            </a:r>
            <a:r>
              <a:rPr lang="uk-UA" dirty="0">
                <a:latin typeface="Open Sans"/>
              </a:rPr>
              <a:t> </a:t>
            </a:r>
            <a:r>
              <a:rPr lang="uk-UA" dirty="0" err="1">
                <a:latin typeface="Open Sans"/>
              </a:rPr>
              <a:t>of</a:t>
            </a:r>
            <a:r>
              <a:rPr lang="uk-UA" dirty="0">
                <a:latin typeface="Open Sans"/>
              </a:rPr>
              <a:t> </a:t>
            </a:r>
            <a:r>
              <a:rPr lang="uk-UA" dirty="0" err="1">
                <a:latin typeface="Open Sans"/>
              </a:rPr>
              <a:t>type</a:t>
            </a:r>
            <a:r>
              <a:rPr lang="uk-UA" dirty="0">
                <a:latin typeface="Open Sans"/>
              </a:rPr>
              <a:t> </a:t>
            </a:r>
            <a:r>
              <a:rPr lang="uk-UA" dirty="0" err="1">
                <a:latin typeface="Consolas"/>
              </a:rPr>
              <a:t>text</a:t>
            </a:r>
            <a:r>
              <a:rPr lang="uk-UA" dirty="0">
                <a:latin typeface="Consolas"/>
              </a:rPr>
              <a:t>/</a:t>
            </a:r>
            <a:r>
              <a:rPr lang="uk-UA" dirty="0" err="1">
                <a:latin typeface="Consolas"/>
              </a:rPr>
              <a:t>html</a:t>
            </a:r>
            <a:r>
              <a:rPr lang="uk-UA" dirty="0">
                <a:latin typeface="Open Sans"/>
              </a:rPr>
              <a:t>.</a:t>
            </a:r>
            <a:endParaRPr lang="uk-UA" dirty="0"/>
          </a:p>
          <a:p>
            <a:endParaRPr lang="uk-UA" dirty="0"/>
          </a:p>
          <a:p>
            <a:endParaRPr lang="uk-UA" dirty="0"/>
          </a:p>
        </p:txBody>
      </p:sp>
    </p:spTree>
    <p:extLst>
      <p:ext uri="{BB962C8B-B14F-4D97-AF65-F5344CB8AC3E}">
        <p14:creationId xmlns:p14="http://schemas.microsoft.com/office/powerpoint/2010/main" val="3726838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3" descr="Зображення, що містить текст&#10;&#10;Опис створено автоматично">
            <a:extLst>
              <a:ext uri="{FF2B5EF4-FFF2-40B4-BE49-F238E27FC236}">
                <a16:creationId xmlns:a16="http://schemas.microsoft.com/office/drawing/2014/main" id="{AE3D2D49-B053-466A-938C-ECF345563811}"/>
              </a:ext>
            </a:extLst>
          </p:cNvPr>
          <p:cNvPicPr>
            <a:picLocks noChangeAspect="1"/>
          </p:cNvPicPr>
          <p:nvPr/>
        </p:nvPicPr>
        <p:blipFill>
          <a:blip r:embed="rId2"/>
          <a:stretch>
            <a:fillRect/>
          </a:stretch>
        </p:blipFill>
        <p:spPr>
          <a:xfrm>
            <a:off x="5436268" y="448368"/>
            <a:ext cx="6332621" cy="5961264"/>
          </a:xfrm>
          <a:prstGeom prst="rect">
            <a:avLst/>
          </a:prstGeom>
        </p:spPr>
      </p:pic>
      <p:pic>
        <p:nvPicPr>
          <p:cNvPr id="4" name="Рисунок 4" descr="Зображення, що містить текст&#10;&#10;Опис створено автоматично">
            <a:extLst>
              <a:ext uri="{FF2B5EF4-FFF2-40B4-BE49-F238E27FC236}">
                <a16:creationId xmlns:a16="http://schemas.microsoft.com/office/drawing/2014/main" id="{40908B8A-C20B-4A40-9BF4-6923BAC50EDA}"/>
              </a:ext>
            </a:extLst>
          </p:cNvPr>
          <p:cNvPicPr>
            <a:picLocks noChangeAspect="1"/>
          </p:cNvPicPr>
          <p:nvPr/>
        </p:nvPicPr>
        <p:blipFill>
          <a:blip r:embed="rId3"/>
          <a:stretch>
            <a:fillRect/>
          </a:stretch>
        </p:blipFill>
        <p:spPr>
          <a:xfrm>
            <a:off x="362953" y="448505"/>
            <a:ext cx="4186989" cy="5960990"/>
          </a:xfrm>
          <a:prstGeom prst="rect">
            <a:avLst/>
          </a:prstGeom>
        </p:spPr>
      </p:pic>
    </p:spTree>
    <p:extLst>
      <p:ext uri="{BB962C8B-B14F-4D97-AF65-F5344CB8AC3E}">
        <p14:creationId xmlns:p14="http://schemas.microsoft.com/office/powerpoint/2010/main" val="104502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idx="4294967295"/>
          </p:nvPr>
        </p:nvSpPr>
        <p:spPr>
          <a:xfrm>
            <a:off x="150395" y="234616"/>
            <a:ext cx="10820400" cy="685800"/>
          </a:xfrm>
          <a:prstGeom prst="rect">
            <a:avLst/>
          </a:prstGeom>
        </p:spPr>
        <p:txBody>
          <a:bodyPr lIns="0" tIns="45720" rIns="91440" bIns="45720" anchor="t"/>
          <a:lstStyle/>
          <a:p>
            <a:r>
              <a:rPr lang="uk-UA" b="1" dirty="0" err="1"/>
              <a:t>What</a:t>
            </a:r>
            <a:r>
              <a:rPr lang="uk-UA" b="1" dirty="0"/>
              <a:t> </a:t>
            </a:r>
            <a:r>
              <a:rPr lang="uk-UA" b="1" dirty="0" err="1"/>
              <a:t>is</a:t>
            </a:r>
            <a:r>
              <a:rPr lang="uk-UA" b="1" dirty="0"/>
              <a:t> </a:t>
            </a:r>
            <a:r>
              <a:rPr lang="uk-UA" b="1" dirty="0" err="1"/>
              <a:t>Web</a:t>
            </a:r>
            <a:r>
              <a:rPr lang="uk-UA" b="1" dirty="0"/>
              <a:t> </a:t>
            </a:r>
            <a:r>
              <a:rPr lang="uk-UA" b="1" dirty="0" err="1"/>
              <a:t>application</a:t>
            </a:r>
            <a:r>
              <a:rPr lang="uk-UA" b="1" dirty="0"/>
              <a:t> </a:t>
            </a:r>
            <a:r>
              <a:rPr lang="uk-UA" b="1" dirty="0" err="1"/>
              <a:t>architecture</a:t>
            </a:r>
            <a:r>
              <a:rPr lang="uk-UA" b="1" dirty="0"/>
              <a:t>?</a:t>
            </a:r>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4294967295"/>
          </p:nvPr>
        </p:nvSpPr>
        <p:spPr>
          <a:xfrm>
            <a:off x="451185" y="1034549"/>
            <a:ext cx="10820400" cy="4903788"/>
          </a:xfrm>
          <a:prstGeom prst="rect">
            <a:avLst/>
          </a:prstGeom>
        </p:spPr>
        <p:txBody>
          <a:bodyPr lIns="0" tIns="45720" rIns="91440" bIns="45720" anchor="t"/>
          <a:lstStyle/>
          <a:p>
            <a:pPr marL="0" indent="0">
              <a:buNone/>
            </a:pPr>
            <a:r>
              <a:rPr lang="uk-UA" sz="2000" b="1" dirty="0" err="1">
                <a:solidFill>
                  <a:srgbClr val="FF0000"/>
                </a:solidFill>
              </a:rPr>
              <a:t>Web</a:t>
            </a:r>
            <a:r>
              <a:rPr lang="uk-UA" sz="2000" b="1" dirty="0">
                <a:solidFill>
                  <a:srgbClr val="FF0000"/>
                </a:solidFill>
              </a:rPr>
              <a:t> </a:t>
            </a:r>
            <a:r>
              <a:rPr lang="uk-UA" sz="2000" b="1" dirty="0" err="1">
                <a:solidFill>
                  <a:srgbClr val="FF0000"/>
                </a:solidFill>
              </a:rPr>
              <a:t>application</a:t>
            </a:r>
            <a:r>
              <a:rPr lang="uk-UA" sz="2000" b="1" dirty="0">
                <a:solidFill>
                  <a:srgbClr val="FF0000"/>
                </a:solidFill>
              </a:rPr>
              <a:t> </a:t>
            </a:r>
            <a:r>
              <a:rPr lang="uk-UA" sz="2000" b="1" dirty="0" err="1">
                <a:solidFill>
                  <a:srgbClr val="FF0000"/>
                </a:solidFill>
              </a:rPr>
              <a:t>architecture</a:t>
            </a:r>
            <a:r>
              <a:rPr lang="uk-UA" sz="2000" dirty="0"/>
              <a:t> </a:t>
            </a:r>
            <a:r>
              <a:rPr lang="uk-UA" sz="2000" dirty="0" err="1"/>
              <a:t>is</a:t>
            </a:r>
            <a:r>
              <a:rPr lang="uk-UA" sz="2000" dirty="0"/>
              <a:t> a </a:t>
            </a:r>
            <a:r>
              <a:rPr lang="uk-UA" sz="2000" dirty="0" err="1"/>
              <a:t>mechanism</a:t>
            </a:r>
            <a:r>
              <a:rPr lang="uk-UA" sz="2000" dirty="0"/>
              <a:t> </a:t>
            </a:r>
            <a:r>
              <a:rPr lang="uk-UA" sz="2000" dirty="0" err="1"/>
              <a:t>that</a:t>
            </a:r>
            <a:r>
              <a:rPr lang="uk-UA" sz="2000" dirty="0"/>
              <a:t> </a:t>
            </a:r>
            <a:r>
              <a:rPr lang="uk-UA" sz="2000" dirty="0" err="1"/>
              <a:t>determines</a:t>
            </a:r>
            <a:r>
              <a:rPr lang="uk-UA" sz="2000" dirty="0"/>
              <a:t> </a:t>
            </a:r>
            <a:r>
              <a:rPr lang="uk-UA" sz="2000" dirty="0" err="1"/>
              <a:t>how</a:t>
            </a:r>
            <a:r>
              <a:rPr lang="uk-UA" sz="2000" dirty="0"/>
              <a:t> </a:t>
            </a:r>
            <a:r>
              <a:rPr lang="uk-UA" sz="2000" dirty="0" err="1"/>
              <a:t>application</a:t>
            </a:r>
            <a:r>
              <a:rPr lang="uk-UA" sz="2000" dirty="0"/>
              <a:t> </a:t>
            </a:r>
            <a:r>
              <a:rPr lang="uk-UA" sz="2000" dirty="0" err="1"/>
              <a:t>components</a:t>
            </a:r>
            <a:r>
              <a:rPr lang="uk-UA" sz="2000" dirty="0"/>
              <a:t> </a:t>
            </a:r>
            <a:r>
              <a:rPr lang="uk-UA" sz="2000" dirty="0" err="1"/>
              <a:t>communicate</a:t>
            </a:r>
            <a:r>
              <a:rPr lang="uk-UA" sz="2000" dirty="0"/>
              <a:t> </a:t>
            </a:r>
            <a:r>
              <a:rPr lang="uk-UA" sz="2000" dirty="0" err="1"/>
              <a:t>with</a:t>
            </a:r>
            <a:r>
              <a:rPr lang="uk-UA" sz="2000" dirty="0"/>
              <a:t> </a:t>
            </a:r>
            <a:r>
              <a:rPr lang="uk-UA" sz="2000" dirty="0" err="1"/>
              <a:t>each</a:t>
            </a:r>
            <a:r>
              <a:rPr lang="uk-UA" sz="2000" dirty="0"/>
              <a:t> </a:t>
            </a:r>
            <a:r>
              <a:rPr lang="uk-UA" sz="2000" dirty="0" err="1"/>
              <a:t>other</a:t>
            </a:r>
            <a:r>
              <a:rPr lang="uk-UA" sz="2000" dirty="0"/>
              <a:t>. </a:t>
            </a:r>
            <a:r>
              <a:rPr lang="uk-UA" sz="2000" dirty="0" err="1"/>
              <a:t>Or</a:t>
            </a:r>
            <a:r>
              <a:rPr lang="uk-UA" sz="2000" dirty="0"/>
              <a:t>, </a:t>
            </a:r>
            <a:r>
              <a:rPr lang="uk-UA" sz="2000" dirty="0" err="1"/>
              <a:t>in</a:t>
            </a:r>
            <a:r>
              <a:rPr lang="uk-UA" sz="2000" dirty="0"/>
              <a:t> </a:t>
            </a:r>
            <a:r>
              <a:rPr lang="uk-UA" sz="2000" dirty="0" err="1"/>
              <a:t>other</a:t>
            </a:r>
            <a:r>
              <a:rPr lang="uk-UA" sz="2000" dirty="0"/>
              <a:t> </a:t>
            </a:r>
            <a:r>
              <a:rPr lang="uk-UA" sz="2000" dirty="0" err="1"/>
              <a:t>words</a:t>
            </a:r>
            <a:r>
              <a:rPr lang="uk-UA" sz="2000" dirty="0"/>
              <a:t>, </a:t>
            </a:r>
            <a:r>
              <a:rPr lang="uk-UA" sz="2000" dirty="0" err="1"/>
              <a:t>the</a:t>
            </a:r>
            <a:r>
              <a:rPr lang="uk-UA" sz="2000" dirty="0"/>
              <a:t> </a:t>
            </a:r>
            <a:r>
              <a:rPr lang="uk-UA" sz="2000" dirty="0" err="1"/>
              <a:t>way</a:t>
            </a:r>
            <a:r>
              <a:rPr lang="uk-UA" sz="2000" dirty="0"/>
              <a:t> </a:t>
            </a:r>
            <a:r>
              <a:rPr lang="uk-UA" sz="2000" dirty="0" err="1"/>
              <a:t>the</a:t>
            </a:r>
            <a:r>
              <a:rPr lang="uk-UA" sz="2000" dirty="0"/>
              <a:t> </a:t>
            </a:r>
            <a:r>
              <a:rPr lang="uk-UA" sz="2000" dirty="0" err="1"/>
              <a:t>client</a:t>
            </a:r>
            <a:r>
              <a:rPr lang="uk-UA" sz="2000" dirty="0"/>
              <a:t> </a:t>
            </a:r>
            <a:r>
              <a:rPr lang="uk-UA" sz="2000" dirty="0" err="1"/>
              <a:t>and</a:t>
            </a:r>
            <a:r>
              <a:rPr lang="uk-UA" sz="2000" dirty="0"/>
              <a:t> </a:t>
            </a:r>
            <a:r>
              <a:rPr lang="uk-UA" sz="2000" dirty="0" err="1"/>
              <a:t>the</a:t>
            </a:r>
            <a:r>
              <a:rPr lang="uk-UA" sz="2000" dirty="0"/>
              <a:t> </a:t>
            </a:r>
            <a:r>
              <a:rPr lang="uk-UA" sz="2000" dirty="0" err="1"/>
              <a:t>server</a:t>
            </a:r>
            <a:r>
              <a:rPr lang="uk-UA" sz="2000" dirty="0"/>
              <a:t> </a:t>
            </a:r>
            <a:r>
              <a:rPr lang="uk-UA" sz="2000" dirty="0" err="1"/>
              <a:t>are</a:t>
            </a:r>
            <a:r>
              <a:rPr lang="uk-UA" sz="2000" dirty="0"/>
              <a:t> </a:t>
            </a:r>
            <a:r>
              <a:rPr lang="uk-UA" sz="2000" dirty="0" err="1"/>
              <a:t>connected</a:t>
            </a:r>
            <a:r>
              <a:rPr lang="uk-UA" sz="2000" dirty="0"/>
              <a:t> </a:t>
            </a:r>
            <a:r>
              <a:rPr lang="uk-UA" sz="2000" dirty="0" err="1"/>
              <a:t>is</a:t>
            </a:r>
            <a:r>
              <a:rPr lang="uk-UA" sz="2000" dirty="0"/>
              <a:t> </a:t>
            </a:r>
            <a:r>
              <a:rPr lang="uk-UA" sz="2000" dirty="0" err="1"/>
              <a:t>established</a:t>
            </a:r>
            <a:r>
              <a:rPr lang="uk-UA" sz="2000" dirty="0"/>
              <a:t> </a:t>
            </a:r>
            <a:r>
              <a:rPr lang="uk-UA" sz="2000" dirty="0" err="1"/>
              <a:t>by</a:t>
            </a:r>
            <a:r>
              <a:rPr lang="uk-UA" sz="2000" dirty="0"/>
              <a:t> </a:t>
            </a:r>
            <a:r>
              <a:rPr lang="uk-UA" sz="2000" dirty="0" err="1"/>
              <a:t>web</a:t>
            </a:r>
            <a:r>
              <a:rPr lang="uk-UA" sz="2000" dirty="0"/>
              <a:t> </a:t>
            </a:r>
            <a:r>
              <a:rPr lang="uk-UA" sz="2000" dirty="0" err="1"/>
              <a:t>application</a:t>
            </a:r>
            <a:r>
              <a:rPr lang="uk-UA" sz="2000" dirty="0"/>
              <a:t> </a:t>
            </a:r>
            <a:r>
              <a:rPr lang="uk-UA" sz="2000" dirty="0" err="1"/>
              <a:t>architecture</a:t>
            </a:r>
            <a:r>
              <a:rPr lang="uk-UA" sz="2000" dirty="0"/>
              <a:t>.</a:t>
            </a:r>
          </a:p>
          <a:p>
            <a:pPr marL="0" indent="0">
              <a:buNone/>
            </a:pPr>
            <a:r>
              <a:rPr lang="uk-UA" sz="2000" dirty="0" err="1"/>
              <a:t>Web</a:t>
            </a:r>
            <a:r>
              <a:rPr lang="uk-UA" sz="2000" dirty="0"/>
              <a:t> </a:t>
            </a:r>
            <a:r>
              <a:rPr lang="uk-UA" sz="2000" dirty="0" err="1"/>
              <a:t>applications</a:t>
            </a:r>
            <a:r>
              <a:rPr lang="uk-UA" sz="2000" dirty="0"/>
              <a:t> </a:t>
            </a:r>
            <a:r>
              <a:rPr lang="uk-UA" sz="2000" dirty="0" err="1"/>
              <a:t>of</a:t>
            </a:r>
            <a:r>
              <a:rPr lang="uk-UA" sz="2000" dirty="0"/>
              <a:t> </a:t>
            </a:r>
            <a:r>
              <a:rPr lang="uk-UA" sz="2000" dirty="0" err="1"/>
              <a:t>different</a:t>
            </a:r>
            <a:r>
              <a:rPr lang="uk-UA" sz="2000" dirty="0"/>
              <a:t> </a:t>
            </a:r>
            <a:r>
              <a:rPr lang="uk-UA" sz="2000" dirty="0" err="1"/>
              <a:t>sizes</a:t>
            </a:r>
            <a:r>
              <a:rPr lang="uk-UA" sz="2000" dirty="0"/>
              <a:t> </a:t>
            </a:r>
            <a:r>
              <a:rPr lang="uk-UA" sz="2000" dirty="0" err="1"/>
              <a:t>and</a:t>
            </a:r>
            <a:r>
              <a:rPr lang="uk-UA" sz="2000" dirty="0"/>
              <a:t> </a:t>
            </a:r>
            <a:r>
              <a:rPr lang="uk-UA" sz="2000" dirty="0" err="1"/>
              <a:t>complexity</a:t>
            </a:r>
            <a:r>
              <a:rPr lang="uk-UA" sz="2000" dirty="0"/>
              <a:t> </a:t>
            </a:r>
            <a:r>
              <a:rPr lang="uk-UA" sz="2000" dirty="0" err="1"/>
              <a:t>levels</a:t>
            </a:r>
            <a:r>
              <a:rPr lang="uk-UA" sz="2000" dirty="0"/>
              <a:t> </a:t>
            </a:r>
            <a:r>
              <a:rPr lang="uk-UA" sz="2000" dirty="0" err="1"/>
              <a:t>all</a:t>
            </a:r>
            <a:r>
              <a:rPr lang="uk-UA" sz="2000" dirty="0"/>
              <a:t> </a:t>
            </a:r>
            <a:r>
              <a:rPr lang="uk-UA" sz="2000" dirty="0" err="1"/>
              <a:t>follow</a:t>
            </a:r>
            <a:r>
              <a:rPr lang="uk-UA" sz="2000" dirty="0"/>
              <a:t> </a:t>
            </a:r>
            <a:r>
              <a:rPr lang="uk-UA" sz="2000" dirty="0" err="1"/>
              <a:t>the</a:t>
            </a:r>
            <a:r>
              <a:rPr lang="uk-UA" sz="2000" dirty="0"/>
              <a:t> </a:t>
            </a:r>
            <a:r>
              <a:rPr lang="uk-UA" sz="2000" dirty="0" err="1"/>
              <a:t>same</a:t>
            </a:r>
            <a:r>
              <a:rPr lang="uk-UA" sz="2000" dirty="0"/>
              <a:t> </a:t>
            </a:r>
            <a:r>
              <a:rPr lang="uk-UA" sz="2000" dirty="0" err="1"/>
              <a:t>architectural</a:t>
            </a:r>
            <a:r>
              <a:rPr lang="uk-UA" sz="2000" dirty="0"/>
              <a:t> </a:t>
            </a:r>
            <a:r>
              <a:rPr lang="uk-UA" sz="2000" dirty="0" err="1"/>
              <a:t>principle</a:t>
            </a:r>
            <a:r>
              <a:rPr lang="uk-UA" sz="2000" dirty="0"/>
              <a:t>, </a:t>
            </a:r>
            <a:r>
              <a:rPr lang="uk-UA" sz="2000" dirty="0" err="1"/>
              <a:t>but</a:t>
            </a:r>
            <a:r>
              <a:rPr lang="uk-UA" sz="2000" dirty="0"/>
              <a:t> </a:t>
            </a:r>
            <a:r>
              <a:rPr lang="uk-UA" sz="2000" dirty="0" err="1"/>
              <a:t>details</a:t>
            </a:r>
            <a:r>
              <a:rPr lang="uk-UA" sz="2000" dirty="0"/>
              <a:t> </a:t>
            </a:r>
            <a:r>
              <a:rPr lang="uk-UA" sz="2000" dirty="0" err="1"/>
              <a:t>may</a:t>
            </a:r>
            <a:r>
              <a:rPr lang="uk-UA" sz="2000" dirty="0"/>
              <a:t> </a:t>
            </a:r>
            <a:r>
              <a:rPr lang="uk-UA" sz="2000" dirty="0" err="1"/>
              <a:t>differ</a:t>
            </a:r>
            <a:r>
              <a:rPr lang="uk-UA" sz="2000" dirty="0"/>
              <a:t>. </a:t>
            </a:r>
            <a:r>
              <a:rPr lang="uk-UA" sz="2000" dirty="0" err="1"/>
              <a:t>We</a:t>
            </a:r>
            <a:r>
              <a:rPr lang="uk-UA" sz="2000" dirty="0"/>
              <a:t> </a:t>
            </a:r>
            <a:r>
              <a:rPr lang="uk-UA" sz="2000" dirty="0" err="1"/>
              <a:t>will</a:t>
            </a:r>
            <a:r>
              <a:rPr lang="uk-UA" sz="2000" dirty="0"/>
              <a:t> </a:t>
            </a:r>
            <a:r>
              <a:rPr lang="uk-UA" sz="2000" dirty="0" err="1"/>
              <a:t>further</a:t>
            </a:r>
            <a:r>
              <a:rPr lang="uk-UA" sz="2000" dirty="0"/>
              <a:t> </a:t>
            </a:r>
            <a:r>
              <a:rPr lang="uk-UA" sz="2000" dirty="0" err="1"/>
              <a:t>explain</a:t>
            </a:r>
            <a:r>
              <a:rPr lang="uk-UA" sz="2000" dirty="0"/>
              <a:t> </a:t>
            </a:r>
            <a:r>
              <a:rPr lang="uk-UA" sz="2000" dirty="0" err="1"/>
              <a:t>how</a:t>
            </a:r>
            <a:r>
              <a:rPr lang="uk-UA" sz="2000" dirty="0"/>
              <a:t> a </a:t>
            </a:r>
            <a:r>
              <a:rPr lang="uk-UA" sz="2000" dirty="0" err="1"/>
              <a:t>basic</a:t>
            </a:r>
            <a:r>
              <a:rPr lang="uk-UA" sz="2000" dirty="0"/>
              <a:t> </a:t>
            </a:r>
            <a:r>
              <a:rPr lang="uk-UA" sz="2000" dirty="0" err="1"/>
              <a:t>request-response</a:t>
            </a:r>
            <a:r>
              <a:rPr lang="uk-UA" sz="2000" dirty="0"/>
              <a:t> </a:t>
            </a:r>
            <a:r>
              <a:rPr lang="uk-UA" sz="2000" dirty="0" err="1"/>
              <a:t>process</a:t>
            </a:r>
            <a:r>
              <a:rPr lang="uk-UA" sz="2000" dirty="0"/>
              <a:t> </a:t>
            </a:r>
            <a:r>
              <a:rPr lang="uk-UA" sz="2000" dirty="0" err="1"/>
              <a:t>works</a:t>
            </a:r>
            <a:r>
              <a:rPr lang="uk-UA" sz="2000" dirty="0"/>
              <a:t> </a:t>
            </a:r>
            <a:r>
              <a:rPr lang="uk-UA" sz="2000" dirty="0" err="1"/>
              <a:t>and</a:t>
            </a:r>
            <a:r>
              <a:rPr lang="uk-UA" sz="2000" dirty="0"/>
              <a:t> </a:t>
            </a:r>
            <a:r>
              <a:rPr lang="uk-UA" sz="2000" dirty="0" err="1"/>
              <a:t>what</a:t>
            </a:r>
            <a:r>
              <a:rPr lang="uk-UA" sz="2000" dirty="0"/>
              <a:t> </a:t>
            </a:r>
            <a:r>
              <a:rPr lang="uk-UA" sz="2000" dirty="0" err="1"/>
              <a:t>components</a:t>
            </a:r>
            <a:r>
              <a:rPr lang="uk-UA" sz="2000" dirty="0"/>
              <a:t> </a:t>
            </a:r>
            <a:r>
              <a:rPr lang="uk-UA" sz="2000" dirty="0" err="1"/>
              <a:t>comprise</a:t>
            </a:r>
            <a:r>
              <a:rPr lang="uk-UA" sz="2000" dirty="0"/>
              <a:t> </a:t>
            </a:r>
            <a:r>
              <a:rPr lang="uk-UA" sz="2000" dirty="0" err="1"/>
              <a:t>the</a:t>
            </a:r>
            <a:r>
              <a:rPr lang="uk-UA" sz="2000" dirty="0"/>
              <a:t> </a:t>
            </a:r>
            <a:r>
              <a:rPr lang="uk-UA" sz="2000" dirty="0" err="1"/>
              <a:t>architecture</a:t>
            </a:r>
            <a:r>
              <a:rPr lang="uk-UA" sz="2000" dirty="0"/>
              <a:t>.</a:t>
            </a:r>
          </a:p>
          <a:p>
            <a:pPr marL="0" indent="0">
              <a:buNone/>
            </a:pPr>
            <a:r>
              <a:rPr lang="uk-UA" sz="2000" b="1" dirty="0" err="1">
                <a:solidFill>
                  <a:srgbClr val="FF0000"/>
                </a:solidFill>
              </a:rPr>
              <a:t>Client</a:t>
            </a:r>
            <a:r>
              <a:rPr lang="uk-UA" sz="2000" b="1" dirty="0">
                <a:solidFill>
                  <a:srgbClr val="FF0000"/>
                </a:solidFill>
              </a:rPr>
              <a:t> - Server </a:t>
            </a:r>
            <a:r>
              <a:rPr lang="uk-UA" sz="2000" b="1" dirty="0" err="1">
                <a:solidFill>
                  <a:srgbClr val="FF0000"/>
                </a:solidFill>
              </a:rPr>
              <a:t>Model</a:t>
            </a:r>
            <a:r>
              <a:rPr lang="uk-UA" sz="2000" b="1" dirty="0">
                <a:solidFill>
                  <a:srgbClr val="FF0000"/>
                </a:solidFill>
              </a:rPr>
              <a:t>:</a:t>
            </a:r>
          </a:p>
          <a:p>
            <a:pPr marL="0" indent="0">
              <a:buNone/>
            </a:pPr>
            <a:r>
              <a:rPr lang="uk-UA" sz="2000" err="1"/>
              <a:t>In</a:t>
            </a:r>
            <a:r>
              <a:rPr lang="uk-UA" sz="2000" dirty="0"/>
              <a:t> </a:t>
            </a:r>
            <a:r>
              <a:rPr lang="uk-UA" sz="2000" err="1"/>
              <a:t>client-server</a:t>
            </a:r>
            <a:r>
              <a:rPr lang="uk-UA" sz="2000" dirty="0"/>
              <a:t> </a:t>
            </a:r>
            <a:r>
              <a:rPr lang="uk-UA" sz="2000" err="1"/>
              <a:t>architecture</a:t>
            </a:r>
            <a:r>
              <a:rPr lang="uk-UA" sz="2000" dirty="0"/>
              <a:t> </a:t>
            </a:r>
            <a:r>
              <a:rPr lang="uk-UA" sz="2000" err="1"/>
              <a:t>the</a:t>
            </a:r>
            <a:r>
              <a:rPr lang="uk-UA" sz="2000" dirty="0"/>
              <a:t> </a:t>
            </a:r>
            <a:r>
              <a:rPr lang="uk-UA" sz="2000" err="1"/>
              <a:t>machine</a:t>
            </a:r>
            <a:r>
              <a:rPr lang="uk-UA" sz="2000" dirty="0"/>
              <a:t> </a:t>
            </a:r>
            <a:r>
              <a:rPr lang="uk-UA" sz="2000" err="1"/>
              <a:t>that</a:t>
            </a:r>
            <a:r>
              <a:rPr lang="uk-UA" sz="2000" dirty="0"/>
              <a:t> </a:t>
            </a:r>
            <a:r>
              <a:rPr lang="uk-UA" sz="2000" err="1"/>
              <a:t>requests</a:t>
            </a:r>
            <a:r>
              <a:rPr lang="uk-UA" sz="2000" dirty="0"/>
              <a:t> </a:t>
            </a:r>
            <a:r>
              <a:rPr lang="uk-UA" sz="2000" err="1"/>
              <a:t>for</a:t>
            </a:r>
            <a:r>
              <a:rPr lang="uk-UA" sz="2000" dirty="0"/>
              <a:t> </a:t>
            </a:r>
            <a:r>
              <a:rPr lang="uk-UA" sz="2000" err="1"/>
              <a:t>some</a:t>
            </a:r>
            <a:r>
              <a:rPr lang="uk-UA" sz="2000" dirty="0"/>
              <a:t> </a:t>
            </a:r>
            <a:r>
              <a:rPr lang="uk-UA" sz="2000" err="1"/>
              <a:t>data</a:t>
            </a:r>
            <a:r>
              <a:rPr lang="uk-UA" sz="2000" dirty="0"/>
              <a:t> </a:t>
            </a:r>
            <a:r>
              <a:rPr lang="uk-UA" sz="2000" err="1"/>
              <a:t>or</a:t>
            </a:r>
            <a:r>
              <a:rPr lang="uk-UA" sz="2000" dirty="0"/>
              <a:t> </a:t>
            </a:r>
            <a:r>
              <a:rPr lang="uk-UA" sz="2000" err="1"/>
              <a:t>the</a:t>
            </a:r>
            <a:r>
              <a:rPr lang="uk-UA" sz="2000" dirty="0"/>
              <a:t> </a:t>
            </a:r>
            <a:r>
              <a:rPr lang="uk-UA" sz="2000" err="1"/>
              <a:t>machine</a:t>
            </a:r>
            <a:r>
              <a:rPr lang="uk-UA" sz="2000" dirty="0"/>
              <a:t> </a:t>
            </a:r>
            <a:r>
              <a:rPr lang="uk-UA" sz="2000" err="1"/>
              <a:t>that</a:t>
            </a:r>
            <a:r>
              <a:rPr lang="uk-UA" sz="2000" dirty="0"/>
              <a:t> </a:t>
            </a:r>
            <a:r>
              <a:rPr lang="uk-UA" sz="2000" err="1"/>
              <a:t>consumes</a:t>
            </a:r>
            <a:r>
              <a:rPr lang="uk-UA" sz="2000" dirty="0"/>
              <a:t> </a:t>
            </a:r>
            <a:r>
              <a:rPr lang="uk-UA" sz="2000" err="1"/>
              <a:t>the</a:t>
            </a:r>
            <a:r>
              <a:rPr lang="uk-UA" sz="2000" dirty="0"/>
              <a:t> </a:t>
            </a:r>
            <a:r>
              <a:rPr lang="uk-UA" sz="2000" err="1"/>
              <a:t>data</a:t>
            </a:r>
            <a:r>
              <a:rPr lang="uk-UA" sz="2000" dirty="0"/>
              <a:t> </a:t>
            </a:r>
            <a:r>
              <a:rPr lang="uk-UA" sz="2000" err="1"/>
              <a:t>is</a:t>
            </a:r>
            <a:r>
              <a:rPr lang="uk-UA" sz="2000" dirty="0"/>
              <a:t> </a:t>
            </a:r>
            <a:r>
              <a:rPr lang="uk-UA" sz="2000" err="1"/>
              <a:t>called</a:t>
            </a:r>
            <a:r>
              <a:rPr lang="uk-UA" sz="2000" dirty="0"/>
              <a:t> </a:t>
            </a:r>
            <a:r>
              <a:rPr lang="uk-UA" sz="2000" err="1"/>
              <a:t>as</a:t>
            </a:r>
            <a:r>
              <a:rPr lang="uk-UA" sz="2000" dirty="0"/>
              <a:t> a </a:t>
            </a:r>
            <a:r>
              <a:rPr lang="uk-UA" sz="2000" err="1"/>
              <a:t>Client</a:t>
            </a:r>
            <a:r>
              <a:rPr lang="uk-UA" sz="2000" dirty="0"/>
              <a:t> </a:t>
            </a:r>
            <a:r>
              <a:rPr lang="uk-UA" sz="2000" err="1"/>
              <a:t>and</a:t>
            </a:r>
            <a:r>
              <a:rPr lang="uk-UA" sz="2000" dirty="0"/>
              <a:t> </a:t>
            </a:r>
            <a:r>
              <a:rPr lang="uk-UA" sz="2000" err="1"/>
              <a:t>the</a:t>
            </a:r>
            <a:r>
              <a:rPr lang="uk-UA" sz="2000" dirty="0"/>
              <a:t> </a:t>
            </a:r>
            <a:r>
              <a:rPr lang="uk-UA" sz="2000" err="1"/>
              <a:t>machine</a:t>
            </a:r>
            <a:r>
              <a:rPr lang="uk-UA" sz="2000" dirty="0"/>
              <a:t> </a:t>
            </a:r>
            <a:r>
              <a:rPr lang="uk-UA" sz="2000" err="1"/>
              <a:t>the</a:t>
            </a:r>
            <a:r>
              <a:rPr lang="uk-UA" sz="2000" dirty="0"/>
              <a:t> </a:t>
            </a:r>
            <a:r>
              <a:rPr lang="uk-UA" sz="2000" err="1"/>
              <a:t>accepts</a:t>
            </a:r>
            <a:r>
              <a:rPr lang="uk-UA" sz="2000" dirty="0"/>
              <a:t> </a:t>
            </a:r>
            <a:r>
              <a:rPr lang="uk-UA" sz="2000" err="1"/>
              <a:t>the</a:t>
            </a:r>
            <a:r>
              <a:rPr lang="uk-UA" sz="2000" dirty="0"/>
              <a:t> </a:t>
            </a:r>
            <a:r>
              <a:rPr lang="uk-UA" sz="2000" err="1"/>
              <a:t>client's</a:t>
            </a:r>
            <a:r>
              <a:rPr lang="uk-UA" sz="2000" dirty="0"/>
              <a:t> </a:t>
            </a:r>
            <a:r>
              <a:rPr lang="uk-UA" sz="2000" err="1"/>
              <a:t>requests</a:t>
            </a:r>
            <a:r>
              <a:rPr lang="uk-UA" sz="2000" dirty="0"/>
              <a:t> </a:t>
            </a:r>
            <a:r>
              <a:rPr lang="uk-UA" sz="2000" err="1"/>
              <a:t>and</a:t>
            </a:r>
            <a:r>
              <a:rPr lang="uk-UA" sz="2000" dirty="0"/>
              <a:t> </a:t>
            </a:r>
            <a:r>
              <a:rPr lang="uk-UA" sz="2000" err="1"/>
              <a:t>provides</a:t>
            </a:r>
            <a:r>
              <a:rPr lang="uk-UA" sz="2000" dirty="0"/>
              <a:t> </a:t>
            </a:r>
            <a:r>
              <a:rPr lang="uk-UA" sz="2000" err="1"/>
              <a:t>the</a:t>
            </a:r>
            <a:r>
              <a:rPr lang="uk-UA" sz="2000" dirty="0"/>
              <a:t> </a:t>
            </a:r>
            <a:r>
              <a:rPr lang="uk-UA" sz="2000" err="1"/>
              <a:t>required</a:t>
            </a:r>
            <a:r>
              <a:rPr lang="uk-UA" sz="2000" dirty="0"/>
              <a:t> </a:t>
            </a:r>
            <a:r>
              <a:rPr lang="uk-UA" sz="2000" err="1"/>
              <a:t>data</a:t>
            </a:r>
            <a:r>
              <a:rPr lang="uk-UA" sz="2000" dirty="0"/>
              <a:t> </a:t>
            </a:r>
            <a:r>
              <a:rPr lang="uk-UA" sz="2000" err="1"/>
              <a:t>as</a:t>
            </a:r>
            <a:r>
              <a:rPr lang="uk-UA" sz="2000" dirty="0"/>
              <a:t> </a:t>
            </a:r>
            <a:r>
              <a:rPr lang="uk-UA" sz="2000" err="1"/>
              <a:t>response</a:t>
            </a:r>
            <a:r>
              <a:rPr lang="uk-UA" sz="2000" dirty="0"/>
              <a:t> </a:t>
            </a:r>
            <a:r>
              <a:rPr lang="uk-UA" sz="2000" err="1"/>
              <a:t>is</a:t>
            </a:r>
            <a:r>
              <a:rPr lang="uk-UA" sz="2000" dirty="0"/>
              <a:t> </a:t>
            </a:r>
            <a:r>
              <a:rPr lang="uk-UA" sz="2000" err="1"/>
              <a:t>called</a:t>
            </a:r>
            <a:r>
              <a:rPr lang="uk-UA" sz="2000" dirty="0"/>
              <a:t>  </a:t>
            </a:r>
            <a:r>
              <a:rPr lang="uk-UA" sz="2000" err="1"/>
              <a:t>as</a:t>
            </a:r>
            <a:r>
              <a:rPr lang="uk-UA" sz="2000" dirty="0"/>
              <a:t> a Server.</a:t>
            </a:r>
            <a:br>
              <a:rPr lang="uk-UA" sz="2000" dirty="0"/>
            </a:br>
            <a:br>
              <a:rPr lang="uk-UA" sz="2000" dirty="0"/>
            </a:br>
            <a:r>
              <a:rPr lang="uk-UA" sz="2000" err="1"/>
              <a:t>The</a:t>
            </a:r>
            <a:r>
              <a:rPr lang="uk-UA" sz="2000" dirty="0"/>
              <a:t> </a:t>
            </a:r>
            <a:r>
              <a:rPr lang="uk-UA" sz="2000" err="1"/>
              <a:t>client</a:t>
            </a:r>
            <a:r>
              <a:rPr lang="uk-UA" sz="2000" dirty="0"/>
              <a:t> </a:t>
            </a:r>
            <a:r>
              <a:rPr lang="uk-UA" sz="2000" err="1"/>
              <a:t>and</a:t>
            </a:r>
            <a:r>
              <a:rPr lang="uk-UA" sz="2000" dirty="0"/>
              <a:t> </a:t>
            </a:r>
            <a:r>
              <a:rPr lang="uk-UA" sz="2000" err="1"/>
              <a:t>server</a:t>
            </a:r>
            <a:r>
              <a:rPr lang="uk-UA" sz="2000" dirty="0"/>
              <a:t> </a:t>
            </a:r>
            <a:r>
              <a:rPr lang="uk-UA" sz="2000" err="1"/>
              <a:t>connected</a:t>
            </a:r>
            <a:r>
              <a:rPr lang="uk-UA" sz="2000" dirty="0"/>
              <a:t> </a:t>
            </a:r>
            <a:r>
              <a:rPr lang="uk-UA" sz="2000" err="1"/>
              <a:t>with</a:t>
            </a:r>
            <a:r>
              <a:rPr lang="uk-UA" sz="2000" dirty="0"/>
              <a:t> </a:t>
            </a:r>
            <a:r>
              <a:rPr lang="uk-UA" sz="2000" err="1"/>
              <a:t>each</a:t>
            </a:r>
            <a:r>
              <a:rPr lang="uk-UA" sz="2000" dirty="0"/>
              <a:t> </a:t>
            </a:r>
            <a:r>
              <a:rPr lang="uk-UA" sz="2000" err="1"/>
              <a:t>other</a:t>
            </a:r>
            <a:r>
              <a:rPr lang="uk-UA" sz="2000" dirty="0"/>
              <a:t> </a:t>
            </a:r>
            <a:r>
              <a:rPr lang="uk-UA" sz="2000" err="1"/>
              <a:t>with</a:t>
            </a:r>
            <a:r>
              <a:rPr lang="uk-UA" sz="2000" dirty="0"/>
              <a:t> </a:t>
            </a:r>
            <a:r>
              <a:rPr lang="uk-UA" sz="2000" err="1"/>
              <a:t>Internet</a:t>
            </a:r>
            <a:r>
              <a:rPr lang="uk-UA" sz="2000" dirty="0"/>
              <a:t> (</a:t>
            </a:r>
            <a:r>
              <a:rPr lang="uk-UA" sz="2000" err="1"/>
              <a:t>world</a:t>
            </a:r>
            <a:r>
              <a:rPr lang="uk-UA" sz="2000" dirty="0"/>
              <a:t> </a:t>
            </a:r>
            <a:r>
              <a:rPr lang="uk-UA" sz="2000" err="1"/>
              <a:t>wide</a:t>
            </a:r>
            <a:r>
              <a:rPr lang="uk-UA" sz="2000" dirty="0"/>
              <a:t> </a:t>
            </a:r>
            <a:r>
              <a:rPr lang="uk-UA" sz="2000" err="1"/>
              <a:t>web</a:t>
            </a:r>
            <a:r>
              <a:rPr lang="uk-UA" sz="2000" dirty="0"/>
              <a:t>), </a:t>
            </a:r>
            <a:r>
              <a:rPr lang="uk-UA" sz="2000" err="1"/>
              <a:t>and</a:t>
            </a:r>
            <a:r>
              <a:rPr lang="uk-UA" sz="2000" dirty="0"/>
              <a:t> </a:t>
            </a:r>
            <a:r>
              <a:rPr lang="uk-UA" sz="2000" err="1"/>
              <a:t>they</a:t>
            </a:r>
            <a:r>
              <a:rPr lang="uk-UA" sz="2000" dirty="0"/>
              <a:t> </a:t>
            </a:r>
            <a:r>
              <a:rPr lang="uk-UA" sz="2000" err="1"/>
              <a:t>uses</a:t>
            </a:r>
            <a:r>
              <a:rPr lang="uk-UA" sz="2000" dirty="0"/>
              <a:t> </a:t>
            </a:r>
            <a:r>
              <a:rPr lang="uk-UA" sz="2000" err="1"/>
              <a:t>common</a:t>
            </a:r>
            <a:r>
              <a:rPr lang="uk-UA" sz="2000" dirty="0"/>
              <a:t> </a:t>
            </a:r>
            <a:r>
              <a:rPr lang="uk-UA" sz="2000" err="1"/>
              <a:t>medium</a:t>
            </a:r>
            <a:r>
              <a:rPr lang="uk-UA" sz="2000" dirty="0"/>
              <a:t> </a:t>
            </a:r>
            <a:r>
              <a:rPr lang="uk-UA" sz="2000" err="1"/>
              <a:t>and</a:t>
            </a:r>
            <a:r>
              <a:rPr lang="uk-UA" sz="2000" dirty="0"/>
              <a:t> </a:t>
            </a:r>
            <a:r>
              <a:rPr lang="uk-UA" sz="2000" err="1"/>
              <a:t>common</a:t>
            </a:r>
            <a:r>
              <a:rPr lang="uk-UA" sz="2000" dirty="0"/>
              <a:t> </a:t>
            </a:r>
            <a:r>
              <a:rPr lang="uk-UA" sz="2000" err="1"/>
              <a:t>language</a:t>
            </a:r>
            <a:r>
              <a:rPr lang="uk-UA" sz="2000" dirty="0"/>
              <a:t> </a:t>
            </a:r>
            <a:r>
              <a:rPr lang="uk-UA" sz="2000" err="1"/>
              <a:t>to</a:t>
            </a:r>
            <a:r>
              <a:rPr lang="uk-UA" sz="2000" dirty="0"/>
              <a:t> </a:t>
            </a:r>
            <a:r>
              <a:rPr lang="uk-UA" sz="2000" err="1"/>
              <a:t>communicate</a:t>
            </a:r>
            <a:r>
              <a:rPr lang="uk-UA" sz="2000" dirty="0"/>
              <a:t> </a:t>
            </a:r>
            <a:r>
              <a:rPr lang="uk-UA" sz="2000" err="1"/>
              <a:t>with</a:t>
            </a:r>
            <a:r>
              <a:rPr lang="uk-UA" sz="2000" dirty="0"/>
              <a:t> </a:t>
            </a:r>
            <a:r>
              <a:rPr lang="uk-UA" sz="2000" err="1"/>
              <a:t>each</a:t>
            </a:r>
            <a:r>
              <a:rPr lang="uk-UA" sz="2000" dirty="0"/>
              <a:t> </a:t>
            </a:r>
            <a:r>
              <a:rPr lang="uk-UA" sz="2000" err="1"/>
              <a:t>other</a:t>
            </a:r>
            <a:r>
              <a:rPr lang="uk-UA" sz="2000" dirty="0"/>
              <a:t>.</a:t>
            </a:r>
            <a:br>
              <a:rPr lang="uk-UA" sz="2000" dirty="0"/>
            </a:br>
            <a:br>
              <a:rPr lang="uk-UA" sz="2000" dirty="0"/>
            </a:br>
            <a:r>
              <a:rPr lang="uk-UA" sz="2000" err="1"/>
              <a:t>The</a:t>
            </a:r>
            <a:r>
              <a:rPr lang="uk-UA" sz="2000" dirty="0"/>
              <a:t> </a:t>
            </a:r>
            <a:r>
              <a:rPr lang="uk-UA" sz="2000" err="1"/>
              <a:t>medium</a:t>
            </a:r>
            <a:r>
              <a:rPr lang="uk-UA" sz="2000" dirty="0"/>
              <a:t> </a:t>
            </a:r>
            <a:r>
              <a:rPr lang="uk-UA" sz="2000" err="1"/>
              <a:t>they</a:t>
            </a:r>
            <a:r>
              <a:rPr lang="uk-UA" sz="2000" dirty="0"/>
              <a:t> </a:t>
            </a:r>
            <a:r>
              <a:rPr lang="uk-UA" sz="2000" err="1"/>
              <a:t>use</a:t>
            </a:r>
            <a:r>
              <a:rPr lang="uk-UA" sz="2000" dirty="0"/>
              <a:t> </a:t>
            </a:r>
            <a:r>
              <a:rPr lang="uk-UA" sz="2000" err="1"/>
              <a:t>is</a:t>
            </a:r>
            <a:r>
              <a:rPr lang="uk-UA" sz="2000" dirty="0"/>
              <a:t> </a:t>
            </a:r>
            <a:r>
              <a:rPr lang="uk-UA" sz="2000" b="1" dirty="0">
                <a:solidFill>
                  <a:srgbClr val="FF0000"/>
                </a:solidFill>
              </a:rPr>
              <a:t>HTTP </a:t>
            </a:r>
            <a:r>
              <a:rPr lang="uk-UA" sz="2000" b="1" err="1">
                <a:solidFill>
                  <a:srgbClr val="FF0000"/>
                </a:solidFill>
              </a:rPr>
              <a:t>Protocol</a:t>
            </a:r>
            <a:r>
              <a:rPr lang="uk-UA" sz="2000" dirty="0"/>
              <a:t> </a:t>
            </a:r>
            <a:r>
              <a:rPr lang="uk-UA" sz="2000" err="1"/>
              <a:t>and</a:t>
            </a:r>
            <a:r>
              <a:rPr lang="uk-UA" sz="2000" dirty="0"/>
              <a:t> </a:t>
            </a:r>
            <a:r>
              <a:rPr lang="uk-UA" sz="2000" err="1"/>
              <a:t>the</a:t>
            </a:r>
            <a:r>
              <a:rPr lang="uk-UA" sz="2000" dirty="0"/>
              <a:t> </a:t>
            </a:r>
            <a:r>
              <a:rPr lang="uk-UA" sz="2000" err="1"/>
              <a:t>language</a:t>
            </a:r>
            <a:r>
              <a:rPr lang="uk-UA" sz="2000" dirty="0"/>
              <a:t> </a:t>
            </a:r>
            <a:r>
              <a:rPr lang="uk-UA" sz="2000" err="1"/>
              <a:t>use</a:t>
            </a:r>
            <a:r>
              <a:rPr lang="uk-UA" sz="2000" dirty="0"/>
              <a:t> </a:t>
            </a:r>
            <a:r>
              <a:rPr lang="uk-UA" sz="2000" b="1" dirty="0">
                <a:solidFill>
                  <a:srgbClr val="FF0000"/>
                </a:solidFill>
              </a:rPr>
              <a:t>JSON </a:t>
            </a:r>
            <a:r>
              <a:rPr lang="uk-UA" sz="2000" b="1" err="1">
                <a:solidFill>
                  <a:srgbClr val="FF0000"/>
                </a:solidFill>
              </a:rPr>
              <a:t>or</a:t>
            </a:r>
            <a:r>
              <a:rPr lang="uk-UA" sz="2000" b="1" dirty="0">
                <a:solidFill>
                  <a:srgbClr val="FF0000"/>
                </a:solidFill>
              </a:rPr>
              <a:t> XML</a:t>
            </a:r>
            <a:r>
              <a:rPr lang="uk-UA" sz="2000" dirty="0"/>
              <a:t> </a:t>
            </a:r>
            <a:r>
              <a:rPr lang="uk-UA" sz="2000" err="1"/>
              <a:t>data</a:t>
            </a:r>
            <a:r>
              <a:rPr lang="uk-UA" sz="2000" dirty="0"/>
              <a:t> </a:t>
            </a:r>
            <a:r>
              <a:rPr lang="uk-UA" sz="2000" err="1"/>
              <a:t>formats</a:t>
            </a:r>
            <a:r>
              <a:rPr lang="uk-UA" sz="2000" dirty="0"/>
              <a:t>.</a:t>
            </a:r>
            <a:br>
              <a:rPr lang="uk-UA" sz="2000" dirty="0"/>
            </a:br>
            <a:br>
              <a:rPr lang="uk-UA" sz="2000" dirty="0"/>
            </a:br>
            <a:r>
              <a:rPr lang="uk-UA" sz="2000" dirty="0" err="1"/>
              <a:t>Which</a:t>
            </a:r>
            <a:r>
              <a:rPr lang="uk-UA" sz="2000" dirty="0"/>
              <a:t> </a:t>
            </a:r>
            <a:r>
              <a:rPr lang="uk-UA" sz="2000" dirty="0" err="1"/>
              <a:t>means</a:t>
            </a:r>
            <a:r>
              <a:rPr lang="uk-UA" sz="2000" dirty="0"/>
              <a:t> </a:t>
            </a:r>
            <a:r>
              <a:rPr lang="uk-UA" sz="2000" dirty="0" err="1"/>
              <a:t>the</a:t>
            </a:r>
            <a:r>
              <a:rPr lang="uk-UA" sz="2000" dirty="0"/>
              <a:t> </a:t>
            </a:r>
            <a:r>
              <a:rPr lang="uk-UA" sz="2000" dirty="0" err="1"/>
              <a:t>client</a:t>
            </a:r>
            <a:r>
              <a:rPr lang="uk-UA" sz="2000" dirty="0"/>
              <a:t> </a:t>
            </a:r>
            <a:r>
              <a:rPr lang="uk-UA" sz="2000" dirty="0" err="1"/>
              <a:t>will</a:t>
            </a:r>
            <a:r>
              <a:rPr lang="uk-UA" sz="2000" dirty="0"/>
              <a:t> </a:t>
            </a:r>
            <a:r>
              <a:rPr lang="uk-UA" sz="2000" dirty="0" err="1"/>
              <a:t>be</a:t>
            </a:r>
            <a:r>
              <a:rPr lang="uk-UA" sz="2000" dirty="0"/>
              <a:t> </a:t>
            </a:r>
            <a:r>
              <a:rPr lang="uk-UA" sz="2000" dirty="0" err="1"/>
              <a:t>sending</a:t>
            </a:r>
            <a:r>
              <a:rPr lang="uk-UA" sz="2000" dirty="0"/>
              <a:t> HTTP </a:t>
            </a:r>
            <a:r>
              <a:rPr lang="uk-UA" sz="2000" dirty="0" err="1"/>
              <a:t>Request</a:t>
            </a:r>
            <a:r>
              <a:rPr lang="uk-UA" sz="2000" dirty="0"/>
              <a:t> </a:t>
            </a:r>
            <a:r>
              <a:rPr lang="uk-UA" sz="2000" dirty="0" err="1"/>
              <a:t>to</a:t>
            </a:r>
            <a:r>
              <a:rPr lang="uk-UA" sz="2000" dirty="0"/>
              <a:t> </a:t>
            </a:r>
            <a:r>
              <a:rPr lang="uk-UA" sz="2000" dirty="0" err="1"/>
              <a:t>server</a:t>
            </a:r>
            <a:r>
              <a:rPr lang="uk-UA" sz="2000" dirty="0"/>
              <a:t> </a:t>
            </a:r>
            <a:r>
              <a:rPr lang="uk-UA" sz="2000" dirty="0" err="1"/>
              <a:t>in</a:t>
            </a:r>
            <a:r>
              <a:rPr lang="uk-UA" sz="2000" dirty="0"/>
              <a:t> JSON </a:t>
            </a:r>
            <a:r>
              <a:rPr lang="uk-UA" sz="2000" dirty="0" err="1"/>
              <a:t>or</a:t>
            </a:r>
            <a:r>
              <a:rPr lang="uk-UA" sz="2000" dirty="0"/>
              <a:t> XML </a:t>
            </a:r>
            <a:r>
              <a:rPr lang="uk-UA" sz="2000" dirty="0" err="1"/>
              <a:t>format</a:t>
            </a:r>
            <a:r>
              <a:rPr lang="uk-UA" sz="2000" dirty="0"/>
              <a:t>, </a:t>
            </a:r>
            <a:r>
              <a:rPr lang="uk-UA" sz="2000" dirty="0" err="1"/>
              <a:t>server</a:t>
            </a:r>
            <a:r>
              <a:rPr lang="uk-UA" sz="2000" dirty="0"/>
              <a:t> </a:t>
            </a:r>
            <a:r>
              <a:rPr lang="uk-UA" sz="2000" dirty="0" err="1"/>
              <a:t>understands</a:t>
            </a:r>
            <a:r>
              <a:rPr lang="uk-UA" sz="2000" dirty="0"/>
              <a:t> </a:t>
            </a:r>
            <a:r>
              <a:rPr lang="uk-UA" sz="2000" dirty="0" err="1"/>
              <a:t>the</a:t>
            </a:r>
            <a:r>
              <a:rPr lang="uk-UA" sz="2000" dirty="0"/>
              <a:t> </a:t>
            </a:r>
            <a:r>
              <a:rPr lang="uk-UA" sz="2000" dirty="0" err="1"/>
              <a:t>request</a:t>
            </a:r>
            <a:r>
              <a:rPr lang="uk-UA" sz="2000" dirty="0"/>
              <a:t> </a:t>
            </a:r>
            <a:r>
              <a:rPr lang="uk-UA" sz="2000" dirty="0" err="1"/>
              <a:t>and</a:t>
            </a:r>
            <a:r>
              <a:rPr lang="uk-UA" sz="2000" dirty="0"/>
              <a:t> </a:t>
            </a:r>
            <a:r>
              <a:rPr lang="uk-UA" sz="2000" dirty="0" err="1"/>
              <a:t>sends</a:t>
            </a:r>
            <a:r>
              <a:rPr lang="uk-UA" sz="2000" dirty="0"/>
              <a:t> HTTP </a:t>
            </a:r>
            <a:r>
              <a:rPr lang="uk-UA" sz="2000" dirty="0" err="1"/>
              <a:t>Response</a:t>
            </a:r>
            <a:r>
              <a:rPr lang="uk-UA" sz="2000" dirty="0"/>
              <a:t> </a:t>
            </a:r>
            <a:r>
              <a:rPr lang="uk-UA" sz="2000" dirty="0" err="1"/>
              <a:t>in</a:t>
            </a:r>
            <a:r>
              <a:rPr lang="uk-UA" sz="2000" dirty="0"/>
              <a:t> JSON </a:t>
            </a:r>
            <a:r>
              <a:rPr lang="uk-UA" sz="2000" dirty="0" err="1"/>
              <a:t>or</a:t>
            </a:r>
            <a:r>
              <a:rPr lang="uk-UA" sz="2000" dirty="0"/>
              <a:t> XML </a:t>
            </a:r>
            <a:r>
              <a:rPr lang="uk-UA" sz="2000" dirty="0" err="1"/>
              <a:t>format</a:t>
            </a:r>
            <a:r>
              <a:rPr lang="uk-UA" sz="2000" dirty="0"/>
              <a:t>.</a:t>
            </a:r>
          </a:p>
          <a:p>
            <a:endParaRPr lang="uk-UA" dirty="0"/>
          </a:p>
        </p:txBody>
      </p:sp>
    </p:spTree>
    <p:extLst>
      <p:ext uri="{BB962C8B-B14F-4D97-AF65-F5344CB8AC3E}">
        <p14:creationId xmlns:p14="http://schemas.microsoft.com/office/powerpoint/2010/main" val="1929071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0C046C-3300-4E98-BF06-4119068CD760}"/>
              </a:ext>
            </a:extLst>
          </p:cNvPr>
          <p:cNvSpPr>
            <a:spLocks noGrp="1"/>
          </p:cNvSpPr>
          <p:nvPr>
            <p:ph type="title"/>
          </p:nvPr>
        </p:nvSpPr>
        <p:spPr/>
        <p:txBody>
          <a:bodyPr lIns="0" tIns="45720" rIns="91440" bIns="45720" anchor="t"/>
          <a:lstStyle/>
          <a:p>
            <a:r>
              <a:rPr lang="uk-UA" b="1" dirty="0" err="1"/>
              <a:t>Step</a:t>
            </a:r>
            <a:r>
              <a:rPr lang="uk-UA" b="1" dirty="0"/>
              <a:t> 4 - </a:t>
            </a:r>
            <a:r>
              <a:rPr lang="uk-UA" b="1" dirty="0" err="1"/>
              <a:t>Page</a:t>
            </a:r>
            <a:r>
              <a:rPr lang="uk-UA" b="1" dirty="0"/>
              <a:t> </a:t>
            </a:r>
            <a:r>
              <a:rPr lang="uk-UA" b="1" dirty="0" err="1"/>
              <a:t>Is</a:t>
            </a:r>
            <a:r>
              <a:rPr lang="uk-UA" b="1" dirty="0"/>
              <a:t> </a:t>
            </a:r>
            <a:r>
              <a:rPr lang="uk-UA" b="1" dirty="0" err="1"/>
              <a:t>Displayed</a:t>
            </a:r>
            <a:endParaRPr lang="uk-UA" dirty="0" err="1"/>
          </a:p>
          <a:p>
            <a:endParaRPr lang="uk-UA" b="1" dirty="0"/>
          </a:p>
          <a:p>
            <a:endParaRPr lang="uk-UA" b="1" dirty="0"/>
          </a:p>
          <a:p>
            <a:endParaRPr lang="uk-UA" b="1" dirty="0"/>
          </a:p>
          <a:p>
            <a:endParaRPr lang="uk-UA" dirty="0"/>
          </a:p>
        </p:txBody>
      </p:sp>
      <p:sp>
        <p:nvSpPr>
          <p:cNvPr id="3" name="Місце для тексту 2">
            <a:extLst>
              <a:ext uri="{FF2B5EF4-FFF2-40B4-BE49-F238E27FC236}">
                <a16:creationId xmlns:a16="http://schemas.microsoft.com/office/drawing/2014/main" id="{00821625-33D0-476B-A451-5FCE1FF4DF60}"/>
              </a:ext>
            </a:extLst>
          </p:cNvPr>
          <p:cNvSpPr>
            <a:spLocks noGrp="1"/>
          </p:cNvSpPr>
          <p:nvPr>
            <p:ph type="body" sz="quarter" idx="10"/>
          </p:nvPr>
        </p:nvSpPr>
        <p:spPr>
          <a:xfrm>
            <a:off x="535405" y="1957137"/>
            <a:ext cx="10820400" cy="3429000"/>
          </a:xfrm>
        </p:spPr>
        <p:txBody>
          <a:bodyPr lIns="0" tIns="45720" rIns="91440" bIns="45720" anchor="t"/>
          <a:lstStyle/>
          <a:p>
            <a:r>
              <a:rPr lang="uk-UA" dirty="0" err="1"/>
              <a:t>As</a:t>
            </a:r>
            <a:r>
              <a:rPr lang="uk-UA" dirty="0"/>
              <a:t> </a:t>
            </a:r>
            <a:r>
              <a:rPr lang="uk-UA" dirty="0" err="1"/>
              <a:t>mentioned</a:t>
            </a:r>
            <a:r>
              <a:rPr lang="uk-UA" dirty="0"/>
              <a:t>, </a:t>
            </a:r>
            <a:r>
              <a:rPr lang="uk-UA" dirty="0" err="1"/>
              <a:t>the</a:t>
            </a:r>
            <a:r>
              <a:rPr lang="uk-UA" dirty="0"/>
              <a:t> </a:t>
            </a:r>
            <a:r>
              <a:rPr lang="uk-UA" dirty="0" err="1"/>
              <a:t>browser</a:t>
            </a:r>
            <a:r>
              <a:rPr lang="uk-UA" dirty="0"/>
              <a:t> </a:t>
            </a:r>
            <a:r>
              <a:rPr lang="uk-UA" dirty="0" err="1"/>
              <a:t>goes</a:t>
            </a:r>
            <a:r>
              <a:rPr lang="uk-UA" dirty="0"/>
              <a:t> </a:t>
            </a:r>
            <a:r>
              <a:rPr lang="uk-UA" dirty="0" err="1"/>
              <a:t>through</a:t>
            </a:r>
            <a:r>
              <a:rPr lang="uk-UA" dirty="0"/>
              <a:t> </a:t>
            </a:r>
            <a:r>
              <a:rPr lang="uk-UA" dirty="0" err="1"/>
              <a:t>the</a:t>
            </a:r>
            <a:r>
              <a:rPr lang="uk-UA" dirty="0"/>
              <a:t> HTML </a:t>
            </a:r>
            <a:r>
              <a:rPr lang="uk-UA" dirty="0" err="1"/>
              <a:t>data</a:t>
            </a:r>
            <a:r>
              <a:rPr lang="uk-UA" dirty="0"/>
              <a:t> </a:t>
            </a:r>
            <a:r>
              <a:rPr lang="uk-UA" dirty="0" err="1"/>
              <a:t>returned</a:t>
            </a:r>
            <a:r>
              <a:rPr lang="uk-UA" dirty="0"/>
              <a:t> </a:t>
            </a:r>
            <a:r>
              <a:rPr lang="uk-UA" dirty="0" err="1"/>
              <a:t>by</a:t>
            </a:r>
            <a:r>
              <a:rPr lang="uk-UA" dirty="0"/>
              <a:t> </a:t>
            </a:r>
            <a:r>
              <a:rPr lang="uk-UA" dirty="0" err="1"/>
              <a:t>the</a:t>
            </a:r>
            <a:r>
              <a:rPr lang="uk-UA" dirty="0"/>
              <a:t> </a:t>
            </a:r>
            <a:r>
              <a:rPr lang="uk-UA" dirty="0" err="1"/>
              <a:t>server</a:t>
            </a:r>
            <a:r>
              <a:rPr lang="uk-UA" dirty="0"/>
              <a:t> </a:t>
            </a:r>
            <a:r>
              <a:rPr lang="uk-UA" dirty="0" err="1"/>
              <a:t>and</a:t>
            </a:r>
            <a:r>
              <a:rPr lang="uk-UA" dirty="0"/>
              <a:t> </a:t>
            </a:r>
            <a:r>
              <a:rPr lang="uk-UA" dirty="0" err="1"/>
              <a:t>builds</a:t>
            </a:r>
            <a:r>
              <a:rPr lang="uk-UA" dirty="0"/>
              <a:t> a </a:t>
            </a:r>
            <a:r>
              <a:rPr lang="uk-UA" dirty="0" err="1"/>
              <a:t>website</a:t>
            </a:r>
            <a:r>
              <a:rPr lang="uk-UA" dirty="0"/>
              <a:t> </a:t>
            </a:r>
            <a:r>
              <a:rPr lang="uk-UA" dirty="0" err="1"/>
              <a:t>based</a:t>
            </a:r>
            <a:r>
              <a:rPr lang="uk-UA" dirty="0"/>
              <a:t> </a:t>
            </a:r>
            <a:r>
              <a:rPr lang="uk-UA" dirty="0" err="1"/>
              <a:t>on</a:t>
            </a:r>
            <a:r>
              <a:rPr lang="uk-UA" dirty="0"/>
              <a:t> </a:t>
            </a:r>
            <a:r>
              <a:rPr lang="uk-UA" dirty="0" err="1"/>
              <a:t>that</a:t>
            </a:r>
            <a:r>
              <a:rPr lang="uk-UA" dirty="0"/>
              <a:t>.</a:t>
            </a:r>
          </a:p>
          <a:p>
            <a:r>
              <a:rPr lang="uk-UA" dirty="0" err="1"/>
              <a:t>Though</a:t>
            </a:r>
            <a:r>
              <a:rPr lang="uk-UA" dirty="0"/>
              <a:t> </a:t>
            </a:r>
            <a:r>
              <a:rPr lang="uk-UA" dirty="0" err="1"/>
              <a:t>it</a:t>
            </a:r>
            <a:r>
              <a:rPr lang="uk-UA" dirty="0"/>
              <a:t> </a:t>
            </a:r>
            <a:r>
              <a:rPr lang="uk-UA" dirty="0" err="1"/>
              <a:t>is</a:t>
            </a:r>
            <a:r>
              <a:rPr lang="uk-UA" dirty="0"/>
              <a:t> </a:t>
            </a:r>
            <a:r>
              <a:rPr lang="uk-UA" dirty="0" err="1"/>
              <a:t>important</a:t>
            </a:r>
            <a:r>
              <a:rPr lang="uk-UA" dirty="0"/>
              <a:t> </a:t>
            </a:r>
            <a:r>
              <a:rPr lang="uk-UA" dirty="0" err="1"/>
              <a:t>to</a:t>
            </a:r>
            <a:r>
              <a:rPr lang="uk-UA" dirty="0"/>
              <a:t> </a:t>
            </a:r>
            <a:r>
              <a:rPr lang="uk-UA" dirty="0" err="1"/>
              <a:t>know</a:t>
            </a:r>
            <a:r>
              <a:rPr lang="uk-UA" dirty="0"/>
              <a:t>, </a:t>
            </a:r>
            <a:r>
              <a:rPr lang="uk-UA" dirty="0" err="1"/>
              <a:t>that</a:t>
            </a:r>
            <a:r>
              <a:rPr lang="uk-UA" dirty="0"/>
              <a:t> HTML </a:t>
            </a:r>
            <a:r>
              <a:rPr lang="uk-UA" dirty="0" err="1"/>
              <a:t>does</a:t>
            </a:r>
            <a:r>
              <a:rPr lang="uk-UA" dirty="0"/>
              <a:t> </a:t>
            </a:r>
            <a:r>
              <a:rPr lang="uk-UA" dirty="0" err="1"/>
              <a:t>not</a:t>
            </a:r>
            <a:r>
              <a:rPr lang="uk-UA" dirty="0"/>
              <a:t> </a:t>
            </a:r>
            <a:r>
              <a:rPr lang="uk-UA" dirty="0" err="1"/>
              <a:t>include</a:t>
            </a:r>
            <a:r>
              <a:rPr lang="uk-UA" dirty="0"/>
              <a:t> </a:t>
            </a:r>
            <a:r>
              <a:rPr lang="uk-UA" dirty="0" err="1"/>
              <a:t>any</a:t>
            </a:r>
            <a:r>
              <a:rPr lang="uk-UA" dirty="0"/>
              <a:t> </a:t>
            </a:r>
            <a:r>
              <a:rPr lang="uk-UA" dirty="0" err="1"/>
              <a:t>instructions</a:t>
            </a:r>
            <a:r>
              <a:rPr lang="uk-UA" dirty="0"/>
              <a:t> </a:t>
            </a:r>
            <a:r>
              <a:rPr lang="uk-UA" dirty="0" err="1"/>
              <a:t>regarding</a:t>
            </a:r>
            <a:r>
              <a:rPr lang="uk-UA" dirty="0"/>
              <a:t> </a:t>
            </a:r>
            <a:r>
              <a:rPr lang="uk-UA" b="1" dirty="0" err="1"/>
              <a:t>what</a:t>
            </a:r>
            <a:r>
              <a:rPr lang="uk-UA" dirty="0"/>
              <a:t> </a:t>
            </a:r>
            <a:r>
              <a:rPr lang="uk-UA" dirty="0" err="1"/>
              <a:t>the</a:t>
            </a:r>
            <a:r>
              <a:rPr lang="uk-UA" dirty="0"/>
              <a:t> </a:t>
            </a:r>
            <a:r>
              <a:rPr lang="uk-UA" dirty="0" err="1"/>
              <a:t>site</a:t>
            </a:r>
            <a:r>
              <a:rPr lang="uk-UA" dirty="0"/>
              <a:t> </a:t>
            </a:r>
            <a:r>
              <a:rPr lang="uk-UA" dirty="0" err="1"/>
              <a:t>should</a:t>
            </a:r>
            <a:r>
              <a:rPr lang="uk-UA" dirty="0"/>
              <a:t> </a:t>
            </a:r>
            <a:r>
              <a:rPr lang="uk-UA" dirty="0" err="1"/>
              <a:t>look</a:t>
            </a:r>
            <a:r>
              <a:rPr lang="uk-UA" dirty="0"/>
              <a:t> </a:t>
            </a:r>
            <a:r>
              <a:rPr lang="uk-UA" dirty="0" err="1"/>
              <a:t>like</a:t>
            </a:r>
            <a:r>
              <a:rPr lang="uk-UA" dirty="0"/>
              <a:t> (</a:t>
            </a:r>
            <a:r>
              <a:rPr lang="uk-UA" dirty="0" err="1"/>
              <a:t>i.e</a:t>
            </a:r>
            <a:r>
              <a:rPr lang="uk-UA" dirty="0">
                <a:latin typeface="Open Sans"/>
              </a:rPr>
              <a:t>. </a:t>
            </a:r>
            <a:r>
              <a:rPr lang="uk-UA" dirty="0" err="1">
                <a:latin typeface="Open Sans"/>
              </a:rPr>
              <a:t>how</a:t>
            </a:r>
            <a:r>
              <a:rPr lang="uk-UA" dirty="0">
                <a:latin typeface="Open Sans"/>
              </a:rPr>
              <a:t> </a:t>
            </a:r>
            <a:r>
              <a:rPr lang="uk-UA" dirty="0" err="1">
                <a:latin typeface="Open Sans"/>
              </a:rPr>
              <a:t>it</a:t>
            </a:r>
            <a:r>
              <a:rPr lang="uk-UA" dirty="0">
                <a:latin typeface="Open Sans"/>
              </a:rPr>
              <a:t> </a:t>
            </a:r>
            <a:r>
              <a:rPr lang="uk-UA" dirty="0" err="1">
                <a:latin typeface="Open Sans"/>
              </a:rPr>
              <a:t>should</a:t>
            </a:r>
            <a:r>
              <a:rPr lang="uk-UA" dirty="0">
                <a:latin typeface="Open Sans"/>
              </a:rPr>
              <a:t> </a:t>
            </a:r>
            <a:r>
              <a:rPr lang="uk-UA" dirty="0" err="1">
                <a:latin typeface="Open Sans"/>
              </a:rPr>
              <a:t>be</a:t>
            </a:r>
            <a:r>
              <a:rPr lang="uk-UA" dirty="0">
                <a:latin typeface="Open Sans"/>
              </a:rPr>
              <a:t> </a:t>
            </a:r>
            <a:r>
              <a:rPr lang="uk-UA" dirty="0" err="1">
                <a:latin typeface="Open Sans"/>
              </a:rPr>
              <a:t>styled</a:t>
            </a:r>
            <a:r>
              <a:rPr lang="uk-UA" dirty="0">
                <a:latin typeface="Open Sans"/>
              </a:rPr>
              <a:t>). </a:t>
            </a:r>
            <a:r>
              <a:rPr lang="uk-UA" dirty="0" err="1">
                <a:latin typeface="Open Sans"/>
              </a:rPr>
              <a:t>It</a:t>
            </a:r>
            <a:r>
              <a:rPr lang="uk-UA" dirty="0">
                <a:latin typeface="Open Sans"/>
              </a:rPr>
              <a:t> </a:t>
            </a:r>
            <a:r>
              <a:rPr lang="uk-UA" dirty="0" err="1">
                <a:latin typeface="Open Sans"/>
              </a:rPr>
              <a:t>really</a:t>
            </a:r>
            <a:r>
              <a:rPr lang="uk-UA" dirty="0">
                <a:latin typeface="Open Sans"/>
              </a:rPr>
              <a:t> </a:t>
            </a:r>
            <a:r>
              <a:rPr lang="uk-UA" dirty="0" err="1">
                <a:latin typeface="Open Sans"/>
              </a:rPr>
              <a:t>only</a:t>
            </a:r>
            <a:r>
              <a:rPr lang="uk-UA" dirty="0">
                <a:latin typeface="Open Sans"/>
              </a:rPr>
              <a:t> </a:t>
            </a:r>
            <a:r>
              <a:rPr lang="uk-UA" dirty="0" err="1">
                <a:latin typeface="Open Sans"/>
              </a:rPr>
              <a:t>defines</a:t>
            </a:r>
            <a:r>
              <a:rPr lang="uk-UA" dirty="0">
                <a:latin typeface="Open Sans"/>
              </a:rPr>
              <a:t> </a:t>
            </a:r>
            <a:r>
              <a:rPr lang="uk-UA" dirty="0" err="1">
                <a:latin typeface="Open Sans"/>
              </a:rPr>
              <a:t>the</a:t>
            </a:r>
            <a:r>
              <a:rPr lang="uk-UA" dirty="0">
                <a:latin typeface="Open Sans"/>
              </a:rPr>
              <a:t> </a:t>
            </a:r>
            <a:r>
              <a:rPr lang="uk-UA" dirty="0" err="1">
                <a:latin typeface="Open Sans"/>
              </a:rPr>
              <a:t>structure</a:t>
            </a:r>
            <a:r>
              <a:rPr lang="uk-UA" dirty="0">
                <a:latin typeface="Open Sans"/>
              </a:rPr>
              <a:t> </a:t>
            </a:r>
            <a:r>
              <a:rPr lang="uk-UA" dirty="0" err="1">
                <a:latin typeface="Open Sans"/>
              </a:rPr>
              <a:t>and</a:t>
            </a:r>
            <a:r>
              <a:rPr lang="uk-UA" dirty="0">
                <a:latin typeface="Open Sans"/>
              </a:rPr>
              <a:t> </a:t>
            </a:r>
            <a:r>
              <a:rPr lang="uk-UA" dirty="0" err="1">
                <a:latin typeface="Open Sans"/>
              </a:rPr>
              <a:t>tells</a:t>
            </a:r>
            <a:r>
              <a:rPr lang="uk-UA" dirty="0">
                <a:latin typeface="Open Sans"/>
              </a:rPr>
              <a:t> </a:t>
            </a:r>
            <a:r>
              <a:rPr lang="uk-UA" dirty="0" err="1">
                <a:latin typeface="Open Sans"/>
              </a:rPr>
              <a:t>the</a:t>
            </a:r>
            <a:r>
              <a:rPr lang="uk-UA" dirty="0">
                <a:latin typeface="Open Sans"/>
              </a:rPr>
              <a:t> </a:t>
            </a:r>
            <a:r>
              <a:rPr lang="uk-UA" dirty="0" err="1">
                <a:latin typeface="Open Sans"/>
              </a:rPr>
              <a:t>browser</a:t>
            </a:r>
            <a:r>
              <a:rPr lang="uk-UA" dirty="0">
                <a:latin typeface="Open Sans"/>
              </a:rPr>
              <a:t> </a:t>
            </a:r>
            <a:r>
              <a:rPr lang="uk-UA" dirty="0" err="1">
                <a:latin typeface="Open Sans"/>
              </a:rPr>
              <a:t>which</a:t>
            </a:r>
            <a:r>
              <a:rPr lang="uk-UA" dirty="0">
                <a:latin typeface="Open Sans"/>
              </a:rPr>
              <a:t> </a:t>
            </a:r>
            <a:r>
              <a:rPr lang="uk-UA" dirty="0" err="1">
                <a:latin typeface="Open Sans"/>
              </a:rPr>
              <a:t>content</a:t>
            </a:r>
            <a:r>
              <a:rPr lang="uk-UA" dirty="0">
                <a:latin typeface="Open Sans"/>
              </a:rPr>
              <a:t> </a:t>
            </a:r>
            <a:r>
              <a:rPr lang="uk-UA" dirty="0" err="1">
                <a:latin typeface="Open Sans"/>
              </a:rPr>
              <a:t>is</a:t>
            </a:r>
            <a:r>
              <a:rPr lang="uk-UA" dirty="0">
                <a:latin typeface="Open Sans"/>
              </a:rPr>
              <a:t> a </a:t>
            </a:r>
            <a:r>
              <a:rPr lang="uk-UA" dirty="0" err="1">
                <a:latin typeface="Open Sans"/>
              </a:rPr>
              <a:t>heading</a:t>
            </a:r>
            <a:r>
              <a:rPr lang="uk-UA" dirty="0">
                <a:latin typeface="Open Sans"/>
              </a:rPr>
              <a:t>, </a:t>
            </a:r>
            <a:r>
              <a:rPr lang="uk-UA" dirty="0" err="1">
                <a:latin typeface="Open Sans"/>
              </a:rPr>
              <a:t>which</a:t>
            </a:r>
            <a:r>
              <a:rPr lang="uk-UA" dirty="0">
                <a:latin typeface="Open Sans"/>
              </a:rPr>
              <a:t> </a:t>
            </a:r>
            <a:r>
              <a:rPr lang="uk-UA" dirty="0" err="1">
                <a:latin typeface="Open Sans"/>
              </a:rPr>
              <a:t>content</a:t>
            </a:r>
            <a:r>
              <a:rPr lang="uk-UA" dirty="0">
                <a:latin typeface="Open Sans"/>
              </a:rPr>
              <a:t> </a:t>
            </a:r>
            <a:r>
              <a:rPr lang="uk-UA" dirty="0" err="1">
                <a:latin typeface="Open Sans"/>
              </a:rPr>
              <a:t>is</a:t>
            </a:r>
            <a:r>
              <a:rPr lang="uk-UA" dirty="0">
                <a:latin typeface="Open Sans"/>
              </a:rPr>
              <a:t> </a:t>
            </a:r>
            <a:r>
              <a:rPr lang="uk-UA" dirty="0" err="1">
                <a:latin typeface="Open Sans"/>
              </a:rPr>
              <a:t>an</a:t>
            </a:r>
            <a:r>
              <a:rPr lang="uk-UA" dirty="0">
                <a:latin typeface="Open Sans"/>
              </a:rPr>
              <a:t> </a:t>
            </a:r>
            <a:r>
              <a:rPr lang="uk-UA" dirty="0" err="1">
                <a:latin typeface="Open Sans"/>
              </a:rPr>
              <a:t>image</a:t>
            </a:r>
            <a:r>
              <a:rPr lang="uk-UA" dirty="0">
                <a:latin typeface="Open Sans"/>
              </a:rPr>
              <a:t>, </a:t>
            </a:r>
            <a:r>
              <a:rPr lang="uk-UA" dirty="0" err="1">
                <a:latin typeface="Open Sans"/>
              </a:rPr>
              <a:t>which</a:t>
            </a:r>
            <a:r>
              <a:rPr lang="uk-UA" dirty="0">
                <a:latin typeface="Open Sans"/>
              </a:rPr>
              <a:t> </a:t>
            </a:r>
            <a:r>
              <a:rPr lang="uk-UA" dirty="0" err="1">
                <a:latin typeface="Open Sans"/>
              </a:rPr>
              <a:t>content</a:t>
            </a:r>
            <a:r>
              <a:rPr lang="uk-UA" dirty="0">
                <a:latin typeface="Open Sans"/>
              </a:rPr>
              <a:t> </a:t>
            </a:r>
            <a:r>
              <a:rPr lang="uk-UA" dirty="0" err="1">
                <a:latin typeface="Open Sans"/>
              </a:rPr>
              <a:t>is</a:t>
            </a:r>
            <a:r>
              <a:rPr lang="uk-UA" dirty="0">
                <a:latin typeface="Open Sans"/>
              </a:rPr>
              <a:t> a </a:t>
            </a:r>
            <a:r>
              <a:rPr lang="uk-UA" dirty="0" err="1">
                <a:latin typeface="Open Sans"/>
              </a:rPr>
              <a:t>paragraph</a:t>
            </a:r>
            <a:r>
              <a:rPr lang="uk-UA" dirty="0">
                <a:latin typeface="Open Sans"/>
              </a:rPr>
              <a:t> </a:t>
            </a:r>
            <a:r>
              <a:rPr lang="uk-UA" dirty="0" err="1">
                <a:latin typeface="Open Sans"/>
              </a:rPr>
              <a:t>etc</a:t>
            </a:r>
            <a:r>
              <a:rPr lang="uk-UA" dirty="0">
                <a:latin typeface="Open Sans"/>
              </a:rPr>
              <a:t>. </a:t>
            </a:r>
            <a:r>
              <a:rPr lang="uk-UA" dirty="0" err="1">
                <a:latin typeface="Open Sans"/>
              </a:rPr>
              <a:t>This</a:t>
            </a:r>
            <a:r>
              <a:rPr lang="uk-UA" dirty="0">
                <a:latin typeface="Open Sans"/>
              </a:rPr>
              <a:t> </a:t>
            </a:r>
            <a:r>
              <a:rPr lang="uk-UA" dirty="0" err="1">
                <a:latin typeface="Open Sans"/>
              </a:rPr>
              <a:t>is</a:t>
            </a:r>
            <a:r>
              <a:rPr lang="uk-UA" dirty="0">
                <a:latin typeface="Open Sans"/>
              </a:rPr>
              <a:t> </a:t>
            </a:r>
            <a:r>
              <a:rPr lang="uk-UA" dirty="0" err="1">
                <a:latin typeface="Open Sans"/>
              </a:rPr>
              <a:t>especially</a:t>
            </a:r>
            <a:r>
              <a:rPr lang="uk-UA" dirty="0">
                <a:latin typeface="Open Sans"/>
              </a:rPr>
              <a:t> </a:t>
            </a:r>
            <a:r>
              <a:rPr lang="uk-UA" dirty="0" err="1">
                <a:latin typeface="Open Sans"/>
              </a:rPr>
              <a:t>important</a:t>
            </a:r>
            <a:r>
              <a:rPr lang="uk-UA" dirty="0">
                <a:latin typeface="Open Sans"/>
              </a:rPr>
              <a:t> </a:t>
            </a:r>
            <a:r>
              <a:rPr lang="uk-UA" dirty="0" err="1">
                <a:latin typeface="Open Sans"/>
              </a:rPr>
              <a:t>for</a:t>
            </a:r>
            <a:r>
              <a:rPr lang="uk-UA" dirty="0">
                <a:latin typeface="Open Sans"/>
              </a:rPr>
              <a:t> </a:t>
            </a:r>
            <a:r>
              <a:rPr lang="uk-UA" dirty="0" err="1">
                <a:latin typeface="Open Sans"/>
              </a:rPr>
              <a:t>accessibility</a:t>
            </a:r>
            <a:r>
              <a:rPr lang="uk-UA" dirty="0">
                <a:latin typeface="Open Sans"/>
              </a:rPr>
              <a:t> - </a:t>
            </a:r>
            <a:r>
              <a:rPr lang="uk-UA" dirty="0" err="1">
                <a:latin typeface="Open Sans"/>
              </a:rPr>
              <a:t>screen</a:t>
            </a:r>
            <a:r>
              <a:rPr lang="uk-UA" dirty="0">
                <a:latin typeface="Open Sans"/>
              </a:rPr>
              <a:t> </a:t>
            </a:r>
            <a:r>
              <a:rPr lang="uk-UA" dirty="0" err="1">
                <a:latin typeface="Open Sans"/>
              </a:rPr>
              <a:t>readers</a:t>
            </a:r>
            <a:r>
              <a:rPr lang="uk-UA" dirty="0">
                <a:latin typeface="Open Sans"/>
              </a:rPr>
              <a:t> </a:t>
            </a:r>
            <a:r>
              <a:rPr lang="uk-UA" dirty="0" err="1">
                <a:latin typeface="Open Sans"/>
              </a:rPr>
              <a:t>get</a:t>
            </a:r>
            <a:r>
              <a:rPr lang="uk-UA" dirty="0">
                <a:latin typeface="Open Sans"/>
              </a:rPr>
              <a:t> </a:t>
            </a:r>
            <a:r>
              <a:rPr lang="uk-UA" dirty="0" err="1">
                <a:latin typeface="Open Sans"/>
              </a:rPr>
              <a:t>all</a:t>
            </a:r>
            <a:r>
              <a:rPr lang="uk-UA" dirty="0">
                <a:latin typeface="Open Sans"/>
              </a:rPr>
              <a:t> </a:t>
            </a:r>
            <a:r>
              <a:rPr lang="uk-UA" dirty="0" err="1">
                <a:latin typeface="Open Sans"/>
              </a:rPr>
              <a:t>the</a:t>
            </a:r>
            <a:r>
              <a:rPr lang="uk-UA" dirty="0">
                <a:latin typeface="Open Sans"/>
              </a:rPr>
              <a:t> </a:t>
            </a:r>
            <a:r>
              <a:rPr lang="uk-UA" dirty="0" err="1">
                <a:latin typeface="Open Sans"/>
              </a:rPr>
              <a:t>useful</a:t>
            </a:r>
            <a:r>
              <a:rPr lang="uk-UA" dirty="0">
                <a:latin typeface="Open Sans"/>
              </a:rPr>
              <a:t> </a:t>
            </a:r>
            <a:r>
              <a:rPr lang="uk-UA" dirty="0" err="1">
                <a:latin typeface="Open Sans"/>
              </a:rPr>
              <a:t>information</a:t>
            </a:r>
            <a:r>
              <a:rPr lang="uk-UA" dirty="0">
                <a:latin typeface="Open Sans"/>
              </a:rPr>
              <a:t> </a:t>
            </a:r>
            <a:r>
              <a:rPr lang="uk-UA" dirty="0" err="1">
                <a:latin typeface="Open Sans"/>
              </a:rPr>
              <a:t>out</a:t>
            </a:r>
            <a:r>
              <a:rPr lang="uk-UA" dirty="0">
                <a:latin typeface="Open Sans"/>
              </a:rPr>
              <a:t> </a:t>
            </a:r>
            <a:r>
              <a:rPr lang="uk-UA" dirty="0" err="1">
                <a:latin typeface="Open Sans"/>
              </a:rPr>
              <a:t>of</a:t>
            </a:r>
            <a:r>
              <a:rPr lang="uk-UA" dirty="0">
                <a:latin typeface="Open Sans"/>
              </a:rPr>
              <a:t> </a:t>
            </a:r>
            <a:r>
              <a:rPr lang="uk-UA" dirty="0" err="1">
                <a:latin typeface="Open Sans"/>
              </a:rPr>
              <a:t>the</a:t>
            </a:r>
            <a:r>
              <a:rPr lang="uk-UA" dirty="0">
                <a:latin typeface="Open Sans"/>
              </a:rPr>
              <a:t> HTML </a:t>
            </a:r>
            <a:r>
              <a:rPr lang="uk-UA" dirty="0" err="1">
                <a:latin typeface="Open Sans"/>
              </a:rPr>
              <a:t>structure</a:t>
            </a:r>
            <a:r>
              <a:rPr lang="uk-UA" dirty="0">
                <a:latin typeface="Open Sans"/>
              </a:rPr>
              <a:t>.</a:t>
            </a:r>
            <a:endParaRPr lang="uk-UA" dirty="0"/>
          </a:p>
          <a:p>
            <a:endParaRPr lang="uk-UA" dirty="0"/>
          </a:p>
          <a:p>
            <a:endParaRPr lang="uk-UA" dirty="0"/>
          </a:p>
          <a:p>
            <a:endParaRPr lang="uk-UA" dirty="0"/>
          </a:p>
          <a:p>
            <a:endParaRPr lang="uk-UA" dirty="0"/>
          </a:p>
        </p:txBody>
      </p:sp>
    </p:spTree>
    <p:extLst>
      <p:ext uri="{BB962C8B-B14F-4D97-AF65-F5344CB8AC3E}">
        <p14:creationId xmlns:p14="http://schemas.microsoft.com/office/powerpoint/2010/main" val="3489689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0C046C-3300-4E98-BF06-4119068CD760}"/>
              </a:ext>
            </a:extLst>
          </p:cNvPr>
          <p:cNvSpPr>
            <a:spLocks noGrp="1"/>
          </p:cNvSpPr>
          <p:nvPr>
            <p:ph type="title"/>
          </p:nvPr>
        </p:nvSpPr>
        <p:spPr/>
        <p:txBody>
          <a:bodyPr lIns="0" tIns="45720" rIns="91440" bIns="45720" anchor="t"/>
          <a:lstStyle/>
          <a:p>
            <a:r>
              <a:rPr lang="uk-UA" dirty="0"/>
              <a:t>Server-</a:t>
            </a:r>
            <a:r>
              <a:rPr lang="uk-UA" dirty="0" err="1"/>
              <a:t>side</a:t>
            </a:r>
            <a:r>
              <a:rPr lang="uk-UA" dirty="0"/>
              <a:t> </a:t>
            </a:r>
            <a:r>
              <a:rPr lang="uk-UA" dirty="0" err="1"/>
              <a:t>vs</a:t>
            </a:r>
            <a:r>
              <a:rPr lang="uk-UA" dirty="0"/>
              <a:t> </a:t>
            </a:r>
            <a:r>
              <a:rPr lang="uk-UA" dirty="0" err="1"/>
              <a:t>Browser-side</a:t>
            </a:r>
            <a:endParaRPr lang="uk-UA" dirty="0"/>
          </a:p>
          <a:p>
            <a:endParaRPr lang="uk-UA" b="1" dirty="0"/>
          </a:p>
          <a:p>
            <a:endParaRPr lang="uk-UA" b="1" dirty="0"/>
          </a:p>
          <a:p>
            <a:endParaRPr lang="uk-UA" b="1" dirty="0"/>
          </a:p>
          <a:p>
            <a:endParaRPr lang="uk-UA" b="1" dirty="0"/>
          </a:p>
          <a:p>
            <a:endParaRPr lang="uk-UA" dirty="0"/>
          </a:p>
        </p:txBody>
      </p:sp>
      <p:sp>
        <p:nvSpPr>
          <p:cNvPr id="3" name="Місце для тексту 2">
            <a:extLst>
              <a:ext uri="{FF2B5EF4-FFF2-40B4-BE49-F238E27FC236}">
                <a16:creationId xmlns:a16="http://schemas.microsoft.com/office/drawing/2014/main" id="{00821625-33D0-476B-A451-5FCE1FF4DF60}"/>
              </a:ext>
            </a:extLst>
          </p:cNvPr>
          <p:cNvSpPr>
            <a:spLocks noGrp="1"/>
          </p:cNvSpPr>
          <p:nvPr>
            <p:ph type="body" sz="quarter" idx="10"/>
          </p:nvPr>
        </p:nvSpPr>
        <p:spPr>
          <a:xfrm>
            <a:off x="475247" y="1776664"/>
            <a:ext cx="10820400" cy="1814764"/>
          </a:xfrm>
        </p:spPr>
        <p:txBody>
          <a:bodyPr lIns="0" tIns="45720" rIns="91440" bIns="45720" anchor="t"/>
          <a:lstStyle/>
          <a:p>
            <a:r>
              <a:rPr lang="uk-UA" dirty="0" err="1"/>
              <a:t>From</a:t>
            </a:r>
            <a:r>
              <a:rPr lang="uk-UA" dirty="0"/>
              <a:t> </a:t>
            </a:r>
            <a:r>
              <a:rPr lang="uk-UA" dirty="0" err="1"/>
              <a:t>the</a:t>
            </a:r>
            <a:r>
              <a:rPr lang="uk-UA" dirty="0"/>
              <a:t> </a:t>
            </a:r>
            <a:r>
              <a:rPr lang="uk-UA" dirty="0" err="1"/>
              <a:t>four</a:t>
            </a:r>
            <a:r>
              <a:rPr lang="uk-UA" dirty="0"/>
              <a:t> </a:t>
            </a:r>
            <a:r>
              <a:rPr lang="uk-UA" dirty="0" err="1"/>
              <a:t>steps</a:t>
            </a:r>
            <a:r>
              <a:rPr lang="uk-UA" dirty="0"/>
              <a:t> </a:t>
            </a:r>
            <a:r>
              <a:rPr lang="uk-UA" dirty="0" err="1"/>
              <a:t>above</a:t>
            </a:r>
            <a:r>
              <a:rPr lang="uk-UA" dirty="0"/>
              <a:t>, </a:t>
            </a:r>
            <a:r>
              <a:rPr lang="uk-UA" dirty="0" err="1"/>
              <a:t>you</a:t>
            </a:r>
            <a:r>
              <a:rPr lang="uk-UA" dirty="0"/>
              <a:t> </a:t>
            </a:r>
            <a:r>
              <a:rPr lang="uk-UA" dirty="0" err="1"/>
              <a:t>learned</a:t>
            </a:r>
            <a:r>
              <a:rPr lang="uk-UA" dirty="0"/>
              <a:t> </a:t>
            </a:r>
            <a:r>
              <a:rPr lang="uk-UA" dirty="0" err="1"/>
              <a:t>that</a:t>
            </a:r>
            <a:r>
              <a:rPr lang="uk-UA" dirty="0"/>
              <a:t> </a:t>
            </a:r>
            <a:r>
              <a:rPr lang="uk-UA" dirty="0" err="1"/>
              <a:t>we</a:t>
            </a:r>
            <a:r>
              <a:rPr lang="uk-UA" dirty="0"/>
              <a:t> </a:t>
            </a:r>
            <a:r>
              <a:rPr lang="uk-UA" dirty="0" err="1"/>
              <a:t>can</a:t>
            </a:r>
            <a:r>
              <a:rPr lang="uk-UA" dirty="0"/>
              <a:t> </a:t>
            </a:r>
            <a:r>
              <a:rPr lang="uk-UA" dirty="0" err="1"/>
              <a:t>differentiate</a:t>
            </a:r>
            <a:r>
              <a:rPr lang="uk-UA" dirty="0"/>
              <a:t> </a:t>
            </a:r>
            <a:r>
              <a:rPr lang="uk-UA" dirty="0" err="1"/>
              <a:t>two</a:t>
            </a:r>
            <a:r>
              <a:rPr lang="uk-UA" dirty="0"/>
              <a:t> </a:t>
            </a:r>
            <a:r>
              <a:rPr lang="uk-UA" dirty="0" err="1"/>
              <a:t>core</a:t>
            </a:r>
            <a:r>
              <a:rPr lang="uk-UA" dirty="0"/>
              <a:t> “</a:t>
            </a:r>
            <a:r>
              <a:rPr lang="uk-UA" dirty="0" err="1"/>
              <a:t>sides</a:t>
            </a:r>
            <a:r>
              <a:rPr lang="uk-UA" dirty="0"/>
              <a:t>” </a:t>
            </a:r>
            <a:r>
              <a:rPr lang="uk-UA" dirty="0" err="1"/>
              <a:t>when</a:t>
            </a:r>
            <a:r>
              <a:rPr lang="uk-UA" dirty="0"/>
              <a:t> </a:t>
            </a:r>
            <a:r>
              <a:rPr lang="uk-UA" dirty="0" err="1"/>
              <a:t>talking</a:t>
            </a:r>
            <a:r>
              <a:rPr lang="uk-UA" dirty="0"/>
              <a:t> </a:t>
            </a:r>
            <a:r>
              <a:rPr lang="uk-UA" dirty="0" err="1"/>
              <a:t>about</a:t>
            </a:r>
            <a:r>
              <a:rPr lang="uk-UA" dirty="0"/>
              <a:t> </a:t>
            </a:r>
            <a:r>
              <a:rPr lang="uk-UA" dirty="0" err="1"/>
              <a:t>the</a:t>
            </a:r>
            <a:r>
              <a:rPr lang="uk-UA" dirty="0"/>
              <a:t> </a:t>
            </a:r>
            <a:r>
              <a:rPr lang="uk-UA" dirty="0" err="1"/>
              <a:t>web</a:t>
            </a:r>
            <a:r>
              <a:rPr lang="uk-UA" dirty="0"/>
              <a:t>: </a:t>
            </a:r>
            <a:r>
              <a:rPr lang="uk-UA" b="1" dirty="0"/>
              <a:t>Server-</a:t>
            </a:r>
            <a:r>
              <a:rPr lang="uk-UA" b="1" dirty="0" err="1"/>
              <a:t>side</a:t>
            </a:r>
            <a:r>
              <a:rPr lang="uk-UA" dirty="0"/>
              <a:t> </a:t>
            </a:r>
            <a:r>
              <a:rPr lang="uk-UA" dirty="0" err="1"/>
              <a:t>and</a:t>
            </a:r>
            <a:r>
              <a:rPr lang="uk-UA" dirty="0"/>
              <a:t> </a:t>
            </a:r>
            <a:r>
              <a:rPr lang="uk-UA" b="1" dirty="0" err="1"/>
              <a:t>Browser-side</a:t>
            </a:r>
            <a:r>
              <a:rPr lang="uk-UA" dirty="0"/>
              <a:t> (</a:t>
            </a:r>
            <a:r>
              <a:rPr lang="uk-UA" dirty="0" err="1"/>
              <a:t>or</a:t>
            </a:r>
            <a:r>
              <a:rPr lang="uk-UA" dirty="0"/>
              <a:t>: </a:t>
            </a:r>
            <a:r>
              <a:rPr lang="uk-UA" b="1" dirty="0" err="1"/>
              <a:t>Client-side</a:t>
            </a:r>
            <a:r>
              <a:rPr lang="uk-UA" dirty="0"/>
              <a:t> </a:t>
            </a:r>
            <a:r>
              <a:rPr lang="uk-UA" dirty="0" err="1"/>
              <a:t>since</a:t>
            </a:r>
            <a:r>
              <a:rPr lang="uk-UA" dirty="0"/>
              <a:t> </a:t>
            </a:r>
            <a:r>
              <a:rPr lang="uk-UA" dirty="0" err="1"/>
              <a:t>we</a:t>
            </a:r>
            <a:r>
              <a:rPr lang="uk-UA" dirty="0"/>
              <a:t> </a:t>
            </a:r>
            <a:r>
              <a:rPr lang="uk-UA" dirty="0" err="1"/>
              <a:t>can</a:t>
            </a:r>
            <a:r>
              <a:rPr lang="uk-UA" dirty="0"/>
              <a:t> </a:t>
            </a:r>
            <a:r>
              <a:rPr lang="uk-UA" dirty="0" err="1"/>
              <a:t>also</a:t>
            </a:r>
            <a:r>
              <a:rPr lang="uk-UA" dirty="0"/>
              <a:t> </a:t>
            </a:r>
            <a:r>
              <a:rPr lang="uk-UA" dirty="0" err="1"/>
              <a:t>access</a:t>
            </a:r>
            <a:r>
              <a:rPr lang="uk-UA" dirty="0"/>
              <a:t> </a:t>
            </a:r>
            <a:r>
              <a:rPr lang="uk-UA" dirty="0" err="1"/>
              <a:t>the</a:t>
            </a:r>
            <a:r>
              <a:rPr lang="uk-UA" dirty="0"/>
              <a:t> </a:t>
            </a:r>
            <a:r>
              <a:rPr lang="uk-UA" dirty="0" err="1"/>
              <a:t>internet</a:t>
            </a:r>
            <a:r>
              <a:rPr lang="uk-UA" dirty="0"/>
              <a:t> </a:t>
            </a:r>
            <a:r>
              <a:rPr lang="uk-UA" dirty="0" err="1"/>
              <a:t>without</a:t>
            </a:r>
            <a:r>
              <a:rPr lang="uk-UA" dirty="0"/>
              <a:t> a </a:t>
            </a:r>
            <a:r>
              <a:rPr lang="uk-UA" dirty="0" err="1"/>
              <a:t>browser</a:t>
            </a:r>
            <a:r>
              <a:rPr lang="uk-UA" dirty="0"/>
              <a:t> - </a:t>
            </a:r>
            <a:r>
              <a:rPr lang="uk-UA" dirty="0" err="1"/>
              <a:t>see</a:t>
            </a:r>
            <a:r>
              <a:rPr lang="uk-UA" dirty="0"/>
              <a:t> </a:t>
            </a:r>
            <a:r>
              <a:rPr lang="uk-UA" dirty="0" err="1"/>
              <a:t>below</a:t>
            </a:r>
            <a:r>
              <a:rPr lang="uk-UA" dirty="0"/>
              <a:t>!).</a:t>
            </a:r>
          </a:p>
          <a:p>
            <a:r>
              <a:rPr lang="uk-UA" dirty="0" err="1"/>
              <a:t>If</a:t>
            </a:r>
            <a:r>
              <a:rPr lang="uk-UA" dirty="0"/>
              <a:t> </a:t>
            </a:r>
            <a:r>
              <a:rPr lang="uk-UA" dirty="0" err="1"/>
              <a:t>you’re</a:t>
            </a:r>
            <a:r>
              <a:rPr lang="uk-UA" dirty="0"/>
              <a:t> </a:t>
            </a:r>
            <a:r>
              <a:rPr lang="uk-UA" dirty="0" err="1"/>
              <a:t>interested</a:t>
            </a:r>
            <a:r>
              <a:rPr lang="uk-UA" dirty="0"/>
              <a:t> </a:t>
            </a:r>
            <a:r>
              <a:rPr lang="uk-UA" dirty="0" err="1"/>
              <a:t>in</a:t>
            </a:r>
            <a:r>
              <a:rPr lang="uk-UA" dirty="0"/>
              <a:t> </a:t>
            </a:r>
            <a:r>
              <a:rPr lang="uk-UA" dirty="0" err="1"/>
              <a:t>becoming</a:t>
            </a:r>
            <a:r>
              <a:rPr lang="uk-UA" dirty="0"/>
              <a:t> a </a:t>
            </a:r>
            <a:r>
              <a:rPr lang="uk-UA" dirty="0" err="1"/>
              <a:t>web</a:t>
            </a:r>
            <a:r>
              <a:rPr lang="uk-UA" dirty="0"/>
              <a:t> </a:t>
            </a:r>
            <a:r>
              <a:rPr lang="uk-UA" dirty="0" err="1"/>
              <a:t>developer</a:t>
            </a:r>
            <a:r>
              <a:rPr lang="uk-UA" dirty="0"/>
              <a:t>, </a:t>
            </a:r>
            <a:r>
              <a:rPr lang="uk-UA" dirty="0" err="1"/>
              <a:t>it’s</a:t>
            </a:r>
            <a:r>
              <a:rPr lang="uk-UA" dirty="0"/>
              <a:t> </a:t>
            </a:r>
            <a:r>
              <a:rPr lang="uk-UA" dirty="0" err="1"/>
              <a:t>important</a:t>
            </a:r>
            <a:r>
              <a:rPr lang="uk-UA" dirty="0"/>
              <a:t> </a:t>
            </a:r>
            <a:r>
              <a:rPr lang="uk-UA" dirty="0" err="1"/>
              <a:t>to</a:t>
            </a:r>
            <a:r>
              <a:rPr lang="uk-UA" dirty="0"/>
              <a:t> </a:t>
            </a:r>
            <a:r>
              <a:rPr lang="uk-UA" dirty="0" err="1"/>
              <a:t>know</a:t>
            </a:r>
            <a:r>
              <a:rPr lang="uk-UA" dirty="0"/>
              <a:t> </a:t>
            </a:r>
            <a:r>
              <a:rPr lang="uk-UA" dirty="0" err="1"/>
              <a:t>that</a:t>
            </a:r>
            <a:r>
              <a:rPr lang="uk-UA" dirty="0"/>
              <a:t> </a:t>
            </a:r>
            <a:r>
              <a:rPr lang="uk-UA" dirty="0" err="1"/>
              <a:t>you</a:t>
            </a:r>
            <a:r>
              <a:rPr lang="uk-UA" dirty="0"/>
              <a:t> </a:t>
            </a:r>
            <a:r>
              <a:rPr lang="uk-UA" dirty="0" err="1"/>
              <a:t>use</a:t>
            </a:r>
            <a:r>
              <a:rPr lang="uk-UA" dirty="0"/>
              <a:t> </a:t>
            </a:r>
            <a:r>
              <a:rPr lang="uk-UA" dirty="0" err="1"/>
              <a:t>different</a:t>
            </a:r>
            <a:r>
              <a:rPr lang="uk-UA" dirty="0"/>
              <a:t> </a:t>
            </a:r>
            <a:r>
              <a:rPr lang="uk-UA" dirty="0" err="1"/>
              <a:t>technologies</a:t>
            </a:r>
            <a:r>
              <a:rPr lang="uk-UA" dirty="0"/>
              <a:t> </a:t>
            </a:r>
            <a:r>
              <a:rPr lang="uk-UA" dirty="0" err="1"/>
              <a:t>and</a:t>
            </a:r>
            <a:r>
              <a:rPr lang="uk-UA" dirty="0"/>
              <a:t> </a:t>
            </a:r>
            <a:r>
              <a:rPr lang="uk-UA" dirty="0" err="1"/>
              <a:t>programming</a:t>
            </a:r>
            <a:r>
              <a:rPr lang="uk-UA" dirty="0"/>
              <a:t> </a:t>
            </a:r>
            <a:r>
              <a:rPr lang="uk-UA" dirty="0" err="1"/>
              <a:t>languages</a:t>
            </a:r>
            <a:r>
              <a:rPr lang="uk-UA" dirty="0"/>
              <a:t> </a:t>
            </a:r>
            <a:r>
              <a:rPr lang="uk-UA" dirty="0" err="1"/>
              <a:t>for</a:t>
            </a:r>
            <a:r>
              <a:rPr lang="uk-UA" dirty="0"/>
              <a:t> </a:t>
            </a:r>
            <a:r>
              <a:rPr lang="uk-UA" dirty="0" err="1"/>
              <a:t>these</a:t>
            </a:r>
            <a:r>
              <a:rPr lang="uk-UA" dirty="0"/>
              <a:t> </a:t>
            </a:r>
            <a:r>
              <a:rPr lang="uk-UA" dirty="0" err="1"/>
              <a:t>sides</a:t>
            </a:r>
            <a:r>
              <a:rPr lang="uk-UA" dirty="0"/>
              <a:t>.</a:t>
            </a:r>
          </a:p>
          <a:p>
            <a:endParaRPr lang="uk-UA" b="1" dirty="0"/>
          </a:p>
          <a:p>
            <a:endParaRPr lang="uk-UA" dirty="0"/>
          </a:p>
          <a:p>
            <a:endParaRPr lang="uk-UA" dirty="0"/>
          </a:p>
          <a:p>
            <a:endParaRPr lang="uk-UA" dirty="0"/>
          </a:p>
          <a:p>
            <a:endParaRPr lang="uk-UA" dirty="0"/>
          </a:p>
          <a:p>
            <a:endParaRPr lang="uk-UA" dirty="0"/>
          </a:p>
        </p:txBody>
      </p:sp>
      <p:sp>
        <p:nvSpPr>
          <p:cNvPr id="4" name="TextBox 3">
            <a:extLst>
              <a:ext uri="{FF2B5EF4-FFF2-40B4-BE49-F238E27FC236}">
                <a16:creationId xmlns:a16="http://schemas.microsoft.com/office/drawing/2014/main" id="{A78B6BB3-5E58-4DDD-8007-BBCCD770BA58}"/>
              </a:ext>
            </a:extLst>
          </p:cNvPr>
          <p:cNvSpPr txBox="1"/>
          <p:nvPr/>
        </p:nvSpPr>
        <p:spPr>
          <a:xfrm>
            <a:off x="352926" y="3691690"/>
            <a:ext cx="5690937" cy="35035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spcAft>
                <a:spcPts val="0"/>
              </a:spcAft>
            </a:pPr>
            <a:r>
              <a:rPr lang="uk-UA" b="1" dirty="0">
                <a:solidFill>
                  <a:schemeClr val="bg1"/>
                </a:solidFill>
              </a:rPr>
              <a:t>Server-</a:t>
            </a:r>
            <a:r>
              <a:rPr lang="uk-UA" b="1" dirty="0" err="1">
                <a:solidFill>
                  <a:schemeClr val="bg1"/>
                </a:solidFill>
              </a:rPr>
              <a:t>side</a:t>
            </a:r>
            <a:endParaRPr lang="uk-UA" dirty="0">
              <a:solidFill>
                <a:schemeClr val="bg1"/>
              </a:solidFill>
            </a:endParaRPr>
          </a:p>
          <a:p>
            <a:pPr>
              <a:spcBef>
                <a:spcPts val="1000"/>
              </a:spcBef>
              <a:spcAft>
                <a:spcPts val="0"/>
              </a:spcAft>
            </a:pPr>
            <a:r>
              <a:rPr lang="uk-UA" dirty="0" err="1">
                <a:solidFill>
                  <a:schemeClr val="bg1"/>
                </a:solidFill>
              </a:rPr>
              <a:t>You</a:t>
            </a:r>
            <a:r>
              <a:rPr lang="uk-UA" dirty="0">
                <a:solidFill>
                  <a:schemeClr val="bg1"/>
                </a:solidFill>
              </a:rPr>
              <a:t> </a:t>
            </a:r>
            <a:r>
              <a:rPr lang="uk-UA" dirty="0" err="1">
                <a:solidFill>
                  <a:schemeClr val="bg1"/>
                </a:solidFill>
              </a:rPr>
              <a:t>need</a:t>
            </a:r>
            <a:r>
              <a:rPr lang="uk-UA" dirty="0">
                <a:solidFill>
                  <a:schemeClr val="bg1"/>
                </a:solidFill>
              </a:rPr>
              <a:t> </a:t>
            </a:r>
            <a:r>
              <a:rPr lang="uk-UA" dirty="0" err="1">
                <a:solidFill>
                  <a:schemeClr val="bg1"/>
                </a:solidFill>
              </a:rPr>
              <a:t>server-side</a:t>
            </a:r>
            <a:r>
              <a:rPr lang="uk-UA" dirty="0">
                <a:solidFill>
                  <a:schemeClr val="bg1"/>
                </a:solidFill>
              </a:rPr>
              <a:t> </a:t>
            </a:r>
            <a:r>
              <a:rPr lang="uk-UA" dirty="0" err="1">
                <a:solidFill>
                  <a:schemeClr val="bg1"/>
                </a:solidFill>
              </a:rPr>
              <a:t>programming</a:t>
            </a:r>
            <a:r>
              <a:rPr lang="uk-UA" dirty="0">
                <a:solidFill>
                  <a:schemeClr val="bg1"/>
                </a:solidFill>
              </a:rPr>
              <a:t> </a:t>
            </a:r>
            <a:r>
              <a:rPr lang="uk-UA" dirty="0" err="1">
                <a:solidFill>
                  <a:schemeClr val="bg1"/>
                </a:solidFill>
              </a:rPr>
              <a:t>languages</a:t>
            </a:r>
            <a:r>
              <a:rPr lang="uk-UA" dirty="0">
                <a:solidFill>
                  <a:schemeClr val="bg1"/>
                </a:solidFill>
              </a:rPr>
              <a:t> - </a:t>
            </a:r>
            <a:r>
              <a:rPr lang="uk-UA" dirty="0" err="1">
                <a:solidFill>
                  <a:schemeClr val="bg1"/>
                </a:solidFill>
              </a:rPr>
              <a:t>i.e</a:t>
            </a:r>
            <a:r>
              <a:rPr lang="uk-UA" dirty="0">
                <a:solidFill>
                  <a:schemeClr val="bg1"/>
                </a:solidFill>
              </a:rPr>
              <a:t>. </a:t>
            </a:r>
            <a:r>
              <a:rPr lang="uk-UA" dirty="0" err="1">
                <a:solidFill>
                  <a:schemeClr val="bg1"/>
                </a:solidFill>
              </a:rPr>
              <a:t>languages</a:t>
            </a:r>
            <a:r>
              <a:rPr lang="uk-UA" dirty="0">
                <a:solidFill>
                  <a:schemeClr val="bg1"/>
                </a:solidFill>
              </a:rPr>
              <a:t> </a:t>
            </a:r>
            <a:r>
              <a:rPr lang="uk-UA" dirty="0" err="1">
                <a:solidFill>
                  <a:schemeClr val="bg1"/>
                </a:solidFill>
              </a:rPr>
              <a:t>that</a:t>
            </a:r>
            <a:r>
              <a:rPr lang="uk-UA" dirty="0">
                <a:solidFill>
                  <a:schemeClr val="bg1"/>
                </a:solidFill>
              </a:rPr>
              <a:t> </a:t>
            </a:r>
            <a:r>
              <a:rPr lang="uk-UA" dirty="0" err="1">
                <a:solidFill>
                  <a:schemeClr val="bg1"/>
                </a:solidFill>
              </a:rPr>
              <a:t>don’t</a:t>
            </a:r>
            <a:r>
              <a:rPr lang="uk-UA" dirty="0">
                <a:solidFill>
                  <a:schemeClr val="bg1"/>
                </a:solidFill>
              </a:rPr>
              <a:t> </a:t>
            </a:r>
            <a:r>
              <a:rPr lang="uk-UA" dirty="0" err="1">
                <a:solidFill>
                  <a:schemeClr val="bg1"/>
                </a:solidFill>
              </a:rPr>
              <a:t>work</a:t>
            </a:r>
            <a:r>
              <a:rPr lang="uk-UA" dirty="0">
                <a:solidFill>
                  <a:schemeClr val="bg1"/>
                </a:solidFill>
              </a:rPr>
              <a:t> </a:t>
            </a:r>
            <a:r>
              <a:rPr lang="uk-UA" dirty="0" err="1">
                <a:solidFill>
                  <a:schemeClr val="bg1"/>
                </a:solidFill>
              </a:rPr>
              <a:t>in</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browser</a:t>
            </a:r>
            <a:r>
              <a:rPr lang="uk-UA" dirty="0">
                <a:solidFill>
                  <a:schemeClr val="bg1"/>
                </a:solidFill>
              </a:rPr>
              <a:t> </a:t>
            </a:r>
            <a:r>
              <a:rPr lang="uk-UA" dirty="0" err="1">
                <a:solidFill>
                  <a:schemeClr val="bg1"/>
                </a:solidFill>
              </a:rPr>
              <a:t>but</a:t>
            </a:r>
            <a:r>
              <a:rPr lang="uk-UA" dirty="0">
                <a:solidFill>
                  <a:schemeClr val="bg1"/>
                </a:solidFill>
              </a:rPr>
              <a:t> </a:t>
            </a:r>
            <a:r>
              <a:rPr lang="uk-UA" dirty="0" err="1">
                <a:solidFill>
                  <a:schemeClr val="bg1"/>
                </a:solidFill>
              </a:rPr>
              <a:t>that</a:t>
            </a:r>
            <a:r>
              <a:rPr lang="uk-UA" dirty="0">
                <a:solidFill>
                  <a:schemeClr val="bg1"/>
                </a:solidFill>
              </a:rPr>
              <a:t> </a:t>
            </a:r>
            <a:r>
              <a:rPr lang="uk-UA" dirty="0" err="1">
                <a:solidFill>
                  <a:schemeClr val="bg1"/>
                </a:solidFill>
              </a:rPr>
              <a:t>can</a:t>
            </a:r>
            <a:r>
              <a:rPr lang="uk-UA" dirty="0">
                <a:solidFill>
                  <a:schemeClr val="bg1"/>
                </a:solidFill>
              </a:rPr>
              <a:t> </a:t>
            </a:r>
            <a:r>
              <a:rPr lang="uk-UA" dirty="0" err="1">
                <a:solidFill>
                  <a:schemeClr val="bg1"/>
                </a:solidFill>
              </a:rPr>
              <a:t>run</a:t>
            </a:r>
            <a:r>
              <a:rPr lang="uk-UA" dirty="0">
                <a:solidFill>
                  <a:schemeClr val="bg1"/>
                </a:solidFill>
              </a:rPr>
              <a:t> </a:t>
            </a:r>
            <a:r>
              <a:rPr lang="uk-UA" dirty="0" err="1">
                <a:solidFill>
                  <a:schemeClr val="bg1"/>
                </a:solidFill>
              </a:rPr>
              <a:t>on</a:t>
            </a:r>
            <a:r>
              <a:rPr lang="uk-UA" dirty="0">
                <a:solidFill>
                  <a:schemeClr val="bg1"/>
                </a:solidFill>
              </a:rPr>
              <a:t> a </a:t>
            </a:r>
            <a:r>
              <a:rPr lang="uk-UA" dirty="0" err="1">
                <a:solidFill>
                  <a:schemeClr val="bg1"/>
                </a:solidFill>
              </a:rPr>
              <a:t>normal</a:t>
            </a:r>
            <a:r>
              <a:rPr lang="uk-UA" dirty="0">
                <a:solidFill>
                  <a:schemeClr val="bg1"/>
                </a:solidFill>
              </a:rPr>
              <a:t> </a:t>
            </a:r>
            <a:r>
              <a:rPr lang="uk-UA" dirty="0" err="1">
                <a:solidFill>
                  <a:schemeClr val="bg1"/>
                </a:solidFill>
              </a:rPr>
              <a:t>computer</a:t>
            </a:r>
            <a:r>
              <a:rPr lang="uk-UA" dirty="0">
                <a:solidFill>
                  <a:schemeClr val="bg1"/>
                </a:solidFill>
              </a:rPr>
              <a:t> (a </a:t>
            </a:r>
            <a:r>
              <a:rPr lang="uk-UA" dirty="0" err="1">
                <a:solidFill>
                  <a:schemeClr val="bg1"/>
                </a:solidFill>
              </a:rPr>
              <a:t>server</a:t>
            </a:r>
            <a:r>
              <a:rPr lang="uk-UA" dirty="0">
                <a:solidFill>
                  <a:schemeClr val="bg1"/>
                </a:solidFill>
              </a:rPr>
              <a:t> </a:t>
            </a:r>
            <a:r>
              <a:rPr lang="uk-UA" dirty="0" err="1">
                <a:solidFill>
                  <a:schemeClr val="bg1"/>
                </a:solidFill>
              </a:rPr>
              <a:t>is</a:t>
            </a:r>
            <a:r>
              <a:rPr lang="uk-UA" dirty="0">
                <a:solidFill>
                  <a:schemeClr val="bg1"/>
                </a:solidFill>
              </a:rPr>
              <a:t> </a:t>
            </a:r>
            <a:r>
              <a:rPr lang="uk-UA" dirty="0" err="1">
                <a:solidFill>
                  <a:schemeClr val="bg1"/>
                </a:solidFill>
              </a:rPr>
              <a:t>in</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end</a:t>
            </a:r>
            <a:r>
              <a:rPr lang="uk-UA" dirty="0">
                <a:solidFill>
                  <a:schemeClr val="bg1"/>
                </a:solidFill>
              </a:rPr>
              <a:t> </a:t>
            </a:r>
            <a:r>
              <a:rPr lang="uk-UA" dirty="0" err="1">
                <a:solidFill>
                  <a:schemeClr val="bg1"/>
                </a:solidFill>
              </a:rPr>
              <a:t>just</a:t>
            </a:r>
            <a:r>
              <a:rPr lang="uk-UA" dirty="0">
                <a:solidFill>
                  <a:schemeClr val="bg1"/>
                </a:solidFill>
              </a:rPr>
              <a:t> a </a:t>
            </a:r>
            <a:r>
              <a:rPr lang="uk-UA" dirty="0" err="1">
                <a:solidFill>
                  <a:schemeClr val="bg1"/>
                </a:solidFill>
              </a:rPr>
              <a:t>normal</a:t>
            </a:r>
            <a:r>
              <a:rPr lang="uk-UA" dirty="0">
                <a:solidFill>
                  <a:schemeClr val="bg1"/>
                </a:solidFill>
              </a:rPr>
              <a:t> </a:t>
            </a:r>
            <a:r>
              <a:rPr lang="uk-UA" dirty="0" err="1">
                <a:solidFill>
                  <a:schemeClr val="bg1"/>
                </a:solidFill>
              </a:rPr>
              <a:t>computer</a:t>
            </a:r>
            <a:r>
              <a:rPr lang="uk-UA" dirty="0">
                <a:solidFill>
                  <a:schemeClr val="bg1"/>
                </a:solidFill>
              </a:rPr>
              <a:t>).</a:t>
            </a:r>
          </a:p>
          <a:p>
            <a:pPr>
              <a:spcBef>
                <a:spcPts val="1000"/>
              </a:spcBef>
              <a:spcAft>
                <a:spcPts val="0"/>
              </a:spcAft>
            </a:pPr>
            <a:r>
              <a:rPr lang="uk-UA" dirty="0" err="1">
                <a:solidFill>
                  <a:schemeClr val="bg1"/>
                </a:solidFill>
              </a:rPr>
              <a:t>Examples</a:t>
            </a:r>
            <a:r>
              <a:rPr lang="uk-UA" dirty="0">
                <a:solidFill>
                  <a:schemeClr val="bg1"/>
                </a:solidFill>
              </a:rPr>
              <a:t> </a:t>
            </a:r>
            <a:r>
              <a:rPr lang="uk-UA" dirty="0" err="1">
                <a:solidFill>
                  <a:schemeClr val="bg1"/>
                </a:solidFill>
              </a:rPr>
              <a:t>would</a:t>
            </a:r>
            <a:r>
              <a:rPr lang="uk-UA" dirty="0">
                <a:solidFill>
                  <a:schemeClr val="bg1"/>
                </a:solidFill>
              </a:rPr>
              <a:t> </a:t>
            </a:r>
            <a:r>
              <a:rPr lang="uk-UA" dirty="0" err="1">
                <a:solidFill>
                  <a:schemeClr val="bg1"/>
                </a:solidFill>
              </a:rPr>
              <a:t>be</a:t>
            </a:r>
            <a:r>
              <a:rPr lang="uk-UA" dirty="0">
                <a:solidFill>
                  <a:schemeClr val="bg1"/>
                </a:solidFill>
              </a:rPr>
              <a:t>:</a:t>
            </a:r>
          </a:p>
          <a:p>
            <a:pPr marL="285750" indent="-285750">
              <a:spcBef>
                <a:spcPts val="1000"/>
              </a:spcBef>
              <a:spcAft>
                <a:spcPts val="0"/>
              </a:spcAft>
              <a:buFont typeface="Arial,Sans-Serif"/>
              <a:buChar char="•"/>
            </a:pPr>
            <a:r>
              <a:rPr lang="uk-UA" dirty="0">
                <a:solidFill>
                  <a:schemeClr val="bg1"/>
                </a:solidFill>
              </a:rPr>
              <a:t>Node.js</a:t>
            </a:r>
          </a:p>
          <a:p>
            <a:pPr marL="285750" indent="-285750">
              <a:spcBef>
                <a:spcPts val="1000"/>
              </a:spcBef>
              <a:spcAft>
                <a:spcPts val="0"/>
              </a:spcAft>
              <a:buFont typeface="Arial,Sans-Serif"/>
              <a:buChar char="•"/>
            </a:pPr>
            <a:r>
              <a:rPr lang="uk-UA" dirty="0">
                <a:solidFill>
                  <a:schemeClr val="bg1"/>
                </a:solidFill>
              </a:rPr>
              <a:t>PHP</a:t>
            </a:r>
          </a:p>
          <a:p>
            <a:pPr marL="285750" indent="-285750">
              <a:spcBef>
                <a:spcPts val="1000"/>
              </a:spcBef>
              <a:spcAft>
                <a:spcPts val="0"/>
              </a:spcAft>
              <a:buFont typeface="Arial,Sans-Serif"/>
              <a:buChar char="•"/>
            </a:pPr>
            <a:r>
              <a:rPr lang="uk-UA" dirty="0" err="1">
                <a:solidFill>
                  <a:schemeClr val="bg1"/>
                </a:solidFill>
              </a:rPr>
              <a:t>Python</a:t>
            </a:r>
          </a:p>
          <a:p>
            <a:pPr algn="l"/>
            <a:endParaRPr lang="uk-UA" dirty="0"/>
          </a:p>
        </p:txBody>
      </p:sp>
      <p:sp>
        <p:nvSpPr>
          <p:cNvPr id="5" name="TextBox 4">
            <a:extLst>
              <a:ext uri="{FF2B5EF4-FFF2-40B4-BE49-F238E27FC236}">
                <a16:creationId xmlns:a16="http://schemas.microsoft.com/office/drawing/2014/main" id="{761F0302-DF0B-4A88-A014-2E3A1335091D}"/>
              </a:ext>
            </a:extLst>
          </p:cNvPr>
          <p:cNvSpPr txBox="1"/>
          <p:nvPr/>
        </p:nvSpPr>
        <p:spPr>
          <a:xfrm>
            <a:off x="6270960" y="3634038"/>
            <a:ext cx="5741068" cy="30982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spcAft>
                <a:spcPts val="0"/>
              </a:spcAft>
            </a:pPr>
            <a:r>
              <a:rPr lang="uk-UA" b="1" dirty="0" err="1">
                <a:solidFill>
                  <a:schemeClr val="bg1"/>
                </a:solidFill>
              </a:rPr>
              <a:t>Browser-side</a:t>
            </a:r>
            <a:endParaRPr lang="uk-UA" dirty="0" err="1">
              <a:solidFill>
                <a:schemeClr val="bg1"/>
              </a:solidFill>
            </a:endParaRPr>
          </a:p>
          <a:p>
            <a:pPr>
              <a:spcBef>
                <a:spcPts val="1000"/>
              </a:spcBef>
              <a:spcAft>
                <a:spcPts val="0"/>
              </a:spcAft>
            </a:pPr>
            <a:r>
              <a:rPr lang="uk-UA" dirty="0" err="1">
                <a:solidFill>
                  <a:schemeClr val="bg1"/>
                </a:solidFill>
              </a:rPr>
              <a:t>In</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browser</a:t>
            </a:r>
            <a:r>
              <a:rPr lang="uk-UA" dirty="0">
                <a:solidFill>
                  <a:schemeClr val="bg1"/>
                </a:solidFill>
              </a:rPr>
              <a:t>, </a:t>
            </a:r>
            <a:r>
              <a:rPr lang="uk-UA" dirty="0" err="1">
                <a:solidFill>
                  <a:schemeClr val="bg1"/>
                </a:solidFill>
              </a:rPr>
              <a:t>there</a:t>
            </a:r>
            <a:r>
              <a:rPr lang="uk-UA" dirty="0">
                <a:solidFill>
                  <a:schemeClr val="bg1"/>
                </a:solidFill>
              </a:rPr>
              <a:t> </a:t>
            </a:r>
            <a:r>
              <a:rPr lang="uk-UA" dirty="0" err="1">
                <a:solidFill>
                  <a:schemeClr val="bg1"/>
                </a:solidFill>
              </a:rPr>
              <a:t>are</a:t>
            </a:r>
            <a:r>
              <a:rPr lang="uk-UA" dirty="0">
                <a:solidFill>
                  <a:schemeClr val="bg1"/>
                </a:solidFill>
              </a:rPr>
              <a:t> </a:t>
            </a:r>
            <a:r>
              <a:rPr lang="uk-UA" dirty="0" err="1">
                <a:solidFill>
                  <a:schemeClr val="bg1"/>
                </a:solidFill>
              </a:rPr>
              <a:t>exactly</a:t>
            </a:r>
            <a:r>
              <a:rPr lang="uk-UA" dirty="0">
                <a:solidFill>
                  <a:schemeClr val="bg1"/>
                </a:solidFill>
              </a:rPr>
              <a:t> </a:t>
            </a:r>
            <a:r>
              <a:rPr lang="uk-UA" dirty="0" err="1">
                <a:solidFill>
                  <a:schemeClr val="bg1"/>
                </a:solidFill>
              </a:rPr>
              <a:t>three</a:t>
            </a:r>
            <a:r>
              <a:rPr lang="uk-UA" dirty="0">
                <a:solidFill>
                  <a:schemeClr val="bg1"/>
                </a:solidFill>
              </a:rPr>
              <a:t> </a:t>
            </a:r>
            <a:r>
              <a:rPr lang="uk-UA" dirty="0" err="1">
                <a:solidFill>
                  <a:schemeClr val="bg1"/>
                </a:solidFill>
              </a:rPr>
              <a:t>languages</a:t>
            </a:r>
            <a:r>
              <a:rPr lang="uk-UA" dirty="0">
                <a:solidFill>
                  <a:schemeClr val="bg1"/>
                </a:solidFill>
              </a:rPr>
              <a:t>/ </a:t>
            </a:r>
            <a:r>
              <a:rPr lang="uk-UA" dirty="0" err="1">
                <a:solidFill>
                  <a:schemeClr val="bg1"/>
                </a:solidFill>
              </a:rPr>
              <a:t>technologies</a:t>
            </a:r>
            <a:r>
              <a:rPr lang="uk-UA" dirty="0">
                <a:solidFill>
                  <a:schemeClr val="bg1"/>
                </a:solidFill>
              </a:rPr>
              <a:t> </a:t>
            </a:r>
            <a:r>
              <a:rPr lang="uk-UA" dirty="0" err="1">
                <a:solidFill>
                  <a:schemeClr val="bg1"/>
                </a:solidFill>
              </a:rPr>
              <a:t>you</a:t>
            </a:r>
            <a:r>
              <a:rPr lang="uk-UA" dirty="0">
                <a:solidFill>
                  <a:schemeClr val="bg1"/>
                </a:solidFill>
              </a:rPr>
              <a:t> </a:t>
            </a:r>
            <a:r>
              <a:rPr lang="uk-UA" dirty="0" err="1">
                <a:solidFill>
                  <a:schemeClr val="bg1"/>
                </a:solidFill>
              </a:rPr>
              <a:t>need</a:t>
            </a:r>
            <a:r>
              <a:rPr lang="uk-UA" dirty="0">
                <a:solidFill>
                  <a:schemeClr val="bg1"/>
                </a:solidFill>
              </a:rPr>
              <a:t> </a:t>
            </a:r>
            <a:r>
              <a:rPr lang="uk-UA" dirty="0" err="1">
                <a:solidFill>
                  <a:schemeClr val="bg1"/>
                </a:solidFill>
              </a:rPr>
              <a:t>to</a:t>
            </a:r>
            <a:r>
              <a:rPr lang="uk-UA" dirty="0">
                <a:solidFill>
                  <a:schemeClr val="bg1"/>
                </a:solidFill>
              </a:rPr>
              <a:t> </a:t>
            </a:r>
            <a:r>
              <a:rPr lang="uk-UA" dirty="0" err="1">
                <a:solidFill>
                  <a:schemeClr val="bg1"/>
                </a:solidFill>
              </a:rPr>
              <a:t>learn</a:t>
            </a:r>
            <a:r>
              <a:rPr lang="uk-UA" dirty="0">
                <a:solidFill>
                  <a:schemeClr val="bg1"/>
                </a:solidFill>
              </a:rPr>
              <a:t>. </a:t>
            </a:r>
            <a:r>
              <a:rPr lang="uk-UA" dirty="0" err="1">
                <a:solidFill>
                  <a:schemeClr val="bg1"/>
                </a:solidFill>
              </a:rPr>
              <a:t>But</a:t>
            </a:r>
            <a:r>
              <a:rPr lang="uk-UA" dirty="0">
                <a:solidFill>
                  <a:schemeClr val="bg1"/>
                </a:solidFill>
              </a:rPr>
              <a:t> </a:t>
            </a:r>
            <a:r>
              <a:rPr lang="uk-UA" dirty="0" err="1">
                <a:solidFill>
                  <a:schemeClr val="bg1"/>
                </a:solidFill>
              </a:rPr>
              <a:t>whilst</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server-side</a:t>
            </a:r>
            <a:r>
              <a:rPr lang="uk-UA" dirty="0">
                <a:solidFill>
                  <a:schemeClr val="bg1"/>
                </a:solidFill>
              </a:rPr>
              <a:t> </a:t>
            </a:r>
            <a:r>
              <a:rPr lang="uk-UA" dirty="0" err="1">
                <a:solidFill>
                  <a:schemeClr val="bg1"/>
                </a:solidFill>
              </a:rPr>
              <a:t>languages</a:t>
            </a:r>
            <a:r>
              <a:rPr lang="uk-UA" dirty="0">
                <a:solidFill>
                  <a:schemeClr val="bg1"/>
                </a:solidFill>
              </a:rPr>
              <a:t> </a:t>
            </a:r>
            <a:r>
              <a:rPr lang="uk-UA" dirty="0" err="1">
                <a:solidFill>
                  <a:schemeClr val="bg1"/>
                </a:solidFill>
              </a:rPr>
              <a:t>were</a:t>
            </a:r>
            <a:r>
              <a:rPr lang="uk-UA" dirty="0">
                <a:solidFill>
                  <a:schemeClr val="bg1"/>
                </a:solidFill>
              </a:rPr>
              <a:t> </a:t>
            </a:r>
            <a:r>
              <a:rPr lang="uk-UA" dirty="0" err="1">
                <a:solidFill>
                  <a:schemeClr val="bg1"/>
                </a:solidFill>
              </a:rPr>
              <a:t>alternatives</a:t>
            </a:r>
            <a:r>
              <a:rPr lang="uk-UA" dirty="0">
                <a:solidFill>
                  <a:schemeClr val="bg1"/>
                </a:solidFill>
              </a:rPr>
              <a:t>, </a:t>
            </a:r>
            <a:r>
              <a:rPr lang="uk-UA" dirty="0" err="1">
                <a:solidFill>
                  <a:schemeClr val="bg1"/>
                </a:solidFill>
              </a:rPr>
              <a:t>these</a:t>
            </a:r>
            <a:r>
              <a:rPr lang="uk-UA" dirty="0">
                <a:solidFill>
                  <a:schemeClr val="bg1"/>
                </a:solidFill>
              </a:rPr>
              <a:t> </a:t>
            </a:r>
            <a:r>
              <a:rPr lang="uk-UA" dirty="0" err="1">
                <a:solidFill>
                  <a:schemeClr val="bg1"/>
                </a:solidFill>
              </a:rPr>
              <a:t>three</a:t>
            </a:r>
            <a:r>
              <a:rPr lang="uk-UA" dirty="0">
                <a:solidFill>
                  <a:schemeClr val="bg1"/>
                </a:solidFill>
              </a:rPr>
              <a:t> </a:t>
            </a:r>
            <a:r>
              <a:rPr lang="uk-UA" dirty="0" err="1">
                <a:solidFill>
                  <a:schemeClr val="bg1"/>
                </a:solidFill>
              </a:rPr>
              <a:t>browser-side</a:t>
            </a:r>
            <a:r>
              <a:rPr lang="uk-UA" dirty="0">
                <a:solidFill>
                  <a:schemeClr val="bg1"/>
                </a:solidFill>
              </a:rPr>
              <a:t> </a:t>
            </a:r>
            <a:r>
              <a:rPr lang="uk-UA" dirty="0" err="1">
                <a:solidFill>
                  <a:schemeClr val="bg1"/>
                </a:solidFill>
              </a:rPr>
              <a:t>languages</a:t>
            </a:r>
            <a:r>
              <a:rPr lang="uk-UA" dirty="0">
                <a:solidFill>
                  <a:schemeClr val="bg1"/>
                </a:solidFill>
              </a:rPr>
              <a:t> </a:t>
            </a:r>
            <a:r>
              <a:rPr lang="uk-UA" dirty="0" err="1">
                <a:solidFill>
                  <a:schemeClr val="bg1"/>
                </a:solidFill>
              </a:rPr>
              <a:t>are</a:t>
            </a:r>
            <a:r>
              <a:rPr lang="uk-UA" dirty="0">
                <a:solidFill>
                  <a:schemeClr val="bg1"/>
                </a:solidFill>
              </a:rPr>
              <a:t> </a:t>
            </a:r>
            <a:r>
              <a:rPr lang="uk-UA" dirty="0" err="1">
                <a:solidFill>
                  <a:schemeClr val="bg1"/>
                </a:solidFill>
              </a:rPr>
              <a:t>all</a:t>
            </a:r>
            <a:r>
              <a:rPr lang="uk-UA" dirty="0">
                <a:solidFill>
                  <a:schemeClr val="bg1"/>
                </a:solidFill>
              </a:rPr>
              <a:t> </a:t>
            </a:r>
            <a:r>
              <a:rPr lang="uk-UA" dirty="0" err="1">
                <a:solidFill>
                  <a:schemeClr val="bg1"/>
                </a:solidFill>
              </a:rPr>
              <a:t>mandatory</a:t>
            </a:r>
            <a:r>
              <a:rPr lang="uk-UA" dirty="0">
                <a:solidFill>
                  <a:schemeClr val="bg1"/>
                </a:solidFill>
              </a:rPr>
              <a:t> </a:t>
            </a:r>
            <a:r>
              <a:rPr lang="uk-UA" dirty="0" err="1">
                <a:solidFill>
                  <a:schemeClr val="bg1"/>
                </a:solidFill>
              </a:rPr>
              <a:t>to</a:t>
            </a:r>
            <a:r>
              <a:rPr lang="uk-UA" dirty="0">
                <a:solidFill>
                  <a:schemeClr val="bg1"/>
                </a:solidFill>
              </a:rPr>
              <a:t> </a:t>
            </a:r>
            <a:r>
              <a:rPr lang="uk-UA" dirty="0" err="1">
                <a:solidFill>
                  <a:schemeClr val="bg1"/>
                </a:solidFill>
              </a:rPr>
              <a:t>know</a:t>
            </a:r>
            <a:r>
              <a:rPr lang="uk-UA" dirty="0">
                <a:solidFill>
                  <a:schemeClr val="bg1"/>
                </a:solidFill>
              </a:rPr>
              <a:t> </a:t>
            </a:r>
            <a:r>
              <a:rPr lang="uk-UA" dirty="0" err="1">
                <a:solidFill>
                  <a:schemeClr val="bg1"/>
                </a:solidFill>
              </a:rPr>
              <a:t>and</a:t>
            </a:r>
            <a:r>
              <a:rPr lang="uk-UA" dirty="0">
                <a:solidFill>
                  <a:schemeClr val="bg1"/>
                </a:solidFill>
              </a:rPr>
              <a:t> </a:t>
            </a:r>
            <a:r>
              <a:rPr lang="uk-UA" dirty="0" err="1">
                <a:solidFill>
                  <a:schemeClr val="bg1"/>
                </a:solidFill>
              </a:rPr>
              <a:t>understand</a:t>
            </a:r>
            <a:r>
              <a:rPr lang="uk-UA" dirty="0">
                <a:solidFill>
                  <a:schemeClr val="bg1"/>
                </a:solidFill>
              </a:rPr>
              <a:t>:</a:t>
            </a:r>
          </a:p>
          <a:p>
            <a:pPr marL="285750" indent="-285750">
              <a:spcBef>
                <a:spcPts val="1000"/>
              </a:spcBef>
              <a:spcAft>
                <a:spcPts val="0"/>
              </a:spcAft>
              <a:buFont typeface="Arial,Sans-Serif"/>
              <a:buChar char="•"/>
            </a:pPr>
            <a:r>
              <a:rPr lang="uk-UA" dirty="0">
                <a:solidFill>
                  <a:schemeClr val="bg1"/>
                </a:solidFill>
              </a:rPr>
              <a:t>HTML (</a:t>
            </a:r>
            <a:r>
              <a:rPr lang="uk-UA" dirty="0" err="1">
                <a:solidFill>
                  <a:schemeClr val="bg1"/>
                </a:solidFill>
              </a:rPr>
              <a:t>for</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structure</a:t>
            </a:r>
            <a:r>
              <a:rPr lang="uk-UA" dirty="0">
                <a:solidFill>
                  <a:schemeClr val="bg1"/>
                </a:solidFill>
              </a:rPr>
              <a:t>)</a:t>
            </a:r>
          </a:p>
          <a:p>
            <a:pPr marL="285750" indent="-285750">
              <a:spcBef>
                <a:spcPts val="1000"/>
              </a:spcBef>
              <a:spcAft>
                <a:spcPts val="0"/>
              </a:spcAft>
              <a:buFont typeface="Arial,Sans-Serif"/>
              <a:buChar char="•"/>
            </a:pPr>
            <a:r>
              <a:rPr lang="uk-UA" dirty="0">
                <a:solidFill>
                  <a:schemeClr val="bg1"/>
                </a:solidFill>
              </a:rPr>
              <a:t>CSS (</a:t>
            </a:r>
            <a:r>
              <a:rPr lang="uk-UA" dirty="0" err="1">
                <a:solidFill>
                  <a:schemeClr val="bg1"/>
                </a:solidFill>
              </a:rPr>
              <a:t>for</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styling</a:t>
            </a:r>
            <a:r>
              <a:rPr lang="uk-UA" dirty="0">
                <a:solidFill>
                  <a:schemeClr val="bg1"/>
                </a:solidFill>
              </a:rPr>
              <a:t>)</a:t>
            </a:r>
          </a:p>
          <a:p>
            <a:pPr marL="285750" indent="-285750">
              <a:spcBef>
                <a:spcPts val="1000"/>
              </a:spcBef>
              <a:spcAft>
                <a:spcPts val="0"/>
              </a:spcAft>
              <a:buFont typeface="Arial,Sans-Serif"/>
              <a:buChar char="•"/>
            </a:pPr>
            <a:r>
              <a:rPr lang="uk-UA" dirty="0" err="1">
                <a:solidFill>
                  <a:schemeClr val="bg1"/>
                </a:solidFill>
              </a:rPr>
              <a:t>JavaScript</a:t>
            </a:r>
            <a:r>
              <a:rPr lang="uk-UA" dirty="0">
                <a:solidFill>
                  <a:schemeClr val="bg1"/>
                </a:solidFill>
              </a:rPr>
              <a:t> (</a:t>
            </a:r>
            <a:r>
              <a:rPr lang="uk-UA" dirty="0" err="1">
                <a:solidFill>
                  <a:schemeClr val="bg1"/>
                </a:solidFill>
              </a:rPr>
              <a:t>for</a:t>
            </a:r>
            <a:r>
              <a:rPr lang="uk-UA" dirty="0">
                <a:solidFill>
                  <a:schemeClr val="bg1"/>
                </a:solidFill>
              </a:rPr>
              <a:t> </a:t>
            </a:r>
            <a:r>
              <a:rPr lang="uk-UA" dirty="0" err="1">
                <a:solidFill>
                  <a:schemeClr val="bg1"/>
                </a:solidFill>
              </a:rPr>
              <a:t>dynamic</a:t>
            </a:r>
            <a:r>
              <a:rPr lang="uk-UA" dirty="0">
                <a:solidFill>
                  <a:schemeClr val="bg1"/>
                </a:solidFill>
              </a:rPr>
              <a:t> </a:t>
            </a:r>
            <a:r>
              <a:rPr lang="uk-UA" dirty="0" err="1">
                <a:solidFill>
                  <a:schemeClr val="bg1"/>
                </a:solidFill>
              </a:rPr>
              <a:t>content</a:t>
            </a:r>
            <a:r>
              <a:rPr lang="uk-UA" dirty="0">
                <a:solidFill>
                  <a:schemeClr val="bg1"/>
                </a:solidFill>
              </a:rPr>
              <a:t>)</a:t>
            </a:r>
          </a:p>
        </p:txBody>
      </p:sp>
    </p:spTree>
    <p:extLst>
      <p:ext uri="{BB962C8B-B14F-4D97-AF65-F5344CB8AC3E}">
        <p14:creationId xmlns:p14="http://schemas.microsoft.com/office/powerpoint/2010/main" val="4105171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2">
            <a:extLst>
              <a:ext uri="{FF2B5EF4-FFF2-40B4-BE49-F238E27FC236}">
                <a16:creationId xmlns:a16="http://schemas.microsoft.com/office/drawing/2014/main" id="{909E3285-1AB3-46E9-8681-0AE46A8AE8B1}"/>
              </a:ext>
            </a:extLst>
          </p:cNvPr>
          <p:cNvPicPr>
            <a:picLocks noChangeAspect="1"/>
          </p:cNvPicPr>
          <p:nvPr/>
        </p:nvPicPr>
        <p:blipFill>
          <a:blip r:embed="rId2"/>
          <a:stretch>
            <a:fillRect/>
          </a:stretch>
        </p:blipFill>
        <p:spPr>
          <a:xfrm>
            <a:off x="914400" y="587835"/>
            <a:ext cx="10643935" cy="5692356"/>
          </a:xfrm>
          <a:prstGeom prst="rect">
            <a:avLst/>
          </a:prstGeom>
        </p:spPr>
      </p:pic>
      <p:pic>
        <p:nvPicPr>
          <p:cNvPr id="3" name="Рисунок 3">
            <a:extLst>
              <a:ext uri="{FF2B5EF4-FFF2-40B4-BE49-F238E27FC236}">
                <a16:creationId xmlns:a16="http://schemas.microsoft.com/office/drawing/2014/main" id="{30B77E1F-6F32-4558-B92C-9EF8971DD4B3}"/>
              </a:ext>
            </a:extLst>
          </p:cNvPr>
          <p:cNvPicPr>
            <a:picLocks noChangeAspect="1"/>
          </p:cNvPicPr>
          <p:nvPr/>
        </p:nvPicPr>
        <p:blipFill>
          <a:blip r:embed="rId3"/>
          <a:stretch>
            <a:fillRect/>
          </a:stretch>
        </p:blipFill>
        <p:spPr>
          <a:xfrm>
            <a:off x="8157160" y="994109"/>
            <a:ext cx="2725653" cy="1861886"/>
          </a:xfrm>
          <a:prstGeom prst="rect">
            <a:avLst/>
          </a:prstGeom>
        </p:spPr>
      </p:pic>
      <p:pic>
        <p:nvPicPr>
          <p:cNvPr id="4" name="Рисунок 4">
            <a:extLst>
              <a:ext uri="{FF2B5EF4-FFF2-40B4-BE49-F238E27FC236}">
                <a16:creationId xmlns:a16="http://schemas.microsoft.com/office/drawing/2014/main" id="{09489729-EE82-4BF2-A795-F30AE71E7F7D}"/>
              </a:ext>
            </a:extLst>
          </p:cNvPr>
          <p:cNvPicPr>
            <a:picLocks noChangeAspect="1"/>
          </p:cNvPicPr>
          <p:nvPr/>
        </p:nvPicPr>
        <p:blipFill>
          <a:blip r:embed="rId4"/>
          <a:stretch>
            <a:fillRect/>
          </a:stretch>
        </p:blipFill>
        <p:spPr>
          <a:xfrm>
            <a:off x="1716505" y="4657165"/>
            <a:ext cx="2743200" cy="1253406"/>
          </a:xfrm>
          <a:prstGeom prst="rect">
            <a:avLst/>
          </a:prstGeom>
        </p:spPr>
      </p:pic>
    </p:spTree>
    <p:extLst>
      <p:ext uri="{BB962C8B-B14F-4D97-AF65-F5344CB8AC3E}">
        <p14:creationId xmlns:p14="http://schemas.microsoft.com/office/powerpoint/2010/main" val="3020681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2">
            <a:extLst>
              <a:ext uri="{FF2B5EF4-FFF2-40B4-BE49-F238E27FC236}">
                <a16:creationId xmlns:a16="http://schemas.microsoft.com/office/drawing/2014/main" id="{11A37750-30AF-423C-A2A4-1940A120ECCD}"/>
              </a:ext>
            </a:extLst>
          </p:cNvPr>
          <p:cNvPicPr>
            <a:picLocks noChangeAspect="1"/>
          </p:cNvPicPr>
          <p:nvPr/>
        </p:nvPicPr>
        <p:blipFill>
          <a:blip r:embed="rId2"/>
          <a:stretch>
            <a:fillRect/>
          </a:stretch>
        </p:blipFill>
        <p:spPr>
          <a:xfrm>
            <a:off x="6136340" y="45784"/>
            <a:ext cx="6060141" cy="6766432"/>
          </a:xfrm>
          <a:prstGeom prst="rect">
            <a:avLst/>
          </a:prstGeom>
        </p:spPr>
      </p:pic>
      <p:sp>
        <p:nvSpPr>
          <p:cNvPr id="3" name="TextBox 2">
            <a:extLst>
              <a:ext uri="{FF2B5EF4-FFF2-40B4-BE49-F238E27FC236}">
                <a16:creationId xmlns:a16="http://schemas.microsoft.com/office/drawing/2014/main" id="{47D28E08-24AA-494C-BFEB-4BDDD91A9188}"/>
              </a:ext>
            </a:extLst>
          </p:cNvPr>
          <p:cNvSpPr txBox="1"/>
          <p:nvPr/>
        </p:nvSpPr>
        <p:spPr>
          <a:xfrm>
            <a:off x="102268" y="142373"/>
            <a:ext cx="5901489"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uk-UA" b="1">
                <a:solidFill>
                  <a:srgbClr val="FF0000"/>
                </a:solidFill>
              </a:rPr>
              <a:t>Multiple-page applications</a:t>
            </a:r>
            <a:r>
              <a:rPr lang="uk-UA"/>
              <a:t> work in a “traditional” way. Every change eg. display the data or submit data back to server requests rendering a new page from the server in the browser. These applications are large, bigger than SPAs because they need to be. Due to the amount of content, these applications have many levels of UI. Luckily, it’s not a problem anymore. Thanks to AJAX, we don’t have to worry that big and complex applications have to transfer a lot of data between server and browser. That solution improves and it allows to refresh only particular parts of the application. On the other hand, it adds more complexity and it is more difficult to develop than a single-page application.</a:t>
            </a:r>
          </a:p>
          <a:p>
            <a:endParaRPr lang="uk-UA" dirty="0"/>
          </a:p>
          <a:p>
            <a:r>
              <a:rPr lang="uk-UA" b="1">
                <a:solidFill>
                  <a:srgbClr val="FF0000"/>
                </a:solidFill>
              </a:rPr>
              <a:t>A single-page application</a:t>
            </a:r>
            <a:r>
              <a:rPr lang="uk-UA"/>
              <a:t> is an app that works inside a browser and does not require page reloading during use. You are using this type of applications every day. These are, for instance: Gmail, Google Maps, Facebook or GitHub.</a:t>
            </a:r>
            <a:br>
              <a:rPr lang="uk-UA" dirty="0"/>
            </a:br>
            <a:r>
              <a:rPr lang="uk-UA"/>
              <a:t>SPAs are all about serving an outstanding UX by trying to imitate a “natural” environment in the browser — no page reloads, no extra wait time. It is just one web page that you visit which then loads all other content using JavaScript — which they heavily depend on.</a:t>
            </a:r>
          </a:p>
        </p:txBody>
      </p:sp>
    </p:spTree>
    <p:extLst>
      <p:ext uri="{BB962C8B-B14F-4D97-AF65-F5344CB8AC3E}">
        <p14:creationId xmlns:p14="http://schemas.microsoft.com/office/powerpoint/2010/main" val="189570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4">
            <a:extLst>
              <a:ext uri="{FF2B5EF4-FFF2-40B4-BE49-F238E27FC236}">
                <a16:creationId xmlns:a16="http://schemas.microsoft.com/office/drawing/2014/main" id="{F89ED68F-0FC4-4E10-9255-EA63F9EE2A5B}"/>
              </a:ext>
            </a:extLst>
          </p:cNvPr>
          <p:cNvPicPr>
            <a:picLocks noChangeAspect="1"/>
          </p:cNvPicPr>
          <p:nvPr/>
        </p:nvPicPr>
        <p:blipFill>
          <a:blip r:embed="rId2"/>
          <a:stretch>
            <a:fillRect/>
          </a:stretch>
        </p:blipFill>
        <p:spPr>
          <a:xfrm>
            <a:off x="1796715" y="1212365"/>
            <a:ext cx="8779042" cy="4784189"/>
          </a:xfrm>
          <a:prstGeom prst="rect">
            <a:avLst/>
          </a:prstGeom>
        </p:spPr>
      </p:pic>
    </p:spTree>
    <p:extLst>
      <p:ext uri="{BB962C8B-B14F-4D97-AF65-F5344CB8AC3E}">
        <p14:creationId xmlns:p14="http://schemas.microsoft.com/office/powerpoint/2010/main" val="560070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4">
            <a:extLst>
              <a:ext uri="{FF2B5EF4-FFF2-40B4-BE49-F238E27FC236}">
                <a16:creationId xmlns:a16="http://schemas.microsoft.com/office/drawing/2014/main" id="{4AE2AF04-C904-4AFC-9EEF-D006A706F6B0}"/>
              </a:ext>
            </a:extLst>
          </p:cNvPr>
          <p:cNvPicPr>
            <a:picLocks noChangeAspect="1"/>
          </p:cNvPicPr>
          <p:nvPr/>
        </p:nvPicPr>
        <p:blipFill>
          <a:blip r:embed="rId2"/>
          <a:stretch>
            <a:fillRect/>
          </a:stretch>
        </p:blipFill>
        <p:spPr>
          <a:xfrm>
            <a:off x="1721224" y="884234"/>
            <a:ext cx="8559052" cy="5324855"/>
          </a:xfrm>
          <a:prstGeom prst="rect">
            <a:avLst/>
          </a:prstGeom>
        </p:spPr>
      </p:pic>
    </p:spTree>
    <p:extLst>
      <p:ext uri="{BB962C8B-B14F-4D97-AF65-F5344CB8AC3E}">
        <p14:creationId xmlns:p14="http://schemas.microsoft.com/office/powerpoint/2010/main" val="4003230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2" descr="Зображення, що містить текст&#10;&#10;Опис створено автоматично">
            <a:extLst>
              <a:ext uri="{FF2B5EF4-FFF2-40B4-BE49-F238E27FC236}">
                <a16:creationId xmlns:a16="http://schemas.microsoft.com/office/drawing/2014/main" id="{19113A70-6ED4-435D-80CF-C515FD79AFB6}"/>
              </a:ext>
            </a:extLst>
          </p:cNvPr>
          <p:cNvPicPr>
            <a:picLocks noChangeAspect="1"/>
          </p:cNvPicPr>
          <p:nvPr/>
        </p:nvPicPr>
        <p:blipFill>
          <a:blip r:embed="rId2"/>
          <a:stretch>
            <a:fillRect/>
          </a:stretch>
        </p:blipFill>
        <p:spPr>
          <a:xfrm>
            <a:off x="1620371" y="783381"/>
            <a:ext cx="8850405" cy="5212796"/>
          </a:xfrm>
          <a:prstGeom prst="rect">
            <a:avLst/>
          </a:prstGeom>
        </p:spPr>
      </p:pic>
    </p:spTree>
    <p:extLst>
      <p:ext uri="{BB962C8B-B14F-4D97-AF65-F5344CB8AC3E}">
        <p14:creationId xmlns:p14="http://schemas.microsoft.com/office/powerpoint/2010/main" val="1507234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2">
            <a:extLst>
              <a:ext uri="{FF2B5EF4-FFF2-40B4-BE49-F238E27FC236}">
                <a16:creationId xmlns:a16="http://schemas.microsoft.com/office/drawing/2014/main" id="{3C5CCE19-8063-4A27-96D2-2B58A7680B5B}"/>
              </a:ext>
            </a:extLst>
          </p:cNvPr>
          <p:cNvPicPr>
            <a:picLocks noChangeAspect="1"/>
          </p:cNvPicPr>
          <p:nvPr/>
        </p:nvPicPr>
        <p:blipFill>
          <a:blip r:embed="rId2"/>
          <a:stretch>
            <a:fillRect/>
          </a:stretch>
        </p:blipFill>
        <p:spPr>
          <a:xfrm>
            <a:off x="302794" y="906588"/>
            <a:ext cx="5490410" cy="4914480"/>
          </a:xfrm>
          <a:prstGeom prst="rect">
            <a:avLst/>
          </a:prstGeom>
        </p:spPr>
      </p:pic>
      <p:pic>
        <p:nvPicPr>
          <p:cNvPr id="3" name="Рисунок 3">
            <a:extLst>
              <a:ext uri="{FF2B5EF4-FFF2-40B4-BE49-F238E27FC236}">
                <a16:creationId xmlns:a16="http://schemas.microsoft.com/office/drawing/2014/main" id="{B5B136ED-7347-48D7-9F69-6FDA3DB34776}"/>
              </a:ext>
            </a:extLst>
          </p:cNvPr>
          <p:cNvPicPr>
            <a:picLocks noChangeAspect="1"/>
          </p:cNvPicPr>
          <p:nvPr/>
        </p:nvPicPr>
        <p:blipFill>
          <a:blip r:embed="rId3"/>
          <a:stretch>
            <a:fillRect/>
          </a:stretch>
        </p:blipFill>
        <p:spPr>
          <a:xfrm>
            <a:off x="6027821" y="906658"/>
            <a:ext cx="5861383" cy="4914341"/>
          </a:xfrm>
          <a:prstGeom prst="rect">
            <a:avLst/>
          </a:prstGeom>
        </p:spPr>
      </p:pic>
    </p:spTree>
    <p:extLst>
      <p:ext uri="{BB962C8B-B14F-4D97-AF65-F5344CB8AC3E}">
        <p14:creationId xmlns:p14="http://schemas.microsoft.com/office/powerpoint/2010/main" val="1749496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2">
            <a:extLst>
              <a:ext uri="{FF2B5EF4-FFF2-40B4-BE49-F238E27FC236}">
                <a16:creationId xmlns:a16="http://schemas.microsoft.com/office/drawing/2014/main" id="{6665C191-4905-4208-B8E0-BAE82094A860}"/>
              </a:ext>
            </a:extLst>
          </p:cNvPr>
          <p:cNvPicPr>
            <a:picLocks noChangeAspect="1"/>
          </p:cNvPicPr>
          <p:nvPr/>
        </p:nvPicPr>
        <p:blipFill>
          <a:blip r:embed="rId2"/>
          <a:stretch>
            <a:fillRect/>
          </a:stretch>
        </p:blipFill>
        <p:spPr>
          <a:xfrm>
            <a:off x="1445795" y="456327"/>
            <a:ext cx="9811752" cy="5955372"/>
          </a:xfrm>
          <a:prstGeom prst="rect">
            <a:avLst/>
          </a:prstGeom>
          <a:ln>
            <a:solidFill>
              <a:schemeClr val="tx1"/>
            </a:solidFill>
          </a:ln>
        </p:spPr>
      </p:pic>
      <p:sp>
        <p:nvSpPr>
          <p:cNvPr id="3" name="Прямокутник: округлені кути 2">
            <a:extLst>
              <a:ext uri="{FF2B5EF4-FFF2-40B4-BE49-F238E27FC236}">
                <a16:creationId xmlns:a16="http://schemas.microsoft.com/office/drawing/2014/main" id="{4171AE91-88EA-44A2-902F-FBDA76C61454}"/>
              </a:ext>
            </a:extLst>
          </p:cNvPr>
          <p:cNvSpPr/>
          <p:nvPr/>
        </p:nvSpPr>
        <p:spPr>
          <a:xfrm>
            <a:off x="5408195" y="4044616"/>
            <a:ext cx="3408946" cy="91239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1744341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0E98AF-C5CD-4FAB-A01E-D24E37D15F8E}"/>
              </a:ext>
            </a:extLst>
          </p:cNvPr>
          <p:cNvSpPr>
            <a:spLocks noGrp="1"/>
          </p:cNvSpPr>
          <p:nvPr>
            <p:ph type="title"/>
          </p:nvPr>
        </p:nvSpPr>
        <p:spPr>
          <a:xfrm>
            <a:off x="685800" y="685801"/>
            <a:ext cx="10820400" cy="976563"/>
          </a:xfrm>
        </p:spPr>
        <p:txBody>
          <a:bodyPr lIns="0" tIns="45720" rIns="91440" bIns="45720" anchor="t"/>
          <a:lstStyle/>
          <a:p>
            <a:r>
              <a:rPr lang="uk-UA" sz="2800" dirty="0" err="1"/>
              <a:t>The</a:t>
            </a:r>
            <a:r>
              <a:rPr lang="uk-UA" sz="2800" dirty="0"/>
              <a:t> </a:t>
            </a:r>
            <a:r>
              <a:rPr lang="uk-UA" sz="2800" dirty="0" err="1"/>
              <a:t>moment</a:t>
            </a:r>
            <a:r>
              <a:rPr lang="uk-UA" sz="2800" dirty="0"/>
              <a:t> </a:t>
            </a:r>
            <a:r>
              <a:rPr lang="uk-UA" sz="2800" dirty="0" err="1"/>
              <a:t>you</a:t>
            </a:r>
            <a:r>
              <a:rPr lang="uk-UA" sz="2800" dirty="0"/>
              <a:t> </a:t>
            </a:r>
            <a:r>
              <a:rPr lang="uk-UA" sz="2800" dirty="0" err="1"/>
              <a:t>enter</a:t>
            </a:r>
            <a:r>
              <a:rPr lang="uk-UA" sz="2800" dirty="0"/>
              <a:t> </a:t>
            </a:r>
            <a:r>
              <a:rPr lang="uk-UA" sz="2800" b="1" dirty="0">
                <a:solidFill>
                  <a:srgbClr val="FF0000"/>
                </a:solidFill>
              </a:rPr>
              <a:t>URL </a:t>
            </a:r>
            <a:r>
              <a:rPr lang="uk-UA" sz="2800" b="1" dirty="0" err="1">
                <a:solidFill>
                  <a:srgbClr val="FF0000"/>
                </a:solidFill>
              </a:rPr>
              <a:t>address</a:t>
            </a:r>
            <a:r>
              <a:rPr lang="uk-UA" sz="2800" dirty="0"/>
              <a:t> </a:t>
            </a:r>
            <a:r>
              <a:rPr lang="uk-UA" sz="2800" dirty="0" err="1"/>
              <a:t>in</a:t>
            </a:r>
            <a:r>
              <a:rPr lang="uk-UA" sz="2800" dirty="0"/>
              <a:t> </a:t>
            </a:r>
            <a:r>
              <a:rPr lang="uk-UA" sz="2800" dirty="0" err="1"/>
              <a:t>your</a:t>
            </a:r>
            <a:r>
              <a:rPr lang="uk-UA" sz="2800" dirty="0"/>
              <a:t> </a:t>
            </a:r>
            <a:r>
              <a:rPr lang="uk-UA" sz="2800" dirty="0" err="1"/>
              <a:t>browser</a:t>
            </a:r>
            <a:r>
              <a:rPr lang="uk-UA" sz="2800" dirty="0"/>
              <a:t> </a:t>
            </a:r>
            <a:r>
              <a:rPr lang="uk-UA" sz="2800" dirty="0" err="1"/>
              <a:t>and</a:t>
            </a:r>
            <a:r>
              <a:rPr lang="uk-UA" sz="2800" dirty="0"/>
              <a:t> </a:t>
            </a:r>
            <a:r>
              <a:rPr lang="uk-UA" sz="2800" dirty="0" err="1"/>
              <a:t>you</a:t>
            </a:r>
            <a:r>
              <a:rPr lang="uk-UA" sz="2800" dirty="0"/>
              <a:t> </a:t>
            </a:r>
            <a:r>
              <a:rPr lang="uk-UA" sz="2800" dirty="0" err="1"/>
              <a:t>hit</a:t>
            </a:r>
            <a:r>
              <a:rPr lang="uk-UA" sz="2800" dirty="0"/>
              <a:t> </a:t>
            </a:r>
            <a:r>
              <a:rPr lang="uk-UA" sz="2800" b="1" dirty="0">
                <a:solidFill>
                  <a:srgbClr val="FF0000"/>
                </a:solidFill>
              </a:rPr>
              <a:t>ENTER</a:t>
            </a:r>
            <a:r>
              <a:rPr lang="uk-UA" sz="2800" dirty="0"/>
              <a:t>, a </a:t>
            </a:r>
            <a:r>
              <a:rPr lang="uk-UA" sz="2800" dirty="0" err="1"/>
              <a:t>lot</a:t>
            </a:r>
            <a:r>
              <a:rPr lang="uk-UA" sz="2800" dirty="0"/>
              <a:t> </a:t>
            </a:r>
            <a:r>
              <a:rPr lang="uk-UA" sz="2800" dirty="0" err="1"/>
              <a:t>of</a:t>
            </a:r>
            <a:r>
              <a:rPr lang="uk-UA" sz="2800" dirty="0"/>
              <a:t> </a:t>
            </a:r>
            <a:r>
              <a:rPr lang="uk-UA" sz="2800" dirty="0" err="1"/>
              <a:t>different</a:t>
            </a:r>
            <a:r>
              <a:rPr lang="uk-UA" sz="2800" dirty="0"/>
              <a:t> </a:t>
            </a:r>
            <a:r>
              <a:rPr lang="uk-UA" sz="2800" dirty="0" err="1"/>
              <a:t>things</a:t>
            </a:r>
            <a:r>
              <a:rPr lang="uk-UA" sz="2800" dirty="0"/>
              <a:t> </a:t>
            </a:r>
            <a:r>
              <a:rPr lang="uk-UA" sz="2800" dirty="0" err="1"/>
              <a:t>happen</a:t>
            </a:r>
            <a:r>
              <a:rPr lang="uk-UA" sz="2800" dirty="0"/>
              <a:t>:</a:t>
            </a:r>
          </a:p>
        </p:txBody>
      </p:sp>
      <p:graphicFrame>
        <p:nvGraphicFramePr>
          <p:cNvPr id="627" name="Схема 627">
            <a:extLst>
              <a:ext uri="{FF2B5EF4-FFF2-40B4-BE49-F238E27FC236}">
                <a16:creationId xmlns:a16="http://schemas.microsoft.com/office/drawing/2014/main" id="{06A292B8-6230-4420-8C39-D8FE8B6E474A}"/>
              </a:ext>
            </a:extLst>
          </p:cNvPr>
          <p:cNvGraphicFramePr/>
          <p:nvPr>
            <p:extLst>
              <p:ext uri="{D42A27DB-BD31-4B8C-83A1-F6EECF244321}">
                <p14:modId xmlns:p14="http://schemas.microsoft.com/office/powerpoint/2010/main" val="2014276244"/>
              </p:ext>
            </p:extLst>
          </p:nvPr>
        </p:nvGraphicFramePr>
        <p:xfrm>
          <a:off x="932449" y="1630279"/>
          <a:ext cx="10657971" cy="4590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390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2">
            <a:extLst>
              <a:ext uri="{FF2B5EF4-FFF2-40B4-BE49-F238E27FC236}">
                <a16:creationId xmlns:a16="http://schemas.microsoft.com/office/drawing/2014/main" id="{909E3285-1AB3-46E9-8681-0AE46A8AE8B1}"/>
              </a:ext>
            </a:extLst>
          </p:cNvPr>
          <p:cNvPicPr>
            <a:picLocks noChangeAspect="1"/>
          </p:cNvPicPr>
          <p:nvPr/>
        </p:nvPicPr>
        <p:blipFill>
          <a:blip r:embed="rId2"/>
          <a:stretch>
            <a:fillRect/>
          </a:stretch>
        </p:blipFill>
        <p:spPr>
          <a:xfrm>
            <a:off x="914400" y="587835"/>
            <a:ext cx="10643935" cy="5692356"/>
          </a:xfrm>
          <a:prstGeom prst="rect">
            <a:avLst/>
          </a:prstGeom>
        </p:spPr>
      </p:pic>
    </p:spTree>
    <p:extLst>
      <p:ext uri="{BB962C8B-B14F-4D97-AF65-F5344CB8AC3E}">
        <p14:creationId xmlns:p14="http://schemas.microsoft.com/office/powerpoint/2010/main" val="2611110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4" descr="Зображення, що містить у приміщенні, сидить, жінка, комп’ютер&#10;&#10;Опис створено автоматично">
            <a:extLst>
              <a:ext uri="{FF2B5EF4-FFF2-40B4-BE49-F238E27FC236}">
                <a16:creationId xmlns:a16="http://schemas.microsoft.com/office/drawing/2014/main" id="{98908018-3F72-4208-8DCD-B0FADD121716}"/>
              </a:ext>
            </a:extLst>
          </p:cNvPr>
          <p:cNvPicPr>
            <a:picLocks noChangeAspect="1"/>
          </p:cNvPicPr>
          <p:nvPr/>
        </p:nvPicPr>
        <p:blipFill>
          <a:blip r:embed="rId2"/>
          <a:stretch>
            <a:fillRect/>
          </a:stretch>
        </p:blipFill>
        <p:spPr>
          <a:xfrm>
            <a:off x="7491662" y="4287273"/>
            <a:ext cx="4618121" cy="2544639"/>
          </a:xfrm>
          <a:prstGeom prst="rect">
            <a:avLst/>
          </a:prstGeom>
        </p:spPr>
      </p:pic>
      <p:sp>
        <p:nvSpPr>
          <p:cNvPr id="2" name="Заголовок 1">
            <a:extLst>
              <a:ext uri="{FF2B5EF4-FFF2-40B4-BE49-F238E27FC236}">
                <a16:creationId xmlns:a16="http://schemas.microsoft.com/office/drawing/2014/main" id="{C20C046C-3300-4E98-BF06-4119068CD760}"/>
              </a:ext>
            </a:extLst>
          </p:cNvPr>
          <p:cNvSpPr>
            <a:spLocks noGrp="1"/>
          </p:cNvSpPr>
          <p:nvPr>
            <p:ph type="title"/>
          </p:nvPr>
        </p:nvSpPr>
        <p:spPr/>
        <p:txBody>
          <a:bodyPr lIns="0" tIns="45720" rIns="91440" bIns="45720" anchor="t"/>
          <a:lstStyle/>
          <a:p>
            <a:r>
              <a:rPr lang="uk-UA" b="1" dirty="0" err="1"/>
              <a:t>Step</a:t>
            </a:r>
            <a:r>
              <a:rPr lang="uk-UA" b="1" dirty="0"/>
              <a:t> 1 - URL </a:t>
            </a:r>
            <a:r>
              <a:rPr lang="uk-UA" b="1" dirty="0" err="1"/>
              <a:t>Gets</a:t>
            </a:r>
            <a:r>
              <a:rPr lang="uk-UA" b="1" dirty="0"/>
              <a:t> </a:t>
            </a:r>
            <a:r>
              <a:rPr lang="uk-UA" b="1" dirty="0" err="1"/>
              <a:t>Resolved</a:t>
            </a:r>
            <a:endParaRPr lang="uk-UA" dirty="0" err="1"/>
          </a:p>
          <a:p>
            <a:endParaRPr lang="uk-UA" dirty="0"/>
          </a:p>
        </p:txBody>
      </p:sp>
      <p:sp>
        <p:nvSpPr>
          <p:cNvPr id="3" name="Місце для тексту 2">
            <a:extLst>
              <a:ext uri="{FF2B5EF4-FFF2-40B4-BE49-F238E27FC236}">
                <a16:creationId xmlns:a16="http://schemas.microsoft.com/office/drawing/2014/main" id="{00821625-33D0-476B-A451-5FCE1FF4DF60}"/>
              </a:ext>
            </a:extLst>
          </p:cNvPr>
          <p:cNvSpPr>
            <a:spLocks noGrp="1"/>
          </p:cNvSpPr>
          <p:nvPr>
            <p:ph type="body" sz="quarter" idx="10"/>
          </p:nvPr>
        </p:nvSpPr>
        <p:spPr>
          <a:xfrm>
            <a:off x="535405" y="1957137"/>
            <a:ext cx="10820400" cy="3429000"/>
          </a:xfrm>
        </p:spPr>
        <p:txBody>
          <a:bodyPr lIns="0" tIns="45720" rIns="91440" bIns="45720" anchor="t"/>
          <a:lstStyle/>
          <a:p>
            <a:r>
              <a:rPr lang="uk-UA" b="1" dirty="0" err="1"/>
              <a:t>First</a:t>
            </a:r>
            <a:r>
              <a:rPr lang="uk-UA" b="1" dirty="0"/>
              <a:t>, </a:t>
            </a:r>
            <a:r>
              <a:rPr lang="uk-UA" b="1" dirty="0" err="1"/>
              <a:t>you</a:t>
            </a:r>
            <a:r>
              <a:rPr lang="uk-UA" b="1" dirty="0"/>
              <a:t> </a:t>
            </a:r>
            <a:r>
              <a:rPr lang="uk-UA" b="1" dirty="0" err="1"/>
              <a:t>visit</a:t>
            </a:r>
            <a:r>
              <a:rPr lang="uk-UA" b="1" dirty="0"/>
              <a:t> amazon.com</a:t>
            </a:r>
            <a:r>
              <a:rPr lang="uk-UA" dirty="0"/>
              <a:t>. </a:t>
            </a:r>
            <a:r>
              <a:rPr lang="uk-UA" dirty="0" err="1"/>
              <a:t>You</a:t>
            </a:r>
            <a:r>
              <a:rPr lang="uk-UA" dirty="0"/>
              <a:t> </a:t>
            </a:r>
            <a:r>
              <a:rPr lang="uk-UA" dirty="0" err="1"/>
              <a:t>type</a:t>
            </a:r>
            <a:r>
              <a:rPr lang="uk-UA" dirty="0"/>
              <a:t> </a:t>
            </a:r>
            <a:r>
              <a:rPr lang="uk-UA" dirty="0" err="1"/>
              <a:t>in</a:t>
            </a:r>
            <a:r>
              <a:rPr lang="uk-UA" dirty="0"/>
              <a:t> </a:t>
            </a:r>
            <a:r>
              <a:rPr lang="uk-UA" dirty="0" err="1"/>
              <a:t>the</a:t>
            </a:r>
            <a:r>
              <a:rPr lang="uk-UA" dirty="0"/>
              <a:t> URL </a:t>
            </a:r>
            <a:r>
              <a:rPr lang="uk-UA" dirty="0" err="1"/>
              <a:t>and</a:t>
            </a:r>
            <a:r>
              <a:rPr lang="uk-UA" dirty="0"/>
              <a:t> </a:t>
            </a:r>
            <a:r>
              <a:rPr lang="uk-UA" dirty="0" err="1"/>
              <a:t>as</a:t>
            </a:r>
            <a:r>
              <a:rPr lang="uk-UA" dirty="0"/>
              <a:t> </a:t>
            </a:r>
            <a:r>
              <a:rPr lang="uk-UA" dirty="0" err="1"/>
              <a:t>you</a:t>
            </a:r>
            <a:r>
              <a:rPr lang="uk-UA" dirty="0"/>
              <a:t> </a:t>
            </a:r>
            <a:r>
              <a:rPr lang="uk-UA" dirty="0" err="1"/>
              <a:t>hit</a:t>
            </a:r>
            <a:r>
              <a:rPr lang="uk-UA" dirty="0"/>
              <a:t> </a:t>
            </a:r>
            <a:r>
              <a:rPr lang="uk-UA" dirty="0" err="1"/>
              <a:t>Enter</a:t>
            </a:r>
            <a:r>
              <a:rPr lang="uk-UA" dirty="0"/>
              <a:t>, </a:t>
            </a:r>
            <a:r>
              <a:rPr lang="uk-UA" dirty="0" err="1"/>
              <a:t>your</a:t>
            </a:r>
            <a:r>
              <a:rPr lang="uk-UA" dirty="0"/>
              <a:t> </a:t>
            </a:r>
            <a:r>
              <a:rPr lang="uk-UA" dirty="0" err="1"/>
              <a:t>browser</a:t>
            </a:r>
            <a:r>
              <a:rPr lang="uk-UA" dirty="0"/>
              <a:t> </a:t>
            </a:r>
            <a:r>
              <a:rPr lang="uk-UA" dirty="0" err="1"/>
              <a:t>prepares</a:t>
            </a:r>
            <a:r>
              <a:rPr lang="uk-UA" dirty="0"/>
              <a:t> </a:t>
            </a:r>
            <a:r>
              <a:rPr lang="uk-UA" dirty="0" err="1"/>
              <a:t>to</a:t>
            </a:r>
            <a:r>
              <a:rPr lang="uk-UA" dirty="0"/>
              <a:t> </a:t>
            </a:r>
            <a:r>
              <a:rPr lang="uk-UA" dirty="0" err="1"/>
              <a:t>recognize</a:t>
            </a:r>
            <a:r>
              <a:rPr lang="uk-UA" dirty="0"/>
              <a:t> </a:t>
            </a:r>
            <a:r>
              <a:rPr lang="uk-UA" dirty="0" err="1"/>
              <a:t>this</a:t>
            </a:r>
            <a:r>
              <a:rPr lang="uk-UA" dirty="0"/>
              <a:t> URL, </a:t>
            </a:r>
            <a:r>
              <a:rPr lang="uk-UA" dirty="0" err="1"/>
              <a:t>because</a:t>
            </a:r>
            <a:r>
              <a:rPr lang="uk-UA" dirty="0"/>
              <a:t> </a:t>
            </a:r>
            <a:r>
              <a:rPr lang="uk-UA" dirty="0" err="1"/>
              <a:t>it</a:t>
            </a:r>
            <a:r>
              <a:rPr lang="uk-UA" dirty="0"/>
              <a:t> </a:t>
            </a:r>
            <a:r>
              <a:rPr lang="uk-UA" dirty="0" err="1"/>
              <a:t>needs</a:t>
            </a:r>
            <a:r>
              <a:rPr lang="uk-UA" dirty="0"/>
              <a:t> </a:t>
            </a:r>
            <a:r>
              <a:rPr lang="uk-UA" dirty="0" err="1"/>
              <a:t>to</a:t>
            </a:r>
            <a:r>
              <a:rPr lang="uk-UA" dirty="0"/>
              <a:t> </a:t>
            </a:r>
            <a:r>
              <a:rPr lang="uk-UA" dirty="0" err="1"/>
              <a:t>know</a:t>
            </a:r>
            <a:r>
              <a:rPr lang="uk-UA" dirty="0"/>
              <a:t> </a:t>
            </a:r>
            <a:r>
              <a:rPr lang="uk-UA" dirty="0" err="1"/>
              <a:t>the</a:t>
            </a:r>
            <a:r>
              <a:rPr lang="uk-UA" dirty="0"/>
              <a:t> </a:t>
            </a:r>
            <a:r>
              <a:rPr lang="uk-UA" dirty="0" err="1"/>
              <a:t>address</a:t>
            </a:r>
            <a:r>
              <a:rPr lang="uk-UA" dirty="0"/>
              <a:t> </a:t>
            </a:r>
            <a:r>
              <a:rPr lang="uk-UA" dirty="0" err="1"/>
              <a:t>of</a:t>
            </a:r>
            <a:r>
              <a:rPr lang="uk-UA" dirty="0"/>
              <a:t> </a:t>
            </a:r>
            <a:r>
              <a:rPr lang="uk-UA" dirty="0" err="1"/>
              <a:t>the</a:t>
            </a:r>
            <a:r>
              <a:rPr lang="uk-UA" dirty="0"/>
              <a:t> </a:t>
            </a:r>
            <a:r>
              <a:rPr lang="uk-UA" dirty="0" err="1"/>
              <a:t>server</a:t>
            </a:r>
            <a:r>
              <a:rPr lang="uk-UA" dirty="0"/>
              <a:t> </a:t>
            </a:r>
            <a:r>
              <a:rPr lang="uk-UA" dirty="0" err="1"/>
              <a:t>where</a:t>
            </a:r>
            <a:r>
              <a:rPr lang="uk-UA" dirty="0"/>
              <a:t> </a:t>
            </a:r>
            <a:r>
              <a:rPr lang="uk-UA" dirty="0" err="1"/>
              <a:t>the</a:t>
            </a:r>
            <a:r>
              <a:rPr lang="uk-UA" dirty="0"/>
              <a:t> </a:t>
            </a:r>
            <a:r>
              <a:rPr lang="uk-UA" dirty="0" err="1"/>
              <a:t>page</a:t>
            </a:r>
            <a:r>
              <a:rPr lang="uk-UA" dirty="0"/>
              <a:t> </a:t>
            </a:r>
            <a:r>
              <a:rPr lang="uk-UA" dirty="0" err="1"/>
              <a:t>is</a:t>
            </a:r>
            <a:r>
              <a:rPr lang="uk-UA" dirty="0"/>
              <a:t> </a:t>
            </a:r>
            <a:r>
              <a:rPr lang="uk-UA" dirty="0" err="1"/>
              <a:t>located</a:t>
            </a:r>
            <a:r>
              <a:rPr lang="uk-UA" dirty="0"/>
              <a:t>.</a:t>
            </a:r>
          </a:p>
          <a:p>
            <a:r>
              <a:rPr lang="uk-UA" dirty="0" err="1"/>
              <a:t>You</a:t>
            </a:r>
            <a:r>
              <a:rPr lang="uk-UA" dirty="0"/>
              <a:t> </a:t>
            </a:r>
            <a:r>
              <a:rPr lang="uk-UA" dirty="0" err="1"/>
              <a:t>enter</a:t>
            </a:r>
            <a:r>
              <a:rPr lang="uk-UA" dirty="0"/>
              <a:t> </a:t>
            </a:r>
            <a:r>
              <a:rPr lang="uk-UA" b="1" dirty="0"/>
              <a:t>amazon.com</a:t>
            </a:r>
            <a:r>
              <a:rPr lang="uk-UA" dirty="0"/>
              <a:t> (</a:t>
            </a:r>
            <a:r>
              <a:rPr lang="uk-UA" dirty="0" err="1"/>
              <a:t>that</a:t>
            </a:r>
            <a:r>
              <a:rPr lang="uk-UA" dirty="0"/>
              <a:t> </a:t>
            </a:r>
            <a:r>
              <a:rPr lang="uk-UA" dirty="0" err="1"/>
              <a:t>is</a:t>
            </a:r>
            <a:r>
              <a:rPr lang="uk-UA" dirty="0"/>
              <a:t> </a:t>
            </a:r>
            <a:r>
              <a:rPr lang="uk-UA" dirty="0" err="1"/>
              <a:t>called</a:t>
            </a:r>
            <a:r>
              <a:rPr lang="uk-UA" dirty="0"/>
              <a:t> “a </a:t>
            </a:r>
            <a:r>
              <a:rPr lang="uk-UA" dirty="0" err="1"/>
              <a:t>domain</a:t>
            </a:r>
            <a:r>
              <a:rPr lang="uk-UA" dirty="0"/>
              <a:t>”) </a:t>
            </a:r>
            <a:r>
              <a:rPr lang="uk-UA" dirty="0" err="1"/>
              <a:t>but</a:t>
            </a:r>
            <a:r>
              <a:rPr lang="uk-UA" dirty="0"/>
              <a:t> </a:t>
            </a:r>
            <a:r>
              <a:rPr lang="uk-UA" dirty="0" err="1"/>
              <a:t>actually</a:t>
            </a:r>
            <a:r>
              <a:rPr lang="uk-UA" dirty="0"/>
              <a:t>, </a:t>
            </a:r>
            <a:r>
              <a:rPr lang="uk-UA" dirty="0" err="1"/>
              <a:t>the</a:t>
            </a:r>
            <a:r>
              <a:rPr lang="uk-UA" dirty="0"/>
              <a:t> </a:t>
            </a:r>
            <a:r>
              <a:rPr lang="uk-UA" dirty="0" err="1"/>
              <a:t>server</a:t>
            </a:r>
            <a:r>
              <a:rPr lang="uk-UA" dirty="0"/>
              <a:t> </a:t>
            </a:r>
            <a:r>
              <a:rPr lang="uk-UA" dirty="0" err="1"/>
              <a:t>which</a:t>
            </a:r>
            <a:r>
              <a:rPr lang="uk-UA" dirty="0"/>
              <a:t> </a:t>
            </a:r>
            <a:r>
              <a:rPr lang="uk-UA" dirty="0" err="1"/>
              <a:t>hosts</a:t>
            </a:r>
            <a:r>
              <a:rPr lang="uk-UA" dirty="0"/>
              <a:t> </a:t>
            </a:r>
            <a:r>
              <a:rPr lang="uk-UA" dirty="0" err="1"/>
              <a:t>the</a:t>
            </a:r>
            <a:r>
              <a:rPr lang="uk-UA" dirty="0"/>
              <a:t> </a:t>
            </a:r>
            <a:r>
              <a:rPr lang="uk-UA" dirty="0" err="1"/>
              <a:t>source</a:t>
            </a:r>
            <a:r>
              <a:rPr lang="uk-UA" dirty="0"/>
              <a:t> </a:t>
            </a:r>
            <a:r>
              <a:rPr lang="uk-UA" dirty="0" err="1"/>
              <a:t>code</a:t>
            </a:r>
            <a:r>
              <a:rPr lang="uk-UA" dirty="0"/>
              <a:t> </a:t>
            </a:r>
            <a:r>
              <a:rPr lang="uk-UA" dirty="0" err="1"/>
              <a:t>of</a:t>
            </a:r>
            <a:r>
              <a:rPr lang="uk-UA" dirty="0"/>
              <a:t> a </a:t>
            </a:r>
            <a:r>
              <a:rPr lang="uk-UA" dirty="0" err="1"/>
              <a:t>website</a:t>
            </a:r>
            <a:r>
              <a:rPr lang="uk-UA" dirty="0"/>
              <a:t>, </a:t>
            </a:r>
            <a:r>
              <a:rPr lang="uk-UA" dirty="0" err="1"/>
              <a:t>is</a:t>
            </a:r>
            <a:r>
              <a:rPr lang="uk-UA" dirty="0"/>
              <a:t> </a:t>
            </a:r>
            <a:r>
              <a:rPr lang="uk-UA" dirty="0" err="1"/>
              <a:t>identified</a:t>
            </a:r>
            <a:r>
              <a:rPr lang="uk-UA" dirty="0"/>
              <a:t> </a:t>
            </a:r>
            <a:r>
              <a:rPr lang="uk-UA" dirty="0" err="1"/>
              <a:t>via</a:t>
            </a:r>
            <a:r>
              <a:rPr lang="uk-UA" dirty="0"/>
              <a:t> IP (= </a:t>
            </a:r>
            <a:r>
              <a:rPr lang="uk-UA" dirty="0" err="1"/>
              <a:t>Internet</a:t>
            </a:r>
            <a:r>
              <a:rPr lang="uk-UA" dirty="0"/>
              <a:t> </a:t>
            </a:r>
            <a:r>
              <a:rPr lang="uk-UA" dirty="0" err="1"/>
              <a:t>Protocol</a:t>
            </a:r>
            <a:r>
              <a:rPr lang="uk-UA" dirty="0"/>
              <a:t>) </a:t>
            </a:r>
            <a:r>
              <a:rPr lang="uk-UA" dirty="0" err="1"/>
              <a:t>addresses</a:t>
            </a:r>
            <a:r>
              <a:rPr lang="uk-UA" dirty="0"/>
              <a:t>. </a:t>
            </a:r>
            <a:r>
              <a:rPr lang="uk-UA" dirty="0" err="1"/>
              <a:t>The</a:t>
            </a:r>
            <a:r>
              <a:rPr lang="uk-UA" dirty="0"/>
              <a:t> </a:t>
            </a:r>
            <a:r>
              <a:rPr lang="uk-UA" dirty="0" err="1"/>
              <a:t>browser</a:t>
            </a:r>
            <a:r>
              <a:rPr lang="uk-UA" dirty="0"/>
              <a:t> </a:t>
            </a:r>
            <a:r>
              <a:rPr lang="uk-UA" dirty="0" err="1"/>
              <a:t>sends</a:t>
            </a:r>
            <a:r>
              <a:rPr lang="uk-UA" dirty="0"/>
              <a:t> a “</a:t>
            </a:r>
            <a:r>
              <a:rPr lang="uk-UA" dirty="0" err="1"/>
              <a:t>request</a:t>
            </a:r>
            <a:r>
              <a:rPr lang="uk-UA" dirty="0"/>
              <a:t>” (</a:t>
            </a:r>
            <a:r>
              <a:rPr lang="uk-UA" dirty="0" err="1"/>
              <a:t>see</a:t>
            </a:r>
            <a:r>
              <a:rPr lang="uk-UA" dirty="0"/>
              <a:t> </a:t>
            </a:r>
            <a:r>
              <a:rPr lang="uk-UA" dirty="0" err="1"/>
              <a:t>step</a:t>
            </a:r>
            <a:r>
              <a:rPr lang="uk-UA" dirty="0"/>
              <a:t> 2) </a:t>
            </a:r>
            <a:r>
              <a:rPr lang="uk-UA" dirty="0" err="1"/>
              <a:t>to</a:t>
            </a:r>
            <a:r>
              <a:rPr lang="uk-UA" dirty="0"/>
              <a:t> </a:t>
            </a:r>
            <a:r>
              <a:rPr lang="uk-UA" dirty="0" err="1"/>
              <a:t>the</a:t>
            </a:r>
            <a:r>
              <a:rPr lang="uk-UA" dirty="0"/>
              <a:t> </a:t>
            </a:r>
            <a:r>
              <a:rPr lang="uk-UA" dirty="0" err="1"/>
              <a:t>server</a:t>
            </a:r>
            <a:r>
              <a:rPr lang="uk-UA" dirty="0"/>
              <a:t> </a:t>
            </a:r>
            <a:r>
              <a:rPr lang="uk-UA" dirty="0" err="1"/>
              <a:t>with</a:t>
            </a:r>
            <a:r>
              <a:rPr lang="uk-UA" dirty="0"/>
              <a:t> </a:t>
            </a:r>
            <a:r>
              <a:rPr lang="uk-UA" dirty="0" err="1"/>
              <a:t>the</a:t>
            </a:r>
            <a:r>
              <a:rPr lang="uk-UA" dirty="0"/>
              <a:t> IP </a:t>
            </a:r>
            <a:r>
              <a:rPr lang="uk-UA" dirty="0" err="1"/>
              <a:t>address</a:t>
            </a:r>
            <a:r>
              <a:rPr lang="uk-UA" dirty="0"/>
              <a:t> </a:t>
            </a:r>
            <a:r>
              <a:rPr lang="uk-UA" dirty="0" err="1"/>
              <a:t>you</a:t>
            </a:r>
            <a:r>
              <a:rPr lang="uk-UA" dirty="0"/>
              <a:t> </a:t>
            </a:r>
            <a:r>
              <a:rPr lang="uk-UA" dirty="0" err="1"/>
              <a:t>entered</a:t>
            </a:r>
            <a:r>
              <a:rPr lang="uk-UA" dirty="0"/>
              <a:t> (</a:t>
            </a:r>
            <a:r>
              <a:rPr lang="uk-UA" dirty="0" err="1"/>
              <a:t>indirectly</a:t>
            </a:r>
            <a:r>
              <a:rPr lang="uk-UA" dirty="0"/>
              <a:t> - </a:t>
            </a:r>
            <a:r>
              <a:rPr lang="uk-UA" dirty="0" err="1"/>
              <a:t>you</a:t>
            </a:r>
            <a:r>
              <a:rPr lang="uk-UA" dirty="0"/>
              <a:t> </a:t>
            </a:r>
            <a:r>
              <a:rPr lang="uk-UA" dirty="0" err="1"/>
              <a:t>of</a:t>
            </a:r>
            <a:r>
              <a:rPr lang="uk-UA" dirty="0"/>
              <a:t> </a:t>
            </a:r>
            <a:r>
              <a:rPr lang="uk-UA" dirty="0" err="1"/>
              <a:t>course</a:t>
            </a:r>
            <a:r>
              <a:rPr lang="uk-UA" dirty="0"/>
              <a:t> </a:t>
            </a:r>
            <a:r>
              <a:rPr lang="uk-UA" dirty="0" err="1"/>
              <a:t>entered</a:t>
            </a:r>
            <a:r>
              <a:rPr lang="uk-UA" dirty="0"/>
              <a:t>  a</a:t>
            </a:r>
            <a:r>
              <a:rPr lang="uk-UA" b="1" dirty="0"/>
              <a:t>mazon.com</a:t>
            </a:r>
            <a:r>
              <a:rPr lang="uk-UA" dirty="0"/>
              <a:t>).</a:t>
            </a:r>
          </a:p>
          <a:p>
            <a:r>
              <a:rPr lang="uk-UA" dirty="0"/>
              <a:t> </a:t>
            </a:r>
            <a:r>
              <a:rPr lang="uk-UA" dirty="0" err="1"/>
              <a:t>So</a:t>
            </a:r>
            <a:r>
              <a:rPr lang="uk-UA" dirty="0"/>
              <a:t> </a:t>
            </a:r>
            <a:r>
              <a:rPr lang="uk-UA" dirty="0" err="1"/>
              <a:t>it</a:t>
            </a:r>
            <a:r>
              <a:rPr lang="uk-UA" dirty="0"/>
              <a:t> </a:t>
            </a:r>
            <a:r>
              <a:rPr lang="uk-UA" dirty="0" err="1"/>
              <a:t>sends</a:t>
            </a:r>
            <a:r>
              <a:rPr lang="uk-UA" dirty="0"/>
              <a:t> </a:t>
            </a:r>
            <a:r>
              <a:rPr lang="uk-UA" dirty="0" err="1"/>
              <a:t>your</a:t>
            </a:r>
            <a:r>
              <a:rPr lang="uk-UA" dirty="0"/>
              <a:t> </a:t>
            </a:r>
            <a:r>
              <a:rPr lang="uk-UA" dirty="0" err="1"/>
              <a:t>request</a:t>
            </a:r>
            <a:r>
              <a:rPr lang="uk-UA" dirty="0"/>
              <a:t> </a:t>
            </a:r>
            <a:r>
              <a:rPr lang="uk-UA" dirty="0" err="1"/>
              <a:t>to</a:t>
            </a:r>
            <a:r>
              <a:rPr lang="uk-UA" dirty="0"/>
              <a:t> </a:t>
            </a:r>
            <a:r>
              <a:rPr lang="uk-UA" dirty="0" err="1"/>
              <a:t>the</a:t>
            </a:r>
            <a:r>
              <a:rPr lang="uk-UA" dirty="0"/>
              <a:t> </a:t>
            </a:r>
            <a:r>
              <a:rPr lang="uk-UA" dirty="0" err="1"/>
              <a:t>Domain</a:t>
            </a:r>
            <a:r>
              <a:rPr lang="uk-UA" dirty="0"/>
              <a:t> </a:t>
            </a:r>
            <a:r>
              <a:rPr lang="uk-UA" dirty="0" err="1"/>
              <a:t>Name</a:t>
            </a:r>
            <a:r>
              <a:rPr lang="uk-UA" dirty="0"/>
              <a:t> </a:t>
            </a:r>
            <a:r>
              <a:rPr lang="uk-UA" dirty="0" err="1"/>
              <a:t>Center</a:t>
            </a:r>
            <a:r>
              <a:rPr lang="uk-UA" dirty="0"/>
              <a:t> (DNS), a </a:t>
            </a:r>
            <a:r>
              <a:rPr lang="uk-UA" dirty="0" err="1"/>
              <a:t>repository</a:t>
            </a:r>
            <a:r>
              <a:rPr lang="uk-UA" dirty="0"/>
              <a:t> </a:t>
            </a:r>
            <a:r>
              <a:rPr lang="uk-UA" dirty="0" err="1"/>
              <a:t>of</a:t>
            </a:r>
            <a:r>
              <a:rPr lang="uk-UA" dirty="0"/>
              <a:t> </a:t>
            </a:r>
            <a:r>
              <a:rPr lang="uk-UA" dirty="0" err="1"/>
              <a:t>domain</a:t>
            </a:r>
            <a:r>
              <a:rPr lang="uk-UA" dirty="0"/>
              <a:t> </a:t>
            </a:r>
            <a:r>
              <a:rPr lang="uk-UA" dirty="0" err="1"/>
              <a:t>names</a:t>
            </a:r>
            <a:r>
              <a:rPr lang="uk-UA" dirty="0"/>
              <a:t> </a:t>
            </a:r>
            <a:r>
              <a:rPr lang="uk-UA" dirty="0" err="1"/>
              <a:t>and</a:t>
            </a:r>
            <a:r>
              <a:rPr lang="uk-UA" dirty="0"/>
              <a:t> </a:t>
            </a:r>
            <a:r>
              <a:rPr lang="uk-UA" dirty="0" err="1"/>
              <a:t>their</a:t>
            </a:r>
            <a:r>
              <a:rPr lang="uk-UA" dirty="0"/>
              <a:t> IP </a:t>
            </a:r>
            <a:r>
              <a:rPr lang="uk-UA" dirty="0" err="1"/>
              <a:t>addresses</a:t>
            </a:r>
            <a:r>
              <a:rPr lang="uk-UA" dirty="0"/>
              <a:t>. </a:t>
            </a:r>
            <a:r>
              <a:rPr lang="uk-UA" dirty="0" err="1"/>
              <a:t>If</a:t>
            </a:r>
            <a:r>
              <a:rPr lang="uk-UA" dirty="0"/>
              <a:t> </a:t>
            </a:r>
            <a:r>
              <a:rPr lang="uk-UA" dirty="0" err="1"/>
              <a:t>you’ve</a:t>
            </a:r>
            <a:r>
              <a:rPr lang="uk-UA" dirty="0"/>
              <a:t> </a:t>
            </a:r>
            <a:r>
              <a:rPr lang="uk-UA" dirty="0" err="1"/>
              <a:t>already</a:t>
            </a:r>
            <a:r>
              <a:rPr lang="uk-UA" dirty="0"/>
              <a:t> </a:t>
            </a:r>
            <a:r>
              <a:rPr lang="uk-UA" dirty="0" err="1"/>
              <a:t>visited</a:t>
            </a:r>
            <a:r>
              <a:rPr lang="uk-UA" dirty="0"/>
              <a:t> </a:t>
            </a:r>
            <a:r>
              <a:rPr lang="uk-UA" dirty="0" err="1"/>
              <a:t>Amazon</a:t>
            </a:r>
            <a:r>
              <a:rPr lang="uk-UA" dirty="0"/>
              <a:t> </a:t>
            </a:r>
            <a:r>
              <a:rPr lang="uk-UA" dirty="0" err="1"/>
              <a:t>from</a:t>
            </a:r>
            <a:r>
              <a:rPr lang="uk-UA" dirty="0"/>
              <a:t> </a:t>
            </a:r>
            <a:r>
              <a:rPr lang="uk-UA" dirty="0" err="1"/>
              <a:t>the</a:t>
            </a:r>
            <a:r>
              <a:rPr lang="uk-UA" dirty="0"/>
              <a:t> </a:t>
            </a:r>
            <a:r>
              <a:rPr lang="uk-UA" dirty="0" err="1"/>
              <a:t>same</a:t>
            </a:r>
            <a:r>
              <a:rPr lang="uk-UA" dirty="0"/>
              <a:t> </a:t>
            </a:r>
            <a:r>
              <a:rPr lang="uk-UA" dirty="0" err="1"/>
              <a:t>browser</a:t>
            </a:r>
            <a:r>
              <a:rPr lang="uk-UA" dirty="0"/>
              <a:t>, </a:t>
            </a:r>
            <a:r>
              <a:rPr lang="uk-UA" dirty="0" err="1"/>
              <a:t>it</a:t>
            </a:r>
            <a:r>
              <a:rPr lang="uk-UA" dirty="0"/>
              <a:t> </a:t>
            </a:r>
            <a:r>
              <a:rPr lang="uk-UA" dirty="0" err="1"/>
              <a:t>will</a:t>
            </a:r>
            <a:r>
              <a:rPr lang="uk-UA" dirty="0"/>
              <a:t> </a:t>
            </a:r>
            <a:r>
              <a:rPr lang="uk-UA" dirty="0" err="1"/>
              <a:t>pull</a:t>
            </a:r>
            <a:r>
              <a:rPr lang="uk-UA" dirty="0"/>
              <a:t> </a:t>
            </a:r>
            <a:r>
              <a:rPr lang="uk-UA" dirty="0" err="1"/>
              <a:t>the</a:t>
            </a:r>
            <a:r>
              <a:rPr lang="uk-UA" dirty="0"/>
              <a:t> </a:t>
            </a:r>
            <a:r>
              <a:rPr lang="uk-UA" dirty="0" err="1"/>
              <a:t>address</a:t>
            </a:r>
            <a:r>
              <a:rPr lang="uk-UA" dirty="0"/>
              <a:t> </a:t>
            </a:r>
            <a:r>
              <a:rPr lang="uk-UA" dirty="0" err="1"/>
              <a:t>from</a:t>
            </a:r>
            <a:r>
              <a:rPr lang="uk-UA" dirty="0"/>
              <a:t> </a:t>
            </a:r>
            <a:r>
              <a:rPr lang="uk-UA" dirty="0" err="1"/>
              <a:t>the</a:t>
            </a:r>
            <a:r>
              <a:rPr lang="uk-UA" dirty="0"/>
              <a:t> </a:t>
            </a:r>
            <a:r>
              <a:rPr lang="uk-UA" dirty="0" err="1"/>
              <a:t>cache</a:t>
            </a:r>
            <a:r>
              <a:rPr lang="uk-UA" dirty="0"/>
              <a:t>. </a:t>
            </a:r>
          </a:p>
          <a:p>
            <a:endParaRPr lang="uk-UA" dirty="0"/>
          </a:p>
        </p:txBody>
      </p:sp>
    </p:spTree>
    <p:extLst>
      <p:ext uri="{BB962C8B-B14F-4D97-AF65-F5344CB8AC3E}">
        <p14:creationId xmlns:p14="http://schemas.microsoft.com/office/powerpoint/2010/main" val="1720450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8C5F5-6CB3-4FAC-992E-C7AF0C1AEAA9}"/>
              </a:ext>
            </a:extLst>
          </p:cNvPr>
          <p:cNvSpPr>
            <a:spLocks noGrp="1"/>
          </p:cNvSpPr>
          <p:nvPr>
            <p:ph type="title"/>
          </p:nvPr>
        </p:nvSpPr>
        <p:spPr/>
        <p:txBody>
          <a:bodyPr lIns="0" tIns="45720" rIns="91440" bIns="45720" anchor="t"/>
          <a:lstStyle/>
          <a:p>
            <a:r>
              <a:rPr lang="uk-UA" dirty="0"/>
              <a:t>IP </a:t>
            </a:r>
            <a:r>
              <a:rPr lang="uk-UA" dirty="0" err="1"/>
              <a:t>address</a:t>
            </a:r>
            <a:r>
              <a:rPr lang="uk-UA" dirty="0"/>
              <a:t> </a:t>
            </a:r>
            <a:r>
              <a:rPr lang="uk-UA" dirty="0" err="1"/>
              <a:t>from</a:t>
            </a:r>
            <a:r>
              <a:rPr lang="uk-UA" dirty="0"/>
              <a:t> </a:t>
            </a:r>
            <a:r>
              <a:rPr lang="uk-UA" dirty="0" err="1"/>
              <a:t>the</a:t>
            </a:r>
            <a:r>
              <a:rPr lang="uk-UA" dirty="0"/>
              <a:t> </a:t>
            </a:r>
            <a:r>
              <a:rPr lang="uk-UA" dirty="0" err="1"/>
              <a:t>cache</a:t>
            </a:r>
          </a:p>
        </p:txBody>
      </p:sp>
      <p:sp>
        <p:nvSpPr>
          <p:cNvPr id="3" name="Text Placeholder 2">
            <a:extLst>
              <a:ext uri="{FF2B5EF4-FFF2-40B4-BE49-F238E27FC236}">
                <a16:creationId xmlns:a16="http://schemas.microsoft.com/office/drawing/2014/main" id="{84A8E77E-B539-4F18-9F02-51D8362FC622}"/>
              </a:ext>
            </a:extLst>
          </p:cNvPr>
          <p:cNvSpPr>
            <a:spLocks noGrp="1"/>
          </p:cNvSpPr>
          <p:nvPr>
            <p:ph type="body" sz="quarter" idx="10"/>
          </p:nvPr>
        </p:nvSpPr>
        <p:spPr>
          <a:xfrm>
            <a:off x="194511" y="1606216"/>
            <a:ext cx="5174998" cy="3429000"/>
          </a:xfrm>
        </p:spPr>
        <p:txBody>
          <a:bodyPr lIns="0" tIns="45720" rIns="91440" bIns="45720" anchor="t"/>
          <a:lstStyle/>
          <a:p>
            <a:endParaRPr lang="uk-UA" sz="2400" dirty="0"/>
          </a:p>
          <a:p>
            <a:endParaRPr lang="uk-UA" sz="2400" dirty="0"/>
          </a:p>
          <a:p>
            <a:r>
              <a:rPr lang="uk-UA" sz="2400" dirty="0" err="1"/>
              <a:t>Command</a:t>
            </a:r>
            <a:r>
              <a:rPr lang="uk-UA" sz="2400" dirty="0"/>
              <a:t> </a:t>
            </a:r>
            <a:r>
              <a:rPr lang="uk-UA" sz="2400" dirty="0" err="1"/>
              <a:t>prompt</a:t>
            </a:r>
            <a:r>
              <a:rPr lang="uk-UA" sz="2400" dirty="0"/>
              <a:t>                 </a:t>
            </a:r>
            <a:r>
              <a:rPr lang="uk-UA" sz="2400" dirty="0" err="1"/>
              <a:t>ipconfig</a:t>
            </a:r>
            <a:r>
              <a:rPr lang="uk-UA" sz="2400" dirty="0"/>
              <a:t> /</a:t>
            </a:r>
            <a:r>
              <a:rPr lang="uk-UA" sz="2400" dirty="0" err="1"/>
              <a:t>displaydns</a:t>
            </a:r>
            <a:endParaRPr lang="uk-UA" sz="2400" dirty="0"/>
          </a:p>
          <a:p>
            <a:endParaRPr lang="uk-UA" sz="2400" dirty="0"/>
          </a:p>
          <a:p>
            <a:endParaRPr lang="uk-UA" dirty="0"/>
          </a:p>
        </p:txBody>
      </p:sp>
      <p:pic>
        <p:nvPicPr>
          <p:cNvPr id="5" name="Рисунок 5" descr="Зображення, що містить текст&#10;&#10;Опис створено автоматично">
            <a:extLst>
              <a:ext uri="{FF2B5EF4-FFF2-40B4-BE49-F238E27FC236}">
                <a16:creationId xmlns:a16="http://schemas.microsoft.com/office/drawing/2014/main" id="{B9AF9387-CEAE-4AE0-B748-A2474FDC103B}"/>
              </a:ext>
            </a:extLst>
          </p:cNvPr>
          <p:cNvPicPr>
            <a:picLocks noChangeAspect="1"/>
          </p:cNvPicPr>
          <p:nvPr/>
        </p:nvPicPr>
        <p:blipFill>
          <a:blip r:embed="rId2"/>
          <a:stretch>
            <a:fillRect/>
          </a:stretch>
        </p:blipFill>
        <p:spPr>
          <a:xfrm>
            <a:off x="5586664" y="1551271"/>
            <a:ext cx="5941594" cy="5038825"/>
          </a:xfrm>
          <a:prstGeom prst="rect">
            <a:avLst/>
          </a:prstGeom>
        </p:spPr>
      </p:pic>
      <p:sp>
        <p:nvSpPr>
          <p:cNvPr id="6" name="Стрілка: вправо 5">
            <a:extLst>
              <a:ext uri="{FF2B5EF4-FFF2-40B4-BE49-F238E27FC236}">
                <a16:creationId xmlns:a16="http://schemas.microsoft.com/office/drawing/2014/main" id="{5DB6B923-95A1-4412-AE9D-F548A9516DD6}"/>
              </a:ext>
            </a:extLst>
          </p:cNvPr>
          <p:cNvSpPr/>
          <p:nvPr/>
        </p:nvSpPr>
        <p:spPr>
          <a:xfrm>
            <a:off x="2879638" y="2605157"/>
            <a:ext cx="982578" cy="48126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2199953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704597-550E-482F-A5EA-5BB060A72AC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uk-UA"/>
              <a:t>Текст слайда</a:t>
            </a:r>
          </a:p>
        </p:txBody>
      </p:sp>
      <p:sp>
        <p:nvSpPr>
          <p:cNvPr id="4" name="TextBox 3">
            <a:extLst>
              <a:ext uri="{FF2B5EF4-FFF2-40B4-BE49-F238E27FC236}">
                <a16:creationId xmlns:a16="http://schemas.microsoft.com/office/drawing/2014/main" id="{E8F50849-6B7A-4E37-9F97-DD0275B91E5B}"/>
              </a:ext>
            </a:extLst>
          </p:cNvPr>
          <p:cNvSpPr txBox="1"/>
          <p:nvPr/>
        </p:nvSpPr>
        <p:spPr>
          <a:xfrm>
            <a:off x="1556084" y="252663"/>
            <a:ext cx="924025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pple-system"/>
              </a:rPr>
              <a:t>The Domain Name System (</a:t>
            </a:r>
            <a:r>
              <a:rPr lang="en-US" b="1" dirty="0">
                <a:solidFill>
                  <a:srgbClr val="FF0000"/>
                </a:solidFill>
                <a:latin typeface="-apple-system"/>
              </a:rPr>
              <a:t>DNS</a:t>
            </a:r>
            <a:r>
              <a:rPr lang="en-US" dirty="0">
                <a:latin typeface="-apple-system"/>
              </a:rPr>
              <a:t>) is the phonebook of the Internet. When users type domain names such as ‘google.com’ or ‘nytimes.com’ into web browsers, DNS is responsible for finding the correct </a:t>
            </a:r>
            <a:r>
              <a:rPr lang="en-US" b="1" dirty="0">
                <a:solidFill>
                  <a:srgbClr val="FF0000"/>
                </a:solidFill>
                <a:latin typeface="Open Sans"/>
              </a:rPr>
              <a:t>IP address</a:t>
            </a:r>
            <a:r>
              <a:rPr lang="en-US" dirty="0">
                <a:latin typeface="-apple-system"/>
              </a:rPr>
              <a:t> for those sites. Browsers then use those addresses to communicate with origin servers or </a:t>
            </a:r>
            <a:r>
              <a:rPr lang="en-US" b="1" dirty="0">
                <a:solidFill>
                  <a:srgbClr val="FF0000"/>
                </a:solidFill>
                <a:latin typeface="-apple-system"/>
              </a:rPr>
              <a:t>CDN edge servers</a:t>
            </a:r>
            <a:r>
              <a:rPr lang="en-US" dirty="0">
                <a:latin typeface="-apple-system"/>
              </a:rPr>
              <a:t> to access website information. This all happens thanks to DNS servers: machines dedicated to answering DNS queries.</a:t>
            </a:r>
            <a:endParaRPr lang="en-US" dirty="0"/>
          </a:p>
        </p:txBody>
      </p:sp>
      <p:pic>
        <p:nvPicPr>
          <p:cNvPr id="5" name="Рисунок 5">
            <a:extLst>
              <a:ext uri="{FF2B5EF4-FFF2-40B4-BE49-F238E27FC236}">
                <a16:creationId xmlns:a16="http://schemas.microsoft.com/office/drawing/2014/main" id="{E270E7BF-CBF7-4E0E-81BB-D08076561579}"/>
              </a:ext>
            </a:extLst>
          </p:cNvPr>
          <p:cNvPicPr>
            <a:picLocks noChangeAspect="1"/>
          </p:cNvPicPr>
          <p:nvPr/>
        </p:nvPicPr>
        <p:blipFill>
          <a:blip r:embed="rId2"/>
          <a:stretch>
            <a:fillRect/>
          </a:stretch>
        </p:blipFill>
        <p:spPr>
          <a:xfrm>
            <a:off x="1415716" y="2205601"/>
            <a:ext cx="9891963" cy="4401928"/>
          </a:xfrm>
          <a:prstGeom prst="rect">
            <a:avLst/>
          </a:prstGeom>
        </p:spPr>
      </p:pic>
    </p:spTree>
    <p:extLst>
      <p:ext uri="{BB962C8B-B14F-4D97-AF65-F5344CB8AC3E}">
        <p14:creationId xmlns:p14="http://schemas.microsoft.com/office/powerpoint/2010/main" val="346957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2">
            <a:extLst>
              <a:ext uri="{FF2B5EF4-FFF2-40B4-BE49-F238E27FC236}">
                <a16:creationId xmlns:a16="http://schemas.microsoft.com/office/drawing/2014/main" id="{E6B644DE-BC1E-4988-BA68-840BCFDF9A98}"/>
              </a:ext>
            </a:extLst>
          </p:cNvPr>
          <p:cNvPicPr>
            <a:picLocks noChangeAspect="1"/>
          </p:cNvPicPr>
          <p:nvPr/>
        </p:nvPicPr>
        <p:blipFill>
          <a:blip r:embed="rId2"/>
          <a:stretch>
            <a:fillRect/>
          </a:stretch>
        </p:blipFill>
        <p:spPr>
          <a:xfrm>
            <a:off x="1816768" y="1064830"/>
            <a:ext cx="8969541" cy="4467654"/>
          </a:xfrm>
          <a:prstGeom prst="rect">
            <a:avLst/>
          </a:prstGeom>
        </p:spPr>
      </p:pic>
    </p:spTree>
    <p:extLst>
      <p:ext uri="{BB962C8B-B14F-4D97-AF65-F5344CB8AC3E}">
        <p14:creationId xmlns:p14="http://schemas.microsoft.com/office/powerpoint/2010/main" val="1240410541"/>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Широкий екран</PresentationFormat>
  <Slides>28</Slides>
  <Notes>0</Notes>
  <HiddenSlides>0</HiddenSlides>
  <ScaleCrop>false</ScaleCrop>
  <HeadingPairs>
    <vt:vector size="4" baseType="variant">
      <vt:variant>
        <vt:lpstr>Тема</vt:lpstr>
      </vt:variant>
      <vt:variant>
        <vt:i4>3</vt:i4>
      </vt:variant>
      <vt:variant>
        <vt:lpstr>Заголовки слайдів</vt:lpstr>
      </vt:variant>
      <vt:variant>
        <vt:i4>28</vt:i4>
      </vt:variant>
    </vt:vector>
  </HeadingPairs>
  <TitlesOfParts>
    <vt:vector size="31" baseType="lpstr">
      <vt:lpstr>1_GRADIENT THEME</vt:lpstr>
      <vt:lpstr>2_GRADIENT THEME</vt:lpstr>
      <vt:lpstr>2_DARK THEME</vt:lpstr>
      <vt:lpstr>Web Application Architecture, HTTP protocol</vt:lpstr>
      <vt:lpstr>What is Web application architecture?</vt:lpstr>
      <vt:lpstr>Презентація PowerPoint</vt:lpstr>
      <vt:lpstr>The moment you enter URL address in your browser and you hit ENTER, a lot of different things happen:</vt:lpstr>
      <vt:lpstr>Презентація PowerPoint</vt:lpstr>
      <vt:lpstr>Step 1 - URL Gets Resolved </vt:lpstr>
      <vt:lpstr>IP address from the cache</vt:lpstr>
      <vt:lpstr>Презентація PowerPoint</vt:lpstr>
      <vt:lpstr>Презентація PowerPoint</vt:lpstr>
      <vt:lpstr>Anatomy of a URL </vt:lpstr>
      <vt:lpstr>Презентація PowerPoint</vt:lpstr>
      <vt:lpstr>Step 2 - Request Is Sent  </vt:lpstr>
      <vt:lpstr>Презентація PowerPoint</vt:lpstr>
      <vt:lpstr>Презентація PowerPoint</vt:lpstr>
      <vt:lpstr>Презентація PowerPoint</vt:lpstr>
      <vt:lpstr>Презентація PowerPoint</vt:lpstr>
      <vt:lpstr>Презентація PowerPoint</vt:lpstr>
      <vt:lpstr>Step 3 - Response Is Parsed   </vt:lpstr>
      <vt:lpstr>Презентація PowerPoint</vt:lpstr>
      <vt:lpstr>Step 4 - Page Is Displayed    </vt:lpstr>
      <vt:lpstr>Server-side vs Browser-side     </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revision>472</cp:revision>
  <dcterms:created xsi:type="dcterms:W3CDTF">2018-11-02T13:55:27Z</dcterms:created>
  <dcterms:modified xsi:type="dcterms:W3CDTF">2020-10-26T10:41:44Z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