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78" r:id="rId11"/>
    <p:sldId id="279" r:id="rId12"/>
    <p:sldId id="276" r:id="rId13"/>
    <p:sldId id="277" r:id="rId14"/>
    <p:sldId id="264" r:id="rId15"/>
    <p:sldId id="275" r:id="rId16"/>
    <p:sldId id="269" r:id="rId17"/>
    <p:sldId id="270" r:id="rId18"/>
    <p:sldId id="272" r:id="rId19"/>
    <p:sldId id="273" r:id="rId20"/>
    <p:sldId id="265" r:id="rId21"/>
    <p:sldId id="268" r:id="rId22"/>
    <p:sldId id="266" r:id="rId23"/>
    <p:sldId id="267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A09C4-4D87-4DDD-AB36-C60546894C9D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A62FE-58E3-4E06-8A14-146479C23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A62FE-58E3-4E06-8A14-146479C232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6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A62FE-58E3-4E06-8A14-146479C232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AF0AC2-953A-4C13-A70C-3B522F682C96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AD1F-14FF-45FC-B4FB-E7173F8A2B19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5EDA5E-0E14-4275-886E-F75D1E7BB219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0CD6-FBAE-4DF8-924A-54497994B4AC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D5188EE-E701-46CA-BF98-B20DA6D493C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F9559-268F-47F9-BEDD-57A0EE68C6BF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43D7D-FE1D-450E-85CE-FC750613AFE6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77511-1BE7-490A-8554-45B32B7108B5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3B4F-CC13-4ACC-8F84-8A134D6FA8CC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5CE74D-DEBD-4F3E-B439-3F2FB7F8C6D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D864-9103-497C-BC72-93B855FF8B38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9F1EDCF-47E4-4062-AA90-0DD2BC195FCF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 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498" y="3398808"/>
            <a:ext cx="4037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 Members: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Student 1</a:t>
            </a:r>
          </a:p>
          <a:p>
            <a:r>
              <a:rPr lang="en-US" dirty="0">
                <a:solidFill>
                  <a:schemeClr val="bg1"/>
                </a:solidFill>
              </a:rPr>
              <a:t>Student 2</a:t>
            </a:r>
          </a:p>
          <a:p>
            <a:r>
              <a:rPr lang="en-US" dirty="0">
                <a:solidFill>
                  <a:schemeClr val="bg1"/>
                </a:solidFill>
              </a:rPr>
              <a:t>Student 3</a:t>
            </a:r>
          </a:p>
          <a:p>
            <a:r>
              <a:rPr lang="en-US" dirty="0">
                <a:solidFill>
                  <a:schemeClr val="bg1"/>
                </a:solidFill>
              </a:rPr>
              <a:t>Student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54815" y="3398808"/>
            <a:ext cx="40371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Supervisor:</a:t>
            </a:r>
          </a:p>
          <a:p>
            <a:r>
              <a:rPr lang="en-US" dirty="0">
                <a:solidFill>
                  <a:schemeClr val="bg1"/>
                </a:solidFill>
              </a:rPr>
              <a:t>Name of Supervisor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Co Supervisor:</a:t>
            </a:r>
          </a:p>
          <a:p>
            <a:r>
              <a:rPr lang="en-US" dirty="0">
                <a:solidFill>
                  <a:schemeClr val="bg1"/>
                </a:solidFill>
              </a:rPr>
              <a:t>Name of Co-Supervisor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299" y="1044862"/>
            <a:ext cx="1498441" cy="14649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79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9C5E-0FE8-F8F2-CC81-9F0BAECA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74B0-E99F-6D8E-184E-420D80D57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54F0F-A8A0-470D-7516-FACBF92B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15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06CC-94E3-15CF-AEB5-4CFDDF7DE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8A718-7AB0-D4EF-0465-1E9404690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CF21-2101-14E0-660A-4FF6021C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0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DBD51-DCD6-BF9C-FF40-DECE7756A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E0885-0A4E-58CC-277C-58868E5B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58A58-76CF-DACE-0A87-EE2F1D99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35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F8E7-67EB-9209-3F19-531602E7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66CD-7146-3494-703B-BB38E3D68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CB2EE-F403-EF90-D609-C12C9D87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10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3507729" cy="3678303"/>
          </a:xfrm>
        </p:spPr>
        <p:txBody>
          <a:bodyPr/>
          <a:lstStyle/>
          <a:p>
            <a:r>
              <a:rPr lang="en-US" b="1" dirty="0"/>
              <a:t>User Authentication</a:t>
            </a:r>
          </a:p>
          <a:p>
            <a:r>
              <a:rPr lang="en-US" b="1" dirty="0"/>
              <a:t>User Roles and Permissions</a:t>
            </a:r>
          </a:p>
          <a:p>
            <a:r>
              <a:rPr lang="en-US" b="1" dirty="0"/>
              <a:t>Dashboard</a:t>
            </a:r>
          </a:p>
          <a:p>
            <a:r>
              <a:rPr lang="en-US" b="1" dirty="0"/>
              <a:t>Data Management</a:t>
            </a:r>
          </a:p>
          <a:p>
            <a:r>
              <a:rPr lang="en-US" b="1" dirty="0"/>
              <a:t>Database Integration</a:t>
            </a:r>
          </a:p>
          <a:p>
            <a:r>
              <a:rPr lang="en-US" b="1" dirty="0"/>
              <a:t>Search and Filters</a:t>
            </a:r>
          </a:p>
          <a:p>
            <a:r>
              <a:rPr lang="en-US" b="1" dirty="0"/>
              <a:t>Notifications</a:t>
            </a:r>
          </a:p>
          <a:p>
            <a:r>
              <a:rPr lang="en-US" b="1" dirty="0"/>
              <a:t>Reporting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66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Integration with APIs</a:t>
            </a:r>
            <a:endParaRPr lang="en-US" dirty="0"/>
          </a:p>
          <a:p>
            <a:r>
              <a:rPr lang="en-US" b="1" dirty="0"/>
              <a:t>Responsive Design</a:t>
            </a:r>
          </a:p>
          <a:p>
            <a:r>
              <a:rPr lang="en-US" b="1" dirty="0"/>
              <a:t>Version Control</a:t>
            </a:r>
          </a:p>
          <a:p>
            <a:r>
              <a:rPr lang="en-US" b="1" dirty="0"/>
              <a:t>Analysis and Report Generation</a:t>
            </a:r>
          </a:p>
          <a:p>
            <a:r>
              <a:rPr lang="en-US" b="1" dirty="0"/>
              <a:t>Testing Environment</a:t>
            </a:r>
          </a:p>
          <a:p>
            <a:r>
              <a:rPr lang="en-US" b="1" dirty="0"/>
              <a:t>Payment Integration</a:t>
            </a:r>
          </a:p>
          <a:p>
            <a:endParaRPr lang="en-US" b="1" dirty="0"/>
          </a:p>
          <a:p>
            <a:r>
              <a:rPr lang="en-US" b="1" dirty="0"/>
              <a:t>(Add your own customized features along with these)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1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User Authentication</a:t>
            </a:r>
          </a:p>
          <a:p>
            <a:r>
              <a:rPr lang="en-US" b="1" dirty="0"/>
              <a:t>Search Functionality</a:t>
            </a:r>
          </a:p>
          <a:p>
            <a:r>
              <a:rPr lang="en-US" b="1" dirty="0"/>
              <a:t>Push Notifications</a:t>
            </a:r>
          </a:p>
          <a:p>
            <a:r>
              <a:rPr lang="en-US" b="1" dirty="0" err="1"/>
              <a:t>Geolocation</a:t>
            </a:r>
            <a:r>
              <a:rPr lang="en-US" b="1" dirty="0"/>
              <a:t>/ Camera Integration/ Sensor Integration</a:t>
            </a:r>
          </a:p>
          <a:p>
            <a:r>
              <a:rPr lang="en-US" b="1" dirty="0"/>
              <a:t>Cross-Platform Compatibility</a:t>
            </a:r>
          </a:p>
          <a:p>
            <a:r>
              <a:rPr lang="en-US" b="1" dirty="0"/>
              <a:t>App Permissions</a:t>
            </a:r>
          </a:p>
          <a:p>
            <a:r>
              <a:rPr lang="en-US" b="1" dirty="0"/>
              <a:t>Payment Integration</a:t>
            </a:r>
          </a:p>
          <a:p>
            <a:r>
              <a:rPr lang="en-US" b="1" dirty="0"/>
              <a:t>Testing</a:t>
            </a:r>
          </a:p>
          <a:p>
            <a:endParaRPr lang="en-US" b="1" dirty="0"/>
          </a:p>
          <a:p>
            <a:r>
              <a:rPr lang="en-US" b="1" dirty="0"/>
              <a:t>(Add your own customized features along with these)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58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 Collection and Preprocessing</a:t>
            </a:r>
          </a:p>
          <a:p>
            <a:r>
              <a:rPr lang="en-US" b="1" dirty="0"/>
              <a:t>AI Model Integration</a:t>
            </a:r>
          </a:p>
          <a:p>
            <a:r>
              <a:rPr lang="en-US" b="1" dirty="0"/>
              <a:t>Model Training</a:t>
            </a:r>
          </a:p>
          <a:p>
            <a:r>
              <a:rPr lang="en-US" b="1" dirty="0"/>
              <a:t>Real-time Processing</a:t>
            </a:r>
          </a:p>
          <a:p>
            <a:r>
              <a:rPr lang="en-US" b="1" dirty="0"/>
              <a:t>Integration with External APIs</a:t>
            </a:r>
          </a:p>
          <a:p>
            <a:r>
              <a:rPr lang="en-US" b="1" dirty="0"/>
              <a:t>Data Visualization</a:t>
            </a:r>
          </a:p>
          <a:p>
            <a:r>
              <a:rPr lang="en-US" b="1" dirty="0"/>
              <a:t>Customization</a:t>
            </a:r>
          </a:p>
          <a:p>
            <a:r>
              <a:rPr lang="en-US" b="1" dirty="0"/>
              <a:t>Cross-Platform Compatibility</a:t>
            </a:r>
          </a:p>
          <a:p>
            <a:r>
              <a:rPr lang="en-US" b="1" dirty="0"/>
              <a:t>Testing Environment</a:t>
            </a:r>
          </a:p>
          <a:p>
            <a:endParaRPr lang="en-US" b="1" dirty="0"/>
          </a:p>
          <a:p>
            <a:r>
              <a:rPr lang="en-US" b="1" dirty="0"/>
              <a:t>(Add your own customized features along with these)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2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9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7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concise and use bullet points for presentation.</a:t>
            </a:r>
          </a:p>
          <a:p>
            <a:r>
              <a:rPr lang="en-US" dirty="0"/>
              <a:t>Do not use paragraphs in slides.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26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 Expected Prototype of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 Major Feature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15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 Expected Prototype of Project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Mention Major Feature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98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Sustainable Development Goal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61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Prepare more than 20 slides.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58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A41C-060B-7C04-1571-D1FAB38F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BF392-F784-B72A-6999-C48C543B4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04306-6BC7-2F90-E9B0-F9A7B9BC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3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983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58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Existing Solutions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6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36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415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786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168</TotalTime>
  <Words>242</Words>
  <Application>Microsoft Office PowerPoint</Application>
  <PresentationFormat>Widescreen</PresentationFormat>
  <Paragraphs>104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Gill Sans MT</vt:lpstr>
      <vt:lpstr>Wingdings 2</vt:lpstr>
      <vt:lpstr>Dividend</vt:lpstr>
      <vt:lpstr>Project  Title</vt:lpstr>
      <vt:lpstr>Background</vt:lpstr>
      <vt:lpstr>Problem Statement</vt:lpstr>
      <vt:lpstr>Existing Solutions</vt:lpstr>
      <vt:lpstr>Limitations of Existing Solutions </vt:lpstr>
      <vt:lpstr>Proposed Solution</vt:lpstr>
      <vt:lpstr>Methodology</vt:lpstr>
      <vt:lpstr>Scope</vt:lpstr>
      <vt:lpstr>Data Gathering</vt:lpstr>
      <vt:lpstr>Architecture Diagram</vt:lpstr>
      <vt:lpstr>Project Flow</vt:lpstr>
      <vt:lpstr>USE CASE Diagram</vt:lpstr>
      <vt:lpstr>Entity Relationship Diagram</vt:lpstr>
      <vt:lpstr>Web application Features</vt:lpstr>
      <vt:lpstr>Web application Features</vt:lpstr>
      <vt:lpstr>Mobile Application Features</vt:lpstr>
      <vt:lpstr>AI Features</vt:lpstr>
      <vt:lpstr>Target Audience </vt:lpstr>
      <vt:lpstr>Industry Collaboration</vt:lpstr>
      <vt:lpstr>Web Application Expected Prototype of Project </vt:lpstr>
      <vt:lpstr>Mobile Application Expected Prototype of Project </vt:lpstr>
      <vt:lpstr>Sustainable Development Goal </vt:lpstr>
      <vt:lpstr>Tools and Technology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Title</dc:title>
  <dc:creator>dell</dc:creator>
  <cp:lastModifiedBy>Soomaiya</cp:lastModifiedBy>
  <cp:revision>20</cp:revision>
  <dcterms:created xsi:type="dcterms:W3CDTF">2023-11-26T11:01:00Z</dcterms:created>
  <dcterms:modified xsi:type="dcterms:W3CDTF">2024-05-07T07:10:41Z</dcterms:modified>
</cp:coreProperties>
</file>