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69" r:id="rId13"/>
    <p:sldId id="270" r:id="rId14"/>
    <p:sldId id="272" r:id="rId15"/>
    <p:sldId id="273" r:id="rId16"/>
    <p:sldId id="265" r:id="rId17"/>
    <p:sldId id="268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A09C4-4D87-4DDD-AB36-C60546894C9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A62FE-58E3-4E06-8A14-146479C2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62FE-58E3-4E06-8A14-146479C232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62FE-58E3-4E06-8A14-146479C23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F0AC2-953A-4C13-A70C-3B522F682C96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D1F-14FF-45FC-B4FB-E7173F8A2B19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5EDA5E-0E14-4275-886E-F75D1E7BB219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CD6-FBAE-4DF8-924A-54497994B4AC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188EE-E701-46CA-BF98-B20DA6D493C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559-268F-47F9-BEDD-57A0EE68C6BF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3D7D-FE1D-450E-85CE-FC750613AFE6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511-1BE7-490A-8554-45B32B7108B5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3B4F-CC13-4ACC-8F84-8A134D6FA8CC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CE74D-DEBD-4F3E-B439-3F2FB7F8C6D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864-9103-497C-BC72-93B855FF8B38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F1EDCF-47E4-4062-AA90-0DD2BC195FCF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 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498" y="3398808"/>
            <a:ext cx="4037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Members: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Student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Student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Student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Student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4815" y="3398808"/>
            <a:ext cx="4037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Supervisor: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 of Supervisor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 Supervisor: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 of Co-Supervisor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99" y="1044862"/>
            <a:ext cx="1498441" cy="14649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7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507729" cy="3678303"/>
          </a:xfrm>
        </p:spPr>
        <p:txBody>
          <a:bodyPr/>
          <a:lstStyle/>
          <a:p>
            <a:r>
              <a:rPr lang="en-US" b="1" dirty="0"/>
              <a:t>User </a:t>
            </a:r>
            <a:r>
              <a:rPr lang="en-US" b="1" dirty="0" smtClean="0"/>
              <a:t>Authentication</a:t>
            </a:r>
          </a:p>
          <a:p>
            <a:r>
              <a:rPr lang="en-US" b="1" dirty="0"/>
              <a:t>User Roles and </a:t>
            </a:r>
            <a:r>
              <a:rPr lang="en-US" b="1" dirty="0" smtClean="0"/>
              <a:t>Permissions</a:t>
            </a:r>
          </a:p>
          <a:p>
            <a:r>
              <a:rPr lang="en-US" b="1" dirty="0" smtClean="0"/>
              <a:t>Dashboard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Management</a:t>
            </a:r>
          </a:p>
          <a:p>
            <a:r>
              <a:rPr lang="en-US" b="1" dirty="0" smtClean="0"/>
              <a:t>Database Integration</a:t>
            </a:r>
          </a:p>
          <a:p>
            <a:r>
              <a:rPr lang="en-US" b="1" dirty="0"/>
              <a:t>Search and </a:t>
            </a:r>
            <a:r>
              <a:rPr lang="en-US" b="1" dirty="0" smtClean="0"/>
              <a:t>Filters</a:t>
            </a:r>
          </a:p>
          <a:p>
            <a:r>
              <a:rPr lang="en-US" b="1" dirty="0" smtClean="0"/>
              <a:t>Notifications</a:t>
            </a:r>
          </a:p>
          <a:p>
            <a:r>
              <a:rPr lang="en-US" b="1" dirty="0" smtClean="0"/>
              <a:t>Reporting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Integration with APIs</a:t>
            </a:r>
            <a:endParaRPr lang="en-US" dirty="0"/>
          </a:p>
          <a:p>
            <a:r>
              <a:rPr lang="en-US" b="1" dirty="0" smtClean="0"/>
              <a:t>Responsive Design</a:t>
            </a:r>
          </a:p>
          <a:p>
            <a:r>
              <a:rPr lang="en-US" b="1" dirty="0"/>
              <a:t>Version </a:t>
            </a:r>
            <a:r>
              <a:rPr lang="en-US" b="1" dirty="0" smtClean="0"/>
              <a:t>Control</a:t>
            </a:r>
          </a:p>
          <a:p>
            <a:r>
              <a:rPr lang="en-US" b="1" dirty="0" smtClean="0"/>
              <a:t>Analysis and Report Generation</a:t>
            </a:r>
          </a:p>
          <a:p>
            <a:r>
              <a:rPr lang="en-US" b="1" dirty="0" smtClean="0"/>
              <a:t>Testing Environment</a:t>
            </a:r>
          </a:p>
          <a:p>
            <a:r>
              <a:rPr lang="en-US" b="1" dirty="0"/>
              <a:t>Payment Integration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(Add your own customized features along with these)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User </a:t>
            </a:r>
            <a:r>
              <a:rPr lang="en-US" b="1" dirty="0" smtClean="0"/>
              <a:t>Authentication</a:t>
            </a:r>
          </a:p>
          <a:p>
            <a:r>
              <a:rPr lang="en-US" b="1" dirty="0"/>
              <a:t>Search Functionality</a:t>
            </a:r>
            <a:endParaRPr lang="en-US" b="1" dirty="0" smtClean="0"/>
          </a:p>
          <a:p>
            <a:r>
              <a:rPr lang="en-US" b="1" dirty="0"/>
              <a:t>Push </a:t>
            </a:r>
            <a:r>
              <a:rPr lang="en-US" b="1" dirty="0" smtClean="0"/>
              <a:t>Notifications</a:t>
            </a:r>
          </a:p>
          <a:p>
            <a:r>
              <a:rPr lang="en-US" b="1" dirty="0" err="1" smtClean="0"/>
              <a:t>Geolocation</a:t>
            </a:r>
            <a:r>
              <a:rPr lang="en-US" b="1" dirty="0" smtClean="0"/>
              <a:t>/ Camera Integration/ </a:t>
            </a:r>
            <a:r>
              <a:rPr lang="en-US" b="1" dirty="0"/>
              <a:t>Sensor </a:t>
            </a:r>
            <a:r>
              <a:rPr lang="en-US" b="1" dirty="0" smtClean="0"/>
              <a:t>Integration</a:t>
            </a:r>
          </a:p>
          <a:p>
            <a:r>
              <a:rPr lang="en-US" b="1" dirty="0"/>
              <a:t>Cross-Platform </a:t>
            </a:r>
            <a:r>
              <a:rPr lang="en-US" b="1" dirty="0" smtClean="0"/>
              <a:t>Compatibility</a:t>
            </a:r>
          </a:p>
          <a:p>
            <a:r>
              <a:rPr lang="en-US" b="1" dirty="0"/>
              <a:t>App </a:t>
            </a:r>
            <a:r>
              <a:rPr lang="en-US" b="1" dirty="0" smtClean="0"/>
              <a:t>Permissions</a:t>
            </a:r>
          </a:p>
          <a:p>
            <a:r>
              <a:rPr lang="en-US" b="1" dirty="0"/>
              <a:t>Payment </a:t>
            </a:r>
            <a:r>
              <a:rPr lang="en-US" b="1" dirty="0" smtClean="0"/>
              <a:t>Integration</a:t>
            </a:r>
          </a:p>
          <a:p>
            <a:r>
              <a:rPr lang="en-US" b="1" dirty="0" smtClean="0"/>
              <a:t>Testing</a:t>
            </a:r>
          </a:p>
          <a:p>
            <a:endParaRPr lang="en-US" b="1" dirty="0"/>
          </a:p>
          <a:p>
            <a:r>
              <a:rPr lang="en-US" b="1" dirty="0"/>
              <a:t>(Add your own customized features along with these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5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Collection and </a:t>
            </a:r>
            <a:r>
              <a:rPr lang="en-US" b="1" dirty="0" smtClean="0"/>
              <a:t>Preprocessing</a:t>
            </a:r>
          </a:p>
          <a:p>
            <a:r>
              <a:rPr lang="en-US" b="1" dirty="0" smtClean="0"/>
              <a:t>AI </a:t>
            </a:r>
            <a:r>
              <a:rPr lang="en-US" b="1" dirty="0"/>
              <a:t>Model </a:t>
            </a:r>
            <a:r>
              <a:rPr lang="en-US" b="1" dirty="0" smtClean="0"/>
              <a:t>Integration</a:t>
            </a:r>
          </a:p>
          <a:p>
            <a:r>
              <a:rPr lang="en-US" b="1" dirty="0"/>
              <a:t>Model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Real-time </a:t>
            </a:r>
            <a:r>
              <a:rPr lang="en-US" b="1" dirty="0" smtClean="0"/>
              <a:t>Processing</a:t>
            </a:r>
          </a:p>
          <a:p>
            <a:r>
              <a:rPr lang="en-US" b="1" dirty="0"/>
              <a:t>Integration with External </a:t>
            </a:r>
            <a:r>
              <a:rPr lang="en-US" b="1" dirty="0" smtClean="0"/>
              <a:t>APIs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b="1" dirty="0" smtClean="0"/>
              <a:t>Customization</a:t>
            </a:r>
          </a:p>
          <a:p>
            <a:r>
              <a:rPr lang="en-US" b="1" dirty="0"/>
              <a:t>Cross-Platform </a:t>
            </a:r>
            <a:r>
              <a:rPr lang="en-US" b="1" dirty="0" smtClean="0"/>
              <a:t>Compatibility</a:t>
            </a:r>
          </a:p>
          <a:p>
            <a:r>
              <a:rPr lang="en-US" b="1" dirty="0"/>
              <a:t>Testing </a:t>
            </a:r>
            <a:r>
              <a:rPr lang="en-US" b="1" dirty="0" smtClean="0"/>
              <a:t>Environment</a:t>
            </a:r>
          </a:p>
          <a:p>
            <a:endParaRPr lang="en-US" b="1" dirty="0" smtClean="0"/>
          </a:p>
          <a:p>
            <a:r>
              <a:rPr lang="en-US" b="1" dirty="0"/>
              <a:t>(Add your own customized features along with these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7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Expected Prototype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Mention Major Feature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5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Expected Prototype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Mention Major Feature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Development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6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more than 20 slides.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concise and use bullet points for presentation.</a:t>
            </a:r>
          </a:p>
          <a:p>
            <a:r>
              <a:rPr lang="en-US" dirty="0" smtClean="0"/>
              <a:t>Do not use paragraphs in slides.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1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8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166</TotalTime>
  <Words>226</Words>
  <Application>Microsoft Office PowerPoint</Application>
  <PresentationFormat>Widescreen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Project  Title</vt:lpstr>
      <vt:lpstr>Background</vt:lpstr>
      <vt:lpstr>Problem Statement</vt:lpstr>
      <vt:lpstr>Existing Solutions</vt:lpstr>
      <vt:lpstr>Limitations of Existing Solutions </vt:lpstr>
      <vt:lpstr>Proposed Solution</vt:lpstr>
      <vt:lpstr>Methodology</vt:lpstr>
      <vt:lpstr>Scope</vt:lpstr>
      <vt:lpstr>Data Gathering</vt:lpstr>
      <vt:lpstr>Web application Features</vt:lpstr>
      <vt:lpstr>Web application Features</vt:lpstr>
      <vt:lpstr>Mobile Application Features</vt:lpstr>
      <vt:lpstr>AI Features</vt:lpstr>
      <vt:lpstr>Target Audience </vt:lpstr>
      <vt:lpstr>Industry Collaboration</vt:lpstr>
      <vt:lpstr>Web Application Expected Prototype of Project </vt:lpstr>
      <vt:lpstr>Mobile Application Expected Prototype of Project </vt:lpstr>
      <vt:lpstr>Sustainable Development Goal </vt:lpstr>
      <vt:lpstr>Tools and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</dc:title>
  <dc:creator>dell</dc:creator>
  <cp:lastModifiedBy>dell</cp:lastModifiedBy>
  <cp:revision>19</cp:revision>
  <dcterms:created xsi:type="dcterms:W3CDTF">2023-11-26T11:01:00Z</dcterms:created>
  <dcterms:modified xsi:type="dcterms:W3CDTF">2023-11-26T13:47:59Z</dcterms:modified>
</cp:coreProperties>
</file>