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9"/>
  </p:notesMasterIdLst>
  <p:handoutMasterIdLst>
    <p:handoutMasterId r:id="rId10"/>
  </p:handoutMasterIdLst>
  <p:sldIdLst>
    <p:sldId id="261" r:id="rId2"/>
    <p:sldId id="267" r:id="rId3"/>
    <p:sldId id="263" r:id="rId4"/>
    <p:sldId id="264" r:id="rId5"/>
    <p:sldId id="265" r:id="rId6"/>
    <p:sldId id="262" r:id="rId7"/>
    <p:sldId id="266" r:id="rId8"/>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495D21"/>
    <a:srgbClr val="7A9F31"/>
    <a:srgbClr val="759731"/>
    <a:srgbClr val="BC0000"/>
    <a:srgbClr val="DE0000"/>
    <a:srgbClr val="BFBFBF"/>
    <a:srgbClr val="F2F2F2"/>
    <a:srgbClr val="CC0000"/>
    <a:srgbClr val="FF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6" autoAdjust="0"/>
    <p:restoredTop sz="70344" autoAdjust="0"/>
  </p:normalViewPr>
  <p:slideViewPr>
    <p:cSldViewPr>
      <p:cViewPr varScale="1">
        <p:scale>
          <a:sx n="58" d="100"/>
          <a:sy n="58" d="100"/>
        </p:scale>
        <p:origin x="-250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616"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05566552-37E3-4517-92BA-B7ABD48AD572}" type="datetimeFigureOut">
              <a:rPr lang="fr-FR"/>
              <a:pPr>
                <a:defRPr/>
              </a:pPr>
              <a:t>04/07/2023</a:t>
            </a:fld>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041C4AB-EDBB-4E91-9D82-FD577E145BA4}" type="slidenum">
              <a:rPr lang="fr-FR"/>
              <a:pPr>
                <a:defRPr/>
              </a:pPr>
              <a:t>‹#›</a:t>
            </a:fld>
            <a:endParaRPr lang="fr-FR"/>
          </a:p>
        </p:txBody>
      </p:sp>
    </p:spTree>
    <p:extLst>
      <p:ext uri="{BB962C8B-B14F-4D97-AF65-F5344CB8AC3E}">
        <p14:creationId xmlns:p14="http://schemas.microsoft.com/office/powerpoint/2010/main" val="2475208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defRPr>
            </a:lvl1pPr>
          </a:lstStyle>
          <a:p>
            <a:pPr>
              <a:defRPr/>
            </a:pPr>
            <a:endParaRPr lang="fr-FR"/>
          </a:p>
        </p:txBody>
      </p:sp>
      <p:sp>
        <p:nvSpPr>
          <p:cNvPr id="3" name="Espace réservé de la date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smtClean="0">
                <a:latin typeface="+mn-lt"/>
              </a:defRPr>
            </a:lvl1pPr>
          </a:lstStyle>
          <a:p>
            <a:pPr>
              <a:defRPr/>
            </a:pPr>
            <a:fld id="{8C60BE83-2975-403F-9137-DD099FDEBC2C}" type="datetimeFigureOut">
              <a:rPr lang="fr-FR"/>
              <a:pPr>
                <a:defRPr/>
              </a:pPr>
              <a:t>04/07/2023</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smtClean="0">
                <a:latin typeface="+mn-lt"/>
              </a:defRPr>
            </a:lvl1pPr>
          </a:lstStyle>
          <a:p>
            <a:pPr>
              <a:defRPr/>
            </a:pPr>
            <a:fld id="{32C917F6-70F9-4670-9AE4-14EFC554B776}" type="slidenum">
              <a:rPr lang="fr-FR"/>
              <a:pPr>
                <a:defRPr/>
              </a:pPr>
              <a:t>‹#›</a:t>
            </a:fld>
            <a:endParaRPr lang="fr-FR"/>
          </a:p>
        </p:txBody>
      </p:sp>
    </p:spTree>
    <p:extLst>
      <p:ext uri="{BB962C8B-B14F-4D97-AF65-F5344CB8AC3E}">
        <p14:creationId xmlns:p14="http://schemas.microsoft.com/office/powerpoint/2010/main" val="175321549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77875"/>
            <a:ext cx="5113338" cy="3833813"/>
          </a:xfrm>
        </p:spPr>
      </p:sp>
      <p:sp>
        <p:nvSpPr>
          <p:cNvPr id="3" name="Notes Placeholder 2"/>
          <p:cNvSpPr>
            <a:spLocks noGrp="1"/>
          </p:cNvSpPr>
          <p:nvPr>
            <p:ph type="body" idx="1"/>
          </p:nvPr>
        </p:nvSpPr>
        <p:spPr/>
        <p:txBody>
          <a:bodyPr>
            <a:normAutofit/>
          </a:bodyPr>
          <a:lstStyle/>
          <a:p>
            <a:r>
              <a:rPr lang="fr-FR" dirty="0" smtClean="0"/>
              <a:t>Projet portant sur la manipulation</a:t>
            </a:r>
            <a:r>
              <a:rPr lang="fr-FR" baseline="0" dirty="0" smtClean="0"/>
              <a:t> d’objets 3D.</a:t>
            </a:r>
            <a:endParaRPr lang="fr-FR" dirty="0"/>
          </a:p>
        </p:txBody>
      </p:sp>
      <p:sp>
        <p:nvSpPr>
          <p:cNvPr id="4" name="Slide Number Placeholder 3"/>
          <p:cNvSpPr>
            <a:spLocks noGrp="1"/>
          </p:cNvSpPr>
          <p:nvPr>
            <p:ph type="sldNum" idx="10"/>
          </p:nvPr>
        </p:nvSpPr>
        <p:spPr/>
        <p:txBody>
          <a:bodyPr/>
          <a:lstStyle/>
          <a:p>
            <a:fld id="{2E8D98DC-52EB-4F07-AC1F-AEE3696E74F8}"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77875"/>
            <a:ext cx="5113338" cy="3833813"/>
          </a:xfrm>
        </p:spPr>
      </p:sp>
      <p:sp>
        <p:nvSpPr>
          <p:cNvPr id="3" name="Notes Placeholder 2"/>
          <p:cNvSpPr>
            <a:spLocks noGrp="1"/>
          </p:cNvSpPr>
          <p:nvPr>
            <p:ph type="body" idx="1"/>
          </p:nvPr>
        </p:nvSpPr>
        <p:spPr/>
        <p:txBody>
          <a:bodyPr>
            <a:normAutofit/>
          </a:bodyPr>
          <a:lstStyle/>
          <a:p>
            <a:r>
              <a:rPr lang="fr-FR" dirty="0" smtClean="0"/>
              <a:t>Un</a:t>
            </a:r>
            <a:r>
              <a:rPr lang="fr-FR" baseline="0" dirty="0" smtClean="0"/>
              <a:t> exemple de cas nécessitant de minimiser la quantité de données 3D à traiter est celui de certains jeux vidéos.</a:t>
            </a:r>
            <a:endParaRPr lang="fr-FR" dirty="0"/>
          </a:p>
        </p:txBody>
      </p:sp>
      <p:sp>
        <p:nvSpPr>
          <p:cNvPr id="4" name="Slide Number Placeholder 3"/>
          <p:cNvSpPr>
            <a:spLocks noGrp="1"/>
          </p:cNvSpPr>
          <p:nvPr>
            <p:ph type="sldNum" idx="10"/>
          </p:nvPr>
        </p:nvSpPr>
        <p:spPr/>
        <p:txBody>
          <a:bodyPr/>
          <a:lstStyle/>
          <a:p>
            <a:fld id="{2E8D98DC-52EB-4F07-AC1F-AEE3696E74F8}"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a:t>
            </a:r>
            <a:r>
              <a:rPr lang="fr-FR" baseline="0" dirty="0" smtClean="0"/>
              <a:t> un exemple d’objet 3D composé de 11 polyèdres convexes élémentaires.</a:t>
            </a:r>
            <a:endParaRPr lang="fr-FR" dirty="0"/>
          </a:p>
        </p:txBody>
      </p:sp>
      <p:sp>
        <p:nvSpPr>
          <p:cNvPr id="4" name="Espace réservé du numéro de diapositive 3"/>
          <p:cNvSpPr>
            <a:spLocks noGrp="1"/>
          </p:cNvSpPr>
          <p:nvPr>
            <p:ph type="sldNum" sz="quarter" idx="10"/>
          </p:nvPr>
        </p:nvSpPr>
        <p:spPr/>
        <p:txBody>
          <a:bodyPr/>
          <a:lstStyle/>
          <a:p>
            <a:pPr>
              <a:defRPr/>
            </a:pPr>
            <a:fld id="{32C917F6-70F9-4670-9AE4-14EFC554B776}" type="slidenum">
              <a:rPr lang="fr-FR" smtClean="0"/>
              <a:pPr>
                <a:defRPr/>
              </a:pPr>
              <a:t>3</a:t>
            </a:fld>
            <a:endParaRPr lang="fr-FR"/>
          </a:p>
        </p:txBody>
      </p:sp>
    </p:spTree>
    <p:extLst>
      <p:ext uri="{BB962C8B-B14F-4D97-AF65-F5344CB8AC3E}">
        <p14:creationId xmlns:p14="http://schemas.microsoft.com/office/powerpoint/2010/main" val="290368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Après fusion de certains</a:t>
            </a:r>
            <a:r>
              <a:rPr lang="fr-FR" baseline="0" dirty="0" smtClean="0"/>
              <a:t> de ces polyèdres élémentaires, on constate que </a:t>
            </a:r>
            <a:r>
              <a:rPr lang="fr-FR" dirty="0" smtClean="0"/>
              <a:t>cet objet peut être modélisé avec seulement 3 polyèdres</a:t>
            </a:r>
            <a:r>
              <a:rPr lang="fr-FR" baseline="0" dirty="0" smtClean="0"/>
              <a:t> convexes.</a:t>
            </a:r>
            <a:endParaRPr lang="fr-FR" dirty="0"/>
          </a:p>
        </p:txBody>
      </p:sp>
      <p:sp>
        <p:nvSpPr>
          <p:cNvPr id="4" name="Espace réservé du numéro de diapositive 3"/>
          <p:cNvSpPr>
            <a:spLocks noGrp="1"/>
          </p:cNvSpPr>
          <p:nvPr>
            <p:ph type="sldNum" sz="quarter" idx="10"/>
          </p:nvPr>
        </p:nvSpPr>
        <p:spPr/>
        <p:txBody>
          <a:bodyPr/>
          <a:lstStyle/>
          <a:p>
            <a:pPr>
              <a:defRPr/>
            </a:pPr>
            <a:fld id="{32C917F6-70F9-4670-9AE4-14EFC554B776}" type="slidenum">
              <a:rPr lang="fr-FR" smtClean="0"/>
              <a:pPr>
                <a:defRPr/>
              </a:pPr>
              <a:t>4</a:t>
            </a:fld>
            <a:endParaRPr lang="fr-FR"/>
          </a:p>
        </p:txBody>
      </p:sp>
    </p:spTree>
    <p:extLst>
      <p:ext uri="{BB962C8B-B14F-4D97-AF65-F5344CB8AC3E}">
        <p14:creationId xmlns:p14="http://schemas.microsoft.com/office/powerpoint/2010/main" val="304524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77875"/>
            <a:ext cx="5113338" cy="3833813"/>
          </a:xfrm>
        </p:spPr>
      </p:sp>
      <p:sp>
        <p:nvSpPr>
          <p:cNvPr id="3" name="Notes Placeholder 2"/>
          <p:cNvSpPr>
            <a:spLocks noGrp="1"/>
          </p:cNvSpPr>
          <p:nvPr>
            <p:ph type="body" idx="1"/>
          </p:nvPr>
        </p:nvSpPr>
        <p:spPr/>
        <p:txBody>
          <a:bodyPr>
            <a:normAutofit/>
          </a:bodyPr>
          <a:lstStyle/>
          <a:p>
            <a:r>
              <a:rPr lang="fr-FR" dirty="0" smtClean="0"/>
              <a:t>Si</a:t>
            </a:r>
            <a:r>
              <a:rPr lang="fr-FR" baseline="0" dirty="0" smtClean="0"/>
              <a:t> l’on ne choisi pas de façon optimale les polyèdres à fusionner, alors le nombre final de polyèdres issus de la fusion ne sera pas minimal, comme illustré ici (en 2D avec des polygones pour simplifier).</a:t>
            </a:r>
            <a:endParaRPr lang="fr-FR" dirty="0"/>
          </a:p>
        </p:txBody>
      </p:sp>
      <p:sp>
        <p:nvSpPr>
          <p:cNvPr id="4" name="Slide Number Placeholder 3"/>
          <p:cNvSpPr>
            <a:spLocks noGrp="1"/>
          </p:cNvSpPr>
          <p:nvPr>
            <p:ph type="sldNum" idx="10"/>
          </p:nvPr>
        </p:nvSpPr>
        <p:spPr/>
        <p:txBody>
          <a:bodyPr/>
          <a:lstStyle/>
          <a:p>
            <a:fld id="{2E8D98DC-52EB-4F07-AC1F-AEE3696E74F8}"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77875"/>
            <a:ext cx="5113338" cy="3833813"/>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dirty="0" smtClean="0"/>
              <a:t>Le but de ce projet est d’implémenter</a:t>
            </a:r>
            <a:r>
              <a:rPr lang="fr-FR" baseline="0" dirty="0" smtClean="0"/>
              <a:t> efficacement une idée simple visant à trouver quels sont les polyèdres à fusionner pour avoir, au final, un nombre minimal de polyèdres convexes issus de la fusion. Il suffit simplement de tester tous les ordres dans lesquels il est possible de fusionner les polyèdres, afin de trouver celui conduisant à un nombre minimal de polyèdres fusionnés. Cette idée est illustrée ici (en 2D avec des polygones pour simplifier). En haut, un ordre de fusion non optimal est illustré, conduisant à 4 polygones après fusion. La solution optimale est illustrée en bas, où l’on constate qu’il est en fait possible de réduire le nombre de polygones après fusion à 2.</a:t>
            </a:r>
            <a:endParaRPr lang="fr-FR" dirty="0" smtClean="0"/>
          </a:p>
        </p:txBody>
      </p:sp>
      <p:sp>
        <p:nvSpPr>
          <p:cNvPr id="4" name="Slide Number Placeholder 3"/>
          <p:cNvSpPr>
            <a:spLocks noGrp="1"/>
          </p:cNvSpPr>
          <p:nvPr>
            <p:ph type="sldNum" idx="10"/>
          </p:nvPr>
        </p:nvSpPr>
        <p:spPr/>
        <p:txBody>
          <a:bodyPr/>
          <a:lstStyle/>
          <a:p>
            <a:fld id="{2E8D98DC-52EB-4F07-AC1F-AEE3696E74F8}"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77875"/>
            <a:ext cx="5113338" cy="3833813"/>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dirty="0" smtClean="0"/>
              <a:t>Un groupe d’étudiants d’une année précédente a déjà rendu</a:t>
            </a:r>
            <a:r>
              <a:rPr lang="fr-FR" baseline="0" dirty="0" smtClean="0"/>
              <a:t> une première version du programme, qu’ils n’avaient pas eu le temps de déboguer totalement avant la soutenance. Vous pouvez repartir de leur code, ainsi que de leur rapport, pour poursuivre le projet là où ils en étaient restés. Si vous préférez, vous pouvez également vous en inspirer pour reprogrammer totalement votre propre version de l’outil, dans un autre langage (efficace) ou d’une autre façon. </a:t>
            </a:r>
            <a:r>
              <a:rPr lang="fr-FR" baseline="0" dirty="0" smtClean="0"/>
              <a:t>A </a:t>
            </a:r>
            <a:r>
              <a:rPr lang="fr-FR" baseline="0" dirty="0" smtClean="0"/>
              <a:t>l’issue de ce travail de codage, une </a:t>
            </a:r>
            <a:r>
              <a:rPr lang="fr-FR" baseline="0" dirty="0" err="1" smtClean="0"/>
              <a:t>métaheuristique</a:t>
            </a:r>
            <a:r>
              <a:rPr lang="fr-FR" baseline="0" dirty="0" smtClean="0"/>
              <a:t> pourra être implémentée afin d’accélérer la recherche de la fusion optimale (en ne testant plus de façon exhaustive tous les ordres possibles de fusion).</a:t>
            </a:r>
            <a:endParaRPr lang="fr-FR" dirty="0" smtClean="0"/>
          </a:p>
        </p:txBody>
      </p:sp>
      <p:sp>
        <p:nvSpPr>
          <p:cNvPr id="4" name="Slide Number Placeholder 3"/>
          <p:cNvSpPr>
            <a:spLocks noGrp="1"/>
          </p:cNvSpPr>
          <p:nvPr>
            <p:ph type="sldNum" idx="10"/>
          </p:nvPr>
        </p:nvSpPr>
        <p:spPr/>
        <p:txBody>
          <a:bodyPr/>
          <a:lstStyle/>
          <a:p>
            <a:fld id="{2E8D98DC-52EB-4F07-AC1F-AEE3696E74F8}" type="slidenum">
              <a:rPr lang="fr-FR" smtClean="0"/>
              <a:pPr/>
              <a:t>7</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Rectangle 1"/>
          <p:cNvSpPr/>
          <p:nvPr userDrawn="1"/>
        </p:nvSpPr>
        <p:spPr>
          <a:xfrm>
            <a:off x="0" y="6525344"/>
            <a:ext cx="9144000" cy="345357"/>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fr-FR" dirty="0"/>
          </a:p>
        </p:txBody>
      </p:sp>
      <p:sp>
        <p:nvSpPr>
          <p:cNvPr id="34" name="Rectangle 33"/>
          <p:cNvSpPr/>
          <p:nvPr userDrawn="1"/>
        </p:nvSpPr>
        <p:spPr>
          <a:xfrm>
            <a:off x="0" y="-24"/>
            <a:ext cx="9144000" cy="857256"/>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sp>
        <p:nvSpPr>
          <p:cNvPr id="4" name="Text Box 17"/>
          <p:cNvSpPr txBox="1">
            <a:spLocks noChangeArrowheads="1"/>
          </p:cNvSpPr>
          <p:nvPr userDrawn="1"/>
        </p:nvSpPr>
        <p:spPr bwMode="auto">
          <a:xfrm>
            <a:off x="114575" y="6538791"/>
            <a:ext cx="8914850" cy="307777"/>
          </a:xfrm>
          <a:prstGeom prst="rect">
            <a:avLst/>
          </a:prstGeom>
          <a:noFill/>
          <a:ln w="9525">
            <a:noFill/>
            <a:miter lim="800000"/>
            <a:headEnd/>
            <a:tailEnd/>
          </a:ln>
          <a:effectLst/>
        </p:spPr>
        <p:txBody>
          <a:bodyPr wrap="square">
            <a:spAutoFit/>
          </a:bodyPr>
          <a:lstStyle/>
          <a:p>
            <a:pPr algn="l" fontAlgn="auto">
              <a:spcBef>
                <a:spcPts val="0"/>
              </a:spcBef>
              <a:spcAft>
                <a:spcPts val="0"/>
              </a:spcAft>
              <a:tabLst>
                <a:tab pos="8693150" algn="r"/>
              </a:tabLst>
              <a:defRPr/>
            </a:pPr>
            <a:r>
              <a:rPr lang="fr-FR" sz="1400" b="1" i="0" dirty="0" smtClean="0">
                <a:solidFill>
                  <a:schemeClr val="bg1"/>
                </a:solidFill>
                <a:latin typeface="Times New Roman" pitchFamily="18" charset="0"/>
              </a:rPr>
              <a:t>Encadrant : Julien LEPAGNOT	</a:t>
            </a:r>
            <a:fld id="{4759B6EF-EF08-4382-9E2F-CE29D0732C6F}" type="slidenum">
              <a:rPr lang="fr-FR" sz="1400" b="1" i="0" smtClean="0">
                <a:solidFill>
                  <a:schemeClr val="bg1"/>
                </a:solidFill>
                <a:latin typeface="Times New Roman" pitchFamily="18" charset="0"/>
              </a:rPr>
              <a:pPr algn="l" fontAlgn="auto">
                <a:spcBef>
                  <a:spcPts val="0"/>
                </a:spcBef>
                <a:spcAft>
                  <a:spcPts val="0"/>
                </a:spcAft>
                <a:tabLst>
                  <a:tab pos="8693150" algn="r"/>
                </a:tabLst>
                <a:defRPr/>
              </a:pPr>
              <a:t>‹#›</a:t>
            </a:fld>
            <a:endParaRPr lang="fr-FR" sz="1400" b="1" i="0" dirty="0">
              <a:solidFill>
                <a:schemeClr val="bg1"/>
              </a:solidFill>
              <a:latin typeface="Times New Roman"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Lst>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4"/>
          <p:cNvSpPr txBox="1"/>
          <p:nvPr/>
        </p:nvSpPr>
        <p:spPr>
          <a:xfrm>
            <a:off x="142860" y="191512"/>
            <a:ext cx="8858280" cy="461665"/>
          </a:xfrm>
          <a:prstGeom prst="rect">
            <a:avLst/>
          </a:prstGeom>
          <a:noFill/>
        </p:spPr>
        <p:txBody>
          <a:bodyPr wrap="square" rtlCol="0">
            <a:spAutoFit/>
          </a:bodyPr>
          <a:lstStyle/>
          <a:p>
            <a:pPr marL="0" lvl="1" algn="ctr">
              <a:spcBef>
                <a:spcPts val="0"/>
              </a:spcBef>
              <a:spcAft>
                <a:spcPts val="0"/>
              </a:spcAft>
              <a:buClr>
                <a:schemeClr val="accent2"/>
              </a:buClr>
              <a:tabLst>
                <a:tab pos="4127500" algn="ctr"/>
              </a:tabLst>
            </a:pPr>
            <a:r>
              <a:rPr lang="fr-FR" sz="2400" b="1" dirty="0" smtClean="0">
                <a:solidFill>
                  <a:schemeClr val="bg1"/>
                </a:solidFill>
              </a:rPr>
              <a:t>Projet M1</a:t>
            </a:r>
          </a:p>
        </p:txBody>
      </p:sp>
      <p:sp>
        <p:nvSpPr>
          <p:cNvPr id="8" name="Rectangle à coins arrondis 7"/>
          <p:cNvSpPr/>
          <p:nvPr/>
        </p:nvSpPr>
        <p:spPr>
          <a:xfrm>
            <a:off x="864000" y="2250503"/>
            <a:ext cx="7416000" cy="2088232"/>
          </a:xfrm>
          <a:prstGeom prst="roundRect">
            <a:avLst/>
          </a:prstGeom>
          <a:solidFill>
            <a:schemeClr val="bg1">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4600" b="1" dirty="0">
                <a:solidFill>
                  <a:schemeClr val="tx1"/>
                </a:solidFill>
              </a:rPr>
              <a:t>Fusion de </a:t>
            </a:r>
            <a:r>
              <a:rPr lang="fr-FR" sz="4600" b="1" dirty="0" smtClean="0">
                <a:solidFill>
                  <a:schemeClr val="tx1"/>
                </a:solidFill>
              </a:rPr>
              <a:t>polyèdres dans des scènes 3D</a:t>
            </a:r>
            <a:endParaRPr lang="fr-FR" sz="46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4"/>
          <p:cNvSpPr txBox="1"/>
          <p:nvPr/>
        </p:nvSpPr>
        <p:spPr>
          <a:xfrm>
            <a:off x="142860" y="191512"/>
            <a:ext cx="8858280" cy="461665"/>
          </a:xfrm>
          <a:prstGeom prst="rect">
            <a:avLst/>
          </a:prstGeom>
          <a:noFill/>
        </p:spPr>
        <p:txBody>
          <a:bodyPr wrap="square" rtlCol="0">
            <a:spAutoFit/>
          </a:bodyPr>
          <a:lstStyle/>
          <a:p>
            <a:pPr marL="0" lvl="1" algn="ctr">
              <a:spcBef>
                <a:spcPts val="0"/>
              </a:spcBef>
              <a:spcAft>
                <a:spcPts val="0"/>
              </a:spcAft>
              <a:buClr>
                <a:schemeClr val="accent2"/>
              </a:buClr>
              <a:tabLst>
                <a:tab pos="4127500" algn="ctr"/>
              </a:tabLst>
            </a:pPr>
            <a:r>
              <a:rPr lang="fr-FR" sz="2400" b="1" dirty="0" smtClean="0">
                <a:solidFill>
                  <a:schemeClr val="bg1"/>
                </a:solidFill>
              </a:rPr>
              <a:t>Objectif</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62" y="1586244"/>
            <a:ext cx="6133688" cy="4600266"/>
          </a:xfrm>
          <a:prstGeom prst="rect">
            <a:avLst/>
          </a:prstGeom>
        </p:spPr>
      </p:pic>
      <p:sp>
        <p:nvSpPr>
          <p:cNvPr id="3" name="ZoneTexte 2"/>
          <p:cNvSpPr txBox="1"/>
          <p:nvPr/>
        </p:nvSpPr>
        <p:spPr>
          <a:xfrm>
            <a:off x="323528" y="1154196"/>
            <a:ext cx="2637260" cy="307777"/>
          </a:xfrm>
          <a:prstGeom prst="rect">
            <a:avLst/>
          </a:prstGeom>
          <a:noFill/>
        </p:spPr>
        <p:txBody>
          <a:bodyPr wrap="none" rtlCol="0">
            <a:spAutoFit/>
          </a:bodyPr>
          <a:lstStyle/>
          <a:p>
            <a:r>
              <a:rPr lang="fr-FR" sz="1400" b="1" dirty="0" smtClean="0">
                <a:solidFill>
                  <a:srgbClr val="660066"/>
                </a:solidFill>
              </a:rPr>
              <a:t>Logiciels 3D ou jeux vidéos :</a:t>
            </a:r>
            <a:endParaRPr lang="fr-FR" sz="1400" b="1" dirty="0">
              <a:solidFill>
                <a:srgbClr val="660066"/>
              </a:solidFill>
            </a:endParaRPr>
          </a:p>
        </p:txBody>
      </p:sp>
      <p:sp>
        <p:nvSpPr>
          <p:cNvPr id="57" name="ZoneTexte 56"/>
          <p:cNvSpPr txBox="1"/>
          <p:nvPr/>
        </p:nvSpPr>
        <p:spPr>
          <a:xfrm>
            <a:off x="6376395" y="1870373"/>
            <a:ext cx="2771800" cy="1846659"/>
          </a:xfrm>
          <a:prstGeom prst="rect">
            <a:avLst/>
          </a:prstGeom>
          <a:noFill/>
        </p:spPr>
        <p:txBody>
          <a:bodyPr wrap="square" rtlCol="0">
            <a:spAutoFit/>
          </a:bodyPr>
          <a:lstStyle/>
          <a:p>
            <a:pPr>
              <a:spcAft>
                <a:spcPts val="1200"/>
              </a:spcAft>
            </a:pPr>
            <a:r>
              <a:rPr lang="fr-FR" sz="1400" b="1" dirty="0" smtClean="0">
                <a:solidFill>
                  <a:srgbClr val="660066"/>
                </a:solidFill>
              </a:rPr>
              <a:t>Réaliser un algorithme visant à améliorer les performances en termes :</a:t>
            </a:r>
          </a:p>
          <a:p>
            <a:pPr marL="391500" indent="-285750">
              <a:spcAft>
                <a:spcPts val="1200"/>
              </a:spcAft>
              <a:buSzPct val="100000"/>
              <a:buFont typeface="Wingdings" panose="05000000000000000000" pitchFamily="2" charset="2"/>
              <a:buChar char="ü"/>
            </a:pPr>
            <a:r>
              <a:rPr lang="fr-FR" sz="1400" b="1" dirty="0" smtClean="0">
                <a:solidFill>
                  <a:srgbClr val="660066"/>
                </a:solidFill>
              </a:rPr>
              <a:t>d’occupation mémoire ;</a:t>
            </a:r>
          </a:p>
          <a:p>
            <a:pPr marL="391500" indent="-285750">
              <a:spcAft>
                <a:spcPts val="1200"/>
              </a:spcAft>
              <a:buSzPct val="100000"/>
              <a:buFont typeface="Wingdings" panose="05000000000000000000" pitchFamily="2" charset="2"/>
              <a:buChar char="ü"/>
            </a:pPr>
            <a:r>
              <a:rPr lang="fr-FR" sz="1400" b="1" dirty="0" smtClean="0">
                <a:solidFill>
                  <a:srgbClr val="660066"/>
                </a:solidFill>
              </a:rPr>
              <a:t>de vitesse d’affichage ;</a:t>
            </a:r>
          </a:p>
          <a:p>
            <a:pPr marL="391500" indent="-285750">
              <a:spcAft>
                <a:spcPts val="1200"/>
              </a:spcAft>
              <a:buSzPct val="100000"/>
              <a:buFont typeface="Wingdings" panose="05000000000000000000" pitchFamily="2" charset="2"/>
              <a:buChar char="ü"/>
            </a:pPr>
            <a:r>
              <a:rPr lang="fr-FR" sz="1400" b="1" dirty="0" smtClean="0">
                <a:solidFill>
                  <a:srgbClr val="660066"/>
                </a:solidFill>
              </a:rPr>
              <a:t>d’erreurs d’affichage…</a:t>
            </a:r>
          </a:p>
        </p:txBody>
      </p:sp>
    </p:spTree>
    <p:extLst>
      <p:ext uri="{BB962C8B-B14F-4D97-AF65-F5344CB8AC3E}">
        <p14:creationId xmlns:p14="http://schemas.microsoft.com/office/powerpoint/2010/main" val="598294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4"/>
          <p:cNvSpPr txBox="1"/>
          <p:nvPr/>
        </p:nvSpPr>
        <p:spPr>
          <a:xfrm>
            <a:off x="142860" y="191512"/>
            <a:ext cx="8858280" cy="461665"/>
          </a:xfrm>
          <a:prstGeom prst="rect">
            <a:avLst/>
          </a:prstGeom>
          <a:noFill/>
        </p:spPr>
        <p:txBody>
          <a:bodyPr wrap="square" rtlCol="0">
            <a:spAutoFit/>
          </a:bodyPr>
          <a:lstStyle/>
          <a:p>
            <a:pPr marL="0" lvl="1" algn="ctr">
              <a:spcBef>
                <a:spcPts val="0"/>
              </a:spcBef>
              <a:spcAft>
                <a:spcPts val="0"/>
              </a:spcAft>
              <a:buClr>
                <a:schemeClr val="accent2"/>
              </a:buClr>
              <a:tabLst>
                <a:tab pos="4127500" algn="ctr"/>
              </a:tabLst>
            </a:pPr>
            <a:r>
              <a:rPr lang="fr-FR" sz="2400" b="1" dirty="0" smtClean="0">
                <a:solidFill>
                  <a:schemeClr val="bg1"/>
                </a:solidFill>
              </a:rPr>
              <a:t>Même technique en 3D</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4944"/>
            <a:ext cx="9144000" cy="4579450"/>
          </a:xfrm>
          <a:prstGeom prst="rect">
            <a:avLst/>
          </a:prstGeom>
        </p:spPr>
      </p:pic>
      <p:sp>
        <p:nvSpPr>
          <p:cNvPr id="4" name="TextBox 20"/>
          <p:cNvSpPr txBox="1"/>
          <p:nvPr/>
        </p:nvSpPr>
        <p:spPr>
          <a:xfrm>
            <a:off x="1298581" y="951359"/>
            <a:ext cx="6546838" cy="715581"/>
          </a:xfrm>
          <a:prstGeom prst="rect">
            <a:avLst/>
          </a:prstGeom>
          <a:noFill/>
        </p:spPr>
        <p:txBody>
          <a:bodyPr wrap="square" rtlCol="0">
            <a:spAutoFit/>
          </a:bodyPr>
          <a:lstStyle/>
          <a:p>
            <a:pPr algn="ctr">
              <a:spcAft>
                <a:spcPts val="300"/>
              </a:spcAft>
            </a:pPr>
            <a:r>
              <a:rPr lang="fr-FR" sz="1400" b="1" dirty="0" smtClean="0">
                <a:solidFill>
                  <a:srgbClr val="660066"/>
                </a:solidFill>
                <a:cs typeface="Arial" panose="020B0604020202020204" pitchFamily="34" charset="0"/>
              </a:rPr>
              <a:t>Fusionner des polyèdres convexes élémentaires</a:t>
            </a:r>
          </a:p>
          <a:p>
            <a:pPr algn="ctr">
              <a:spcAft>
                <a:spcPts val="0"/>
              </a:spcAft>
            </a:pPr>
            <a:r>
              <a:rPr lang="fr-FR" sz="1200" b="1" dirty="0" smtClean="0">
                <a:solidFill>
                  <a:srgbClr val="660066"/>
                </a:solidFill>
                <a:cs typeface="Arial" panose="020B0604020202020204" pitchFamily="34" charset="0"/>
              </a:rPr>
              <a:t>BUT : obtenir un nombre minimum de polyèdres convexes</a:t>
            </a:r>
          </a:p>
          <a:p>
            <a:pPr algn="ctr">
              <a:spcAft>
                <a:spcPts val="0"/>
              </a:spcAft>
            </a:pPr>
            <a:r>
              <a:rPr lang="fr-FR" sz="1200" b="1" dirty="0" smtClean="0">
                <a:solidFill>
                  <a:srgbClr val="660066"/>
                </a:solidFill>
                <a:cs typeface="Arial" panose="020B0604020202020204" pitchFamily="34" charset="0"/>
              </a:rPr>
              <a:t>DIFFICULTE : trouver l’ordre optimal dans lequel les fusionner</a:t>
            </a:r>
            <a:endParaRPr lang="fr-FR" sz="1600" b="1" dirty="0" smtClean="0">
              <a:solidFill>
                <a:srgbClr val="660066"/>
              </a:solidFill>
              <a:cs typeface="Arial" panose="020B0604020202020204" pitchFamily="34" charset="0"/>
            </a:endParaRPr>
          </a:p>
        </p:txBody>
      </p:sp>
      <p:sp>
        <p:nvSpPr>
          <p:cNvPr id="5" name="ZoneTexte 4"/>
          <p:cNvSpPr txBox="1"/>
          <p:nvPr/>
        </p:nvSpPr>
        <p:spPr>
          <a:xfrm>
            <a:off x="4163699" y="3491716"/>
            <a:ext cx="1404000"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fr-FR" dirty="0" smtClean="0"/>
              <a:t>11 polyèdres</a:t>
            </a:r>
            <a:endParaRPr lang="fr-FR" dirty="0"/>
          </a:p>
        </p:txBody>
      </p:sp>
    </p:spTree>
    <p:extLst>
      <p:ext uri="{BB962C8B-B14F-4D97-AF65-F5344CB8AC3E}">
        <p14:creationId xmlns:p14="http://schemas.microsoft.com/office/powerpoint/2010/main" val="1707762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4"/>
          <p:cNvSpPr txBox="1"/>
          <p:nvPr/>
        </p:nvSpPr>
        <p:spPr>
          <a:xfrm>
            <a:off x="142860" y="191512"/>
            <a:ext cx="8858280" cy="461665"/>
          </a:xfrm>
          <a:prstGeom prst="rect">
            <a:avLst/>
          </a:prstGeom>
          <a:noFill/>
        </p:spPr>
        <p:txBody>
          <a:bodyPr wrap="square" rtlCol="0">
            <a:spAutoFit/>
          </a:bodyPr>
          <a:lstStyle/>
          <a:p>
            <a:pPr marL="0" lvl="1" algn="ctr">
              <a:spcBef>
                <a:spcPts val="0"/>
              </a:spcBef>
              <a:spcAft>
                <a:spcPts val="0"/>
              </a:spcAft>
              <a:buClr>
                <a:schemeClr val="accent2"/>
              </a:buClr>
              <a:tabLst>
                <a:tab pos="4127500" algn="ctr"/>
              </a:tabLst>
            </a:pPr>
            <a:r>
              <a:rPr lang="fr-FR" sz="2400" b="1" dirty="0" smtClean="0">
                <a:solidFill>
                  <a:schemeClr val="bg1"/>
                </a:solidFill>
              </a:rPr>
              <a:t>Même technique en 3D</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4944"/>
            <a:ext cx="9143999" cy="4579450"/>
          </a:xfrm>
          <a:prstGeom prst="rect">
            <a:avLst/>
          </a:prstGeom>
        </p:spPr>
      </p:pic>
      <p:sp>
        <p:nvSpPr>
          <p:cNvPr id="4" name="TextBox 20"/>
          <p:cNvSpPr txBox="1"/>
          <p:nvPr/>
        </p:nvSpPr>
        <p:spPr>
          <a:xfrm>
            <a:off x="1298581" y="951359"/>
            <a:ext cx="6546838" cy="715581"/>
          </a:xfrm>
          <a:prstGeom prst="rect">
            <a:avLst/>
          </a:prstGeom>
          <a:noFill/>
        </p:spPr>
        <p:txBody>
          <a:bodyPr wrap="square" rtlCol="0">
            <a:spAutoFit/>
          </a:bodyPr>
          <a:lstStyle/>
          <a:p>
            <a:pPr algn="ctr">
              <a:spcAft>
                <a:spcPts val="300"/>
              </a:spcAft>
            </a:pPr>
            <a:r>
              <a:rPr lang="fr-FR" sz="1400" b="1" dirty="0" smtClean="0">
                <a:solidFill>
                  <a:srgbClr val="660066"/>
                </a:solidFill>
                <a:cs typeface="Arial" panose="020B0604020202020204" pitchFamily="34" charset="0"/>
              </a:rPr>
              <a:t>Fusionner des polyèdres convexes élémentaires</a:t>
            </a:r>
          </a:p>
          <a:p>
            <a:pPr algn="ctr">
              <a:spcAft>
                <a:spcPts val="0"/>
              </a:spcAft>
            </a:pPr>
            <a:r>
              <a:rPr lang="fr-FR" sz="1200" b="1" dirty="0" smtClean="0">
                <a:solidFill>
                  <a:srgbClr val="660066"/>
                </a:solidFill>
                <a:cs typeface="Arial" panose="020B0604020202020204" pitchFamily="34" charset="0"/>
              </a:rPr>
              <a:t>BUT : obtenir un nombre minimum de polyèdres convexes</a:t>
            </a:r>
          </a:p>
          <a:p>
            <a:pPr algn="ctr">
              <a:spcAft>
                <a:spcPts val="0"/>
              </a:spcAft>
            </a:pPr>
            <a:r>
              <a:rPr lang="fr-FR" sz="1200" b="1" dirty="0" smtClean="0">
                <a:solidFill>
                  <a:srgbClr val="660066"/>
                </a:solidFill>
                <a:cs typeface="Arial" panose="020B0604020202020204" pitchFamily="34" charset="0"/>
              </a:rPr>
              <a:t>DIFFICULTE : trouver l’ordre optimal dans lequel les fusionner</a:t>
            </a:r>
            <a:endParaRPr lang="fr-FR" sz="1600" b="1" dirty="0" smtClean="0">
              <a:solidFill>
                <a:srgbClr val="660066"/>
              </a:solidFill>
              <a:cs typeface="Arial" panose="020B0604020202020204" pitchFamily="34" charset="0"/>
            </a:endParaRPr>
          </a:p>
        </p:txBody>
      </p:sp>
      <p:sp>
        <p:nvSpPr>
          <p:cNvPr id="5" name="ZoneTexte 4"/>
          <p:cNvSpPr txBox="1"/>
          <p:nvPr/>
        </p:nvSpPr>
        <p:spPr>
          <a:xfrm>
            <a:off x="4261425" y="3491716"/>
            <a:ext cx="1272080"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fr-FR" dirty="0" smtClean="0"/>
              <a:t>3 polyèdres</a:t>
            </a:r>
            <a:endParaRPr lang="fr-FR" dirty="0"/>
          </a:p>
        </p:txBody>
      </p:sp>
    </p:spTree>
    <p:extLst>
      <p:ext uri="{BB962C8B-B14F-4D97-AF65-F5344CB8AC3E}">
        <p14:creationId xmlns:p14="http://schemas.microsoft.com/office/powerpoint/2010/main" val="1317087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4"/>
          <p:cNvSpPr txBox="1"/>
          <p:nvPr/>
        </p:nvSpPr>
        <p:spPr>
          <a:xfrm>
            <a:off x="142860" y="191512"/>
            <a:ext cx="8858280" cy="461665"/>
          </a:xfrm>
          <a:prstGeom prst="rect">
            <a:avLst/>
          </a:prstGeom>
          <a:noFill/>
        </p:spPr>
        <p:txBody>
          <a:bodyPr wrap="square" rtlCol="0">
            <a:spAutoFit/>
          </a:bodyPr>
          <a:lstStyle/>
          <a:p>
            <a:pPr marL="0" lvl="1" algn="ctr">
              <a:spcBef>
                <a:spcPts val="0"/>
              </a:spcBef>
              <a:spcAft>
                <a:spcPts val="0"/>
              </a:spcAft>
              <a:buClr>
                <a:schemeClr val="accent2"/>
              </a:buClr>
              <a:tabLst>
                <a:tab pos="4127500" algn="ctr"/>
              </a:tabLst>
            </a:pPr>
            <a:r>
              <a:rPr lang="fr-FR" sz="2400" b="1" dirty="0" smtClean="0">
                <a:solidFill>
                  <a:schemeClr val="bg1"/>
                </a:solidFill>
              </a:rPr>
              <a:t>Fusionner des polygones convexes élémentaires</a:t>
            </a:r>
          </a:p>
        </p:txBody>
      </p:sp>
      <p:grpSp>
        <p:nvGrpSpPr>
          <p:cNvPr id="63" name="Groupe 62"/>
          <p:cNvGrpSpPr/>
          <p:nvPr/>
        </p:nvGrpSpPr>
        <p:grpSpPr>
          <a:xfrm>
            <a:off x="740740" y="1116277"/>
            <a:ext cx="2952328" cy="5184576"/>
            <a:chOff x="899592" y="1124744"/>
            <a:chExt cx="2952328" cy="5184576"/>
          </a:xfrm>
        </p:grpSpPr>
        <p:sp>
          <p:nvSpPr>
            <p:cNvPr id="62" name="Rectangle à coins arrondis 61"/>
            <p:cNvSpPr/>
            <p:nvPr/>
          </p:nvSpPr>
          <p:spPr>
            <a:xfrm>
              <a:off x="899592" y="1124744"/>
              <a:ext cx="2952328" cy="51845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1" name="TextBox 20"/>
            <p:cNvSpPr txBox="1"/>
            <p:nvPr/>
          </p:nvSpPr>
          <p:spPr>
            <a:xfrm>
              <a:off x="1352366" y="1124744"/>
              <a:ext cx="2046780" cy="523220"/>
            </a:xfrm>
            <a:prstGeom prst="rect">
              <a:avLst/>
            </a:prstGeom>
            <a:noFill/>
          </p:spPr>
          <p:txBody>
            <a:bodyPr wrap="square" rtlCol="0">
              <a:spAutoFit/>
            </a:bodyPr>
            <a:lstStyle/>
            <a:p>
              <a:pPr algn="ctr">
                <a:spcAft>
                  <a:spcPts val="0"/>
                </a:spcAft>
              </a:pPr>
              <a:r>
                <a:rPr lang="fr-FR" sz="1400" b="1" dirty="0" smtClean="0">
                  <a:solidFill>
                    <a:srgbClr val="660066"/>
                  </a:solidFill>
                </a:rPr>
                <a:t>Polygones convexes</a:t>
              </a:r>
            </a:p>
            <a:p>
              <a:pPr algn="ctr">
                <a:spcAft>
                  <a:spcPts val="0"/>
                </a:spcAft>
              </a:pPr>
              <a:r>
                <a:rPr lang="fr-FR" sz="1400" b="1" dirty="0" smtClean="0">
                  <a:solidFill>
                    <a:srgbClr val="660066"/>
                  </a:solidFill>
                </a:rPr>
                <a:t>élémentaires</a:t>
              </a:r>
              <a:endParaRPr lang="fr-FR" b="1" dirty="0" smtClean="0">
                <a:solidFill>
                  <a:srgbClr val="660066"/>
                </a:solidFill>
                <a:latin typeface="Times New Roman" pitchFamily="18" charset="0"/>
                <a:cs typeface="Times New Roman" pitchFamily="18" charset="0"/>
              </a:endParaRPr>
            </a:p>
          </p:txBody>
        </p:sp>
      </p:grpSp>
      <p:grpSp>
        <p:nvGrpSpPr>
          <p:cNvPr id="64" name="Groupe 63"/>
          <p:cNvGrpSpPr/>
          <p:nvPr/>
        </p:nvGrpSpPr>
        <p:grpSpPr>
          <a:xfrm>
            <a:off x="5450933" y="1116277"/>
            <a:ext cx="2952328" cy="5184576"/>
            <a:chOff x="899592" y="1124744"/>
            <a:chExt cx="2952328" cy="5184576"/>
          </a:xfrm>
        </p:grpSpPr>
        <p:sp>
          <p:nvSpPr>
            <p:cNvPr id="65" name="Rectangle à coins arrondis 64"/>
            <p:cNvSpPr/>
            <p:nvPr/>
          </p:nvSpPr>
          <p:spPr>
            <a:xfrm>
              <a:off x="899592" y="1124744"/>
              <a:ext cx="2952328" cy="51845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6" name="TextBox 20"/>
            <p:cNvSpPr txBox="1"/>
            <p:nvPr/>
          </p:nvSpPr>
          <p:spPr>
            <a:xfrm>
              <a:off x="1352366" y="1124744"/>
              <a:ext cx="2046780" cy="523220"/>
            </a:xfrm>
            <a:prstGeom prst="rect">
              <a:avLst/>
            </a:prstGeom>
            <a:noFill/>
          </p:spPr>
          <p:txBody>
            <a:bodyPr wrap="square" rtlCol="0">
              <a:spAutoFit/>
            </a:bodyPr>
            <a:lstStyle/>
            <a:p>
              <a:pPr algn="ctr">
                <a:spcAft>
                  <a:spcPts val="0"/>
                </a:spcAft>
              </a:pPr>
              <a:r>
                <a:rPr lang="fr-FR" sz="1400" b="1" dirty="0">
                  <a:solidFill>
                    <a:srgbClr val="660066"/>
                  </a:solidFill>
                </a:rPr>
                <a:t>Polygones </a:t>
              </a:r>
              <a:r>
                <a:rPr lang="fr-FR" sz="1400" b="1" dirty="0" smtClean="0">
                  <a:solidFill>
                    <a:srgbClr val="660066"/>
                  </a:solidFill>
                </a:rPr>
                <a:t>convexes résultant </a:t>
              </a:r>
              <a:r>
                <a:rPr lang="fr-FR" sz="1400" b="1" dirty="0">
                  <a:solidFill>
                    <a:srgbClr val="660066"/>
                  </a:solidFill>
                </a:rPr>
                <a:t>de la fusion</a:t>
              </a:r>
              <a:endParaRPr lang="fr-FR" b="1" dirty="0" smtClean="0">
                <a:solidFill>
                  <a:srgbClr val="660066"/>
                </a:solidFill>
                <a:latin typeface="Times New Roman" pitchFamily="18" charset="0"/>
                <a:cs typeface="Times New Roman" pitchFamily="18" charset="0"/>
              </a:endParaRPr>
            </a:p>
          </p:txBody>
        </p:sp>
      </p:grpSp>
      <p:grpSp>
        <p:nvGrpSpPr>
          <p:cNvPr id="18" name="Groupe 17"/>
          <p:cNvGrpSpPr/>
          <p:nvPr/>
        </p:nvGrpSpPr>
        <p:grpSpPr>
          <a:xfrm>
            <a:off x="3813621" y="2254338"/>
            <a:ext cx="1516761" cy="1295564"/>
            <a:chOff x="3845471" y="1916832"/>
            <a:chExt cx="1516761" cy="1295564"/>
          </a:xfrm>
        </p:grpSpPr>
        <p:sp>
          <p:nvSpPr>
            <p:cNvPr id="4" name="Right Arrow 3"/>
            <p:cNvSpPr/>
            <p:nvPr/>
          </p:nvSpPr>
          <p:spPr>
            <a:xfrm>
              <a:off x="4279815" y="1916832"/>
              <a:ext cx="648072" cy="527805"/>
            </a:xfrm>
            <a:prstGeom prst="rightArrow">
              <a:avLst>
                <a:gd name="adj1" fmla="val 45332"/>
                <a:gd name="adj2"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smtClean="0"/>
            </a:p>
          </p:txBody>
        </p:sp>
        <p:sp>
          <p:nvSpPr>
            <p:cNvPr id="17" name="ZoneTexte 16"/>
            <p:cNvSpPr txBox="1"/>
            <p:nvPr/>
          </p:nvSpPr>
          <p:spPr>
            <a:xfrm>
              <a:off x="3845471" y="2473732"/>
              <a:ext cx="1516761" cy="738664"/>
            </a:xfrm>
            <a:prstGeom prst="rect">
              <a:avLst/>
            </a:prstGeom>
            <a:noFill/>
          </p:spPr>
          <p:txBody>
            <a:bodyPr wrap="none" rtlCol="0">
              <a:spAutoFit/>
            </a:bodyPr>
            <a:lstStyle/>
            <a:p>
              <a:pPr algn="ctr"/>
              <a:r>
                <a:rPr lang="fr-FR" sz="1400" b="1" dirty="0" smtClean="0">
                  <a:solidFill>
                    <a:srgbClr val="BC0000"/>
                  </a:solidFill>
                </a:rPr>
                <a:t>Fusion</a:t>
              </a:r>
            </a:p>
            <a:p>
              <a:pPr algn="ctr"/>
              <a:r>
                <a:rPr lang="fr-FR" sz="1400" b="1" dirty="0" smtClean="0">
                  <a:solidFill>
                    <a:srgbClr val="BC0000"/>
                  </a:solidFill>
                </a:rPr>
                <a:t>non optimale</a:t>
              </a:r>
            </a:p>
            <a:p>
              <a:pPr algn="ctr"/>
              <a:r>
                <a:rPr lang="fr-FR" sz="1400" dirty="0" smtClean="0">
                  <a:solidFill>
                    <a:srgbClr val="BC0000"/>
                  </a:solidFill>
                </a:rPr>
                <a:t>(en 4 polygones)</a:t>
              </a:r>
              <a:endParaRPr lang="fr-FR" sz="1400" dirty="0">
                <a:solidFill>
                  <a:srgbClr val="BC0000"/>
                </a:solidFill>
              </a:endParaRPr>
            </a:p>
          </p:txBody>
        </p:sp>
      </p:grpSp>
      <p:grpSp>
        <p:nvGrpSpPr>
          <p:cNvPr id="47" name="Groupe 46"/>
          <p:cNvGrpSpPr/>
          <p:nvPr/>
        </p:nvGrpSpPr>
        <p:grpSpPr>
          <a:xfrm>
            <a:off x="3913008" y="4692409"/>
            <a:ext cx="1317989" cy="1511007"/>
            <a:chOff x="3944858" y="1916832"/>
            <a:chExt cx="1317989" cy="1511007"/>
          </a:xfrm>
        </p:grpSpPr>
        <p:sp>
          <p:nvSpPr>
            <p:cNvPr id="48" name="Right Arrow 3"/>
            <p:cNvSpPr/>
            <p:nvPr/>
          </p:nvSpPr>
          <p:spPr>
            <a:xfrm>
              <a:off x="4279815" y="1916832"/>
              <a:ext cx="648072" cy="527805"/>
            </a:xfrm>
            <a:prstGeom prst="rightArrow">
              <a:avLst>
                <a:gd name="adj1" fmla="val 45332"/>
                <a:gd name="adj2" fmla="val 50000"/>
              </a:avLst>
            </a:prstGeom>
            <a:gradFill>
              <a:gsLst>
                <a:gs pos="0">
                  <a:srgbClr val="495D21"/>
                </a:gs>
                <a:gs pos="80000">
                  <a:srgbClr val="759731"/>
                </a:gs>
                <a:gs pos="100000">
                  <a:srgbClr val="7A9F31"/>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smtClean="0"/>
            </a:p>
          </p:txBody>
        </p:sp>
        <p:sp>
          <p:nvSpPr>
            <p:cNvPr id="49" name="ZoneTexte 48"/>
            <p:cNvSpPr txBox="1"/>
            <p:nvPr/>
          </p:nvSpPr>
          <p:spPr>
            <a:xfrm>
              <a:off x="3944858" y="2473732"/>
              <a:ext cx="1317989" cy="954107"/>
            </a:xfrm>
            <a:prstGeom prst="rect">
              <a:avLst/>
            </a:prstGeom>
            <a:noFill/>
          </p:spPr>
          <p:txBody>
            <a:bodyPr wrap="none" rtlCol="0">
              <a:spAutoFit/>
            </a:bodyPr>
            <a:lstStyle/>
            <a:p>
              <a:pPr algn="ctr"/>
              <a:r>
                <a:rPr lang="fr-FR" sz="1400" b="1" dirty="0" smtClean="0">
                  <a:solidFill>
                    <a:srgbClr val="495D21"/>
                  </a:solidFill>
                </a:rPr>
                <a:t>Fusion</a:t>
              </a:r>
            </a:p>
            <a:p>
              <a:pPr algn="ctr"/>
              <a:r>
                <a:rPr lang="fr-FR" sz="1400" b="1" dirty="0" smtClean="0">
                  <a:solidFill>
                    <a:srgbClr val="495D21"/>
                  </a:solidFill>
                </a:rPr>
                <a:t>optimale</a:t>
              </a:r>
            </a:p>
            <a:p>
              <a:pPr algn="ctr"/>
              <a:r>
                <a:rPr lang="fr-FR" sz="1400" dirty="0" smtClean="0">
                  <a:solidFill>
                    <a:srgbClr val="495D21"/>
                  </a:solidFill>
                </a:rPr>
                <a:t>(en seulement</a:t>
              </a:r>
            </a:p>
            <a:p>
              <a:pPr algn="ctr"/>
              <a:r>
                <a:rPr lang="fr-FR" sz="1400" dirty="0" smtClean="0">
                  <a:solidFill>
                    <a:srgbClr val="495D21"/>
                  </a:solidFill>
                </a:rPr>
                <a:t>2 polygones)</a:t>
              </a:r>
              <a:endParaRPr lang="fr-FR" sz="1400" dirty="0">
                <a:solidFill>
                  <a:srgbClr val="495D21"/>
                </a:solidFill>
              </a:endParaRPr>
            </a:p>
          </p:txBody>
        </p:sp>
      </p:grpSp>
      <p:grpSp>
        <p:nvGrpSpPr>
          <p:cNvPr id="90" name="Groupe 89"/>
          <p:cNvGrpSpPr/>
          <p:nvPr/>
        </p:nvGrpSpPr>
        <p:grpSpPr>
          <a:xfrm>
            <a:off x="1276566" y="1907240"/>
            <a:ext cx="1830879" cy="1733550"/>
            <a:chOff x="1056807" y="1858037"/>
            <a:chExt cx="1830879" cy="1733550"/>
          </a:xfrm>
        </p:grpSpPr>
        <p:sp>
          <p:nvSpPr>
            <p:cNvPr id="91" name="Triangle isocèle 90"/>
            <p:cNvSpPr/>
            <p:nvPr/>
          </p:nvSpPr>
          <p:spPr>
            <a:xfrm>
              <a:off x="1696405" y="2727491"/>
              <a:ext cx="864096" cy="864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Triangle isocèle 12"/>
            <p:cNvSpPr/>
            <p:nvPr/>
          </p:nvSpPr>
          <p:spPr>
            <a:xfrm rot="3076840">
              <a:off x="1529804" y="2636600"/>
              <a:ext cx="576521" cy="9878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Lst>
              <a:ahLst/>
              <a:cxnLst>
                <a:cxn ang="0">
                  <a:pos x="connsiteX0" y="connsiteY0"/>
                </a:cxn>
                <a:cxn ang="0">
                  <a:pos x="connsiteX1" y="connsiteY1"/>
                </a:cxn>
                <a:cxn ang="0">
                  <a:pos x="connsiteX2" y="connsiteY2"/>
                </a:cxn>
                <a:cxn ang="0">
                  <a:pos x="connsiteX3" y="connsiteY3"/>
                </a:cxn>
              </a:cxnLst>
              <a:rect l="l" t="t" r="r" b="b"/>
              <a:pathLst>
                <a:path w="576521" h="987863">
                  <a:moveTo>
                    <a:pt x="0" y="987863"/>
                  </a:moveTo>
                  <a:lnTo>
                    <a:pt x="170692" y="0"/>
                  </a:lnTo>
                  <a:lnTo>
                    <a:pt x="576521" y="874511"/>
                  </a:lnTo>
                  <a:lnTo>
                    <a:pt x="0" y="9878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3" name="Triangle isocèle 12"/>
            <p:cNvSpPr/>
            <p:nvPr/>
          </p:nvSpPr>
          <p:spPr>
            <a:xfrm rot="4915886">
              <a:off x="1251845" y="1977178"/>
              <a:ext cx="637798" cy="102787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1912"/>
                <a:gd name="connsiteY0" fmla="*/ 987863 h 987863"/>
                <a:gd name="connsiteX1" fmla="*/ 170692 w 581912"/>
                <a:gd name="connsiteY1" fmla="*/ 0 h 987863"/>
                <a:gd name="connsiteX2" fmla="*/ 581912 w 581912"/>
                <a:gd name="connsiteY2" fmla="*/ 877199 h 987863"/>
                <a:gd name="connsiteX3" fmla="*/ 0 w 581912"/>
                <a:gd name="connsiteY3" fmla="*/ 987863 h 987863"/>
                <a:gd name="connsiteX0" fmla="*/ 0 w 581912"/>
                <a:gd name="connsiteY0" fmla="*/ 1045307 h 1045307"/>
                <a:gd name="connsiteX1" fmla="*/ 226936 w 581912"/>
                <a:gd name="connsiteY1" fmla="*/ 0 h 1045307"/>
                <a:gd name="connsiteX2" fmla="*/ 581912 w 581912"/>
                <a:gd name="connsiteY2" fmla="*/ 934643 h 1045307"/>
                <a:gd name="connsiteX3" fmla="*/ 0 w 581912"/>
                <a:gd name="connsiteY3" fmla="*/ 1045307 h 1045307"/>
                <a:gd name="connsiteX0" fmla="*/ 0 w 662901"/>
                <a:gd name="connsiteY0" fmla="*/ 639396 h 934643"/>
                <a:gd name="connsiteX1" fmla="*/ 307925 w 662901"/>
                <a:gd name="connsiteY1" fmla="*/ 0 h 934643"/>
                <a:gd name="connsiteX2" fmla="*/ 662901 w 662901"/>
                <a:gd name="connsiteY2" fmla="*/ 934643 h 934643"/>
                <a:gd name="connsiteX3" fmla="*/ 0 w 662901"/>
                <a:gd name="connsiteY3" fmla="*/ 639396 h 934643"/>
                <a:gd name="connsiteX0" fmla="*/ 0 w 999334"/>
                <a:gd name="connsiteY0" fmla="*/ 180125 h 934643"/>
                <a:gd name="connsiteX1" fmla="*/ 644358 w 999334"/>
                <a:gd name="connsiteY1" fmla="*/ 0 h 934643"/>
                <a:gd name="connsiteX2" fmla="*/ 999334 w 999334"/>
                <a:gd name="connsiteY2" fmla="*/ 934643 h 934643"/>
                <a:gd name="connsiteX3" fmla="*/ 0 w 999334"/>
                <a:gd name="connsiteY3" fmla="*/ 180125 h 934643"/>
                <a:gd name="connsiteX0" fmla="*/ 0 w 989493"/>
                <a:gd name="connsiteY0" fmla="*/ 181520 h 934643"/>
                <a:gd name="connsiteX1" fmla="*/ 634517 w 989493"/>
                <a:gd name="connsiteY1" fmla="*/ 0 h 934643"/>
                <a:gd name="connsiteX2" fmla="*/ 989493 w 989493"/>
                <a:gd name="connsiteY2" fmla="*/ 934643 h 934643"/>
                <a:gd name="connsiteX3" fmla="*/ 0 w 989493"/>
                <a:gd name="connsiteY3" fmla="*/ 181520 h 934643"/>
                <a:gd name="connsiteX0" fmla="*/ 0 w 634517"/>
                <a:gd name="connsiteY0" fmla="*/ 181520 h 1033038"/>
                <a:gd name="connsiteX1" fmla="*/ 634517 w 634517"/>
                <a:gd name="connsiteY1" fmla="*/ 0 h 1033038"/>
                <a:gd name="connsiteX2" fmla="*/ 550582 w 634517"/>
                <a:gd name="connsiteY2" fmla="*/ 1033038 h 1033038"/>
                <a:gd name="connsiteX3" fmla="*/ 0 w 634517"/>
                <a:gd name="connsiteY3" fmla="*/ 181520 h 1033038"/>
                <a:gd name="connsiteX0" fmla="*/ 0 w 640148"/>
                <a:gd name="connsiteY0" fmla="*/ 174030 h 1025548"/>
                <a:gd name="connsiteX1" fmla="*/ 640148 w 640148"/>
                <a:gd name="connsiteY1" fmla="*/ 0 h 1025548"/>
                <a:gd name="connsiteX2" fmla="*/ 550582 w 640148"/>
                <a:gd name="connsiteY2" fmla="*/ 1025548 h 1025548"/>
                <a:gd name="connsiteX3" fmla="*/ 0 w 640148"/>
                <a:gd name="connsiteY3" fmla="*/ 174030 h 1025548"/>
                <a:gd name="connsiteX0" fmla="*/ 0 w 640148"/>
                <a:gd name="connsiteY0" fmla="*/ 174030 h 1027873"/>
                <a:gd name="connsiteX1" fmla="*/ 640148 w 640148"/>
                <a:gd name="connsiteY1" fmla="*/ 0 h 1027873"/>
                <a:gd name="connsiteX2" fmla="*/ 566983 w 640148"/>
                <a:gd name="connsiteY2" fmla="*/ 1027873 h 1027873"/>
                <a:gd name="connsiteX3" fmla="*/ 0 w 640148"/>
                <a:gd name="connsiteY3" fmla="*/ 174030 h 1027873"/>
                <a:gd name="connsiteX0" fmla="*/ 0 w 637798"/>
                <a:gd name="connsiteY0" fmla="*/ 181055 h 1027873"/>
                <a:gd name="connsiteX1" fmla="*/ 637798 w 637798"/>
                <a:gd name="connsiteY1" fmla="*/ 0 h 1027873"/>
                <a:gd name="connsiteX2" fmla="*/ 564633 w 637798"/>
                <a:gd name="connsiteY2" fmla="*/ 1027873 h 1027873"/>
                <a:gd name="connsiteX3" fmla="*/ 0 w 637798"/>
                <a:gd name="connsiteY3" fmla="*/ 181055 h 1027873"/>
              </a:gdLst>
              <a:ahLst/>
              <a:cxnLst>
                <a:cxn ang="0">
                  <a:pos x="connsiteX0" y="connsiteY0"/>
                </a:cxn>
                <a:cxn ang="0">
                  <a:pos x="connsiteX1" y="connsiteY1"/>
                </a:cxn>
                <a:cxn ang="0">
                  <a:pos x="connsiteX2" y="connsiteY2"/>
                </a:cxn>
                <a:cxn ang="0">
                  <a:pos x="connsiteX3" y="connsiteY3"/>
                </a:cxn>
              </a:cxnLst>
              <a:rect l="l" t="t" r="r" b="b"/>
              <a:pathLst>
                <a:path w="637798" h="1027873">
                  <a:moveTo>
                    <a:pt x="0" y="181055"/>
                  </a:moveTo>
                  <a:lnTo>
                    <a:pt x="637798" y="0"/>
                  </a:lnTo>
                  <a:lnTo>
                    <a:pt x="564633" y="1027873"/>
                  </a:lnTo>
                  <a:lnTo>
                    <a:pt x="0" y="1810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Triangle isocèle 12"/>
            <p:cNvSpPr/>
            <p:nvPr/>
          </p:nvSpPr>
          <p:spPr>
            <a:xfrm rot="3076840">
              <a:off x="1797014" y="2101892"/>
              <a:ext cx="626565" cy="45795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2687"/>
                <a:gd name="connsiteY0" fmla="*/ 987863 h 987863"/>
                <a:gd name="connsiteX1" fmla="*/ 170692 w 582687"/>
                <a:gd name="connsiteY1" fmla="*/ 0 h 987863"/>
                <a:gd name="connsiteX2" fmla="*/ 582687 w 582687"/>
                <a:gd name="connsiteY2" fmla="*/ 870529 h 987863"/>
                <a:gd name="connsiteX3" fmla="*/ 0 w 582687"/>
                <a:gd name="connsiteY3" fmla="*/ 987863 h 987863"/>
                <a:gd name="connsiteX0" fmla="*/ 0 w 584432"/>
                <a:gd name="connsiteY0" fmla="*/ 1272021 h 1272021"/>
                <a:gd name="connsiteX1" fmla="*/ 172437 w 584432"/>
                <a:gd name="connsiteY1" fmla="*/ 0 h 1272021"/>
                <a:gd name="connsiteX2" fmla="*/ 584432 w 584432"/>
                <a:gd name="connsiteY2" fmla="*/ 870529 h 1272021"/>
                <a:gd name="connsiteX3" fmla="*/ 0 w 584432"/>
                <a:gd name="connsiteY3" fmla="*/ 1272021 h 1272021"/>
                <a:gd name="connsiteX0" fmla="*/ 0 w 575796"/>
                <a:gd name="connsiteY0" fmla="*/ 1264295 h 1264295"/>
                <a:gd name="connsiteX1" fmla="*/ 163801 w 575796"/>
                <a:gd name="connsiteY1" fmla="*/ 0 h 1264295"/>
                <a:gd name="connsiteX2" fmla="*/ 575796 w 575796"/>
                <a:gd name="connsiteY2" fmla="*/ 870529 h 1264295"/>
                <a:gd name="connsiteX3" fmla="*/ 0 w 575796"/>
                <a:gd name="connsiteY3" fmla="*/ 1264295 h 1264295"/>
                <a:gd name="connsiteX0" fmla="*/ 0 w 587993"/>
                <a:gd name="connsiteY0" fmla="*/ 1264282 h 1264282"/>
                <a:gd name="connsiteX1" fmla="*/ 175998 w 587993"/>
                <a:gd name="connsiteY1" fmla="*/ 0 h 1264282"/>
                <a:gd name="connsiteX2" fmla="*/ 587993 w 587993"/>
                <a:gd name="connsiteY2" fmla="*/ 870529 h 1264282"/>
                <a:gd name="connsiteX3" fmla="*/ 0 w 587993"/>
                <a:gd name="connsiteY3" fmla="*/ 1264282 h 1264282"/>
                <a:gd name="connsiteX0" fmla="*/ 0 w 578768"/>
                <a:gd name="connsiteY0" fmla="*/ 1261912 h 1261912"/>
                <a:gd name="connsiteX1" fmla="*/ 166773 w 578768"/>
                <a:gd name="connsiteY1" fmla="*/ 0 h 1261912"/>
                <a:gd name="connsiteX2" fmla="*/ 578768 w 578768"/>
                <a:gd name="connsiteY2" fmla="*/ 870529 h 1261912"/>
                <a:gd name="connsiteX3" fmla="*/ 0 w 578768"/>
                <a:gd name="connsiteY3" fmla="*/ 1261912 h 1261912"/>
                <a:gd name="connsiteX0" fmla="*/ 0 w 582637"/>
                <a:gd name="connsiteY0" fmla="*/ 1263693 h 1263693"/>
                <a:gd name="connsiteX1" fmla="*/ 170642 w 582637"/>
                <a:gd name="connsiteY1" fmla="*/ 0 h 1263693"/>
                <a:gd name="connsiteX2" fmla="*/ 582637 w 582637"/>
                <a:gd name="connsiteY2" fmla="*/ 870529 h 1263693"/>
                <a:gd name="connsiteX3" fmla="*/ 0 w 582637"/>
                <a:gd name="connsiteY3" fmla="*/ 1263693 h 1263693"/>
                <a:gd name="connsiteX0" fmla="*/ 0 w 582637"/>
                <a:gd name="connsiteY0" fmla="*/ 851118 h 851118"/>
                <a:gd name="connsiteX1" fmla="*/ 362174 w 582637"/>
                <a:gd name="connsiteY1" fmla="*/ 0 h 851118"/>
                <a:gd name="connsiteX2" fmla="*/ 582637 w 582637"/>
                <a:gd name="connsiteY2" fmla="*/ 457954 h 851118"/>
                <a:gd name="connsiteX3" fmla="*/ 0 w 582637"/>
                <a:gd name="connsiteY3" fmla="*/ 851118 h 851118"/>
                <a:gd name="connsiteX0" fmla="*/ 0 w 613061"/>
                <a:gd name="connsiteY0" fmla="*/ 253477 h 457954"/>
                <a:gd name="connsiteX1" fmla="*/ 392598 w 613061"/>
                <a:gd name="connsiteY1" fmla="*/ 0 h 457954"/>
                <a:gd name="connsiteX2" fmla="*/ 613061 w 613061"/>
                <a:gd name="connsiteY2" fmla="*/ 457954 h 457954"/>
                <a:gd name="connsiteX3" fmla="*/ 0 w 613061"/>
                <a:gd name="connsiteY3" fmla="*/ 253477 h 457954"/>
                <a:gd name="connsiteX0" fmla="*/ 0 w 630175"/>
                <a:gd name="connsiteY0" fmla="*/ 290714 h 457954"/>
                <a:gd name="connsiteX1" fmla="*/ 409712 w 630175"/>
                <a:gd name="connsiteY1" fmla="*/ 0 h 457954"/>
                <a:gd name="connsiteX2" fmla="*/ 630175 w 630175"/>
                <a:gd name="connsiteY2" fmla="*/ 457954 h 457954"/>
                <a:gd name="connsiteX3" fmla="*/ 0 w 630175"/>
                <a:gd name="connsiteY3" fmla="*/ 290714 h 457954"/>
                <a:gd name="connsiteX0" fmla="*/ 0 w 626565"/>
                <a:gd name="connsiteY0" fmla="*/ 302101 h 457954"/>
                <a:gd name="connsiteX1" fmla="*/ 406102 w 626565"/>
                <a:gd name="connsiteY1" fmla="*/ 0 h 457954"/>
                <a:gd name="connsiteX2" fmla="*/ 626565 w 626565"/>
                <a:gd name="connsiteY2" fmla="*/ 457954 h 457954"/>
                <a:gd name="connsiteX3" fmla="*/ 0 w 626565"/>
                <a:gd name="connsiteY3" fmla="*/ 302101 h 457954"/>
              </a:gdLst>
              <a:ahLst/>
              <a:cxnLst>
                <a:cxn ang="0">
                  <a:pos x="connsiteX0" y="connsiteY0"/>
                </a:cxn>
                <a:cxn ang="0">
                  <a:pos x="connsiteX1" y="connsiteY1"/>
                </a:cxn>
                <a:cxn ang="0">
                  <a:pos x="connsiteX2" y="connsiteY2"/>
                </a:cxn>
                <a:cxn ang="0">
                  <a:pos x="connsiteX3" y="connsiteY3"/>
                </a:cxn>
              </a:cxnLst>
              <a:rect l="l" t="t" r="r" b="b"/>
              <a:pathLst>
                <a:path w="626565" h="457954">
                  <a:moveTo>
                    <a:pt x="0" y="302101"/>
                  </a:moveTo>
                  <a:lnTo>
                    <a:pt x="406102" y="0"/>
                  </a:lnTo>
                  <a:lnTo>
                    <a:pt x="626565" y="457954"/>
                  </a:lnTo>
                  <a:lnTo>
                    <a:pt x="0" y="30210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Triangle isocèle 12"/>
            <p:cNvSpPr/>
            <p:nvPr/>
          </p:nvSpPr>
          <p:spPr>
            <a:xfrm rot="3076840">
              <a:off x="2347529" y="2273291"/>
              <a:ext cx="345895" cy="734418"/>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0 w 632455"/>
                <a:gd name="connsiteY0" fmla="*/ 925182 h 925182"/>
                <a:gd name="connsiteX1" fmla="*/ 110895 w 632455"/>
                <a:gd name="connsiteY1" fmla="*/ 203176 h 925182"/>
                <a:gd name="connsiteX2" fmla="*/ 632455 w 632455"/>
                <a:gd name="connsiteY2" fmla="*/ 0 h 925182"/>
                <a:gd name="connsiteX3" fmla="*/ 0 w 632455"/>
                <a:gd name="connsiteY3" fmla="*/ 925182 h 925182"/>
                <a:gd name="connsiteX0" fmla="*/ 0 w 632455"/>
                <a:gd name="connsiteY0" fmla="*/ 925182 h 925182"/>
                <a:gd name="connsiteX1" fmla="*/ 116600 w 632455"/>
                <a:gd name="connsiteY1" fmla="*/ 190764 h 925182"/>
                <a:gd name="connsiteX2" fmla="*/ 632455 w 632455"/>
                <a:gd name="connsiteY2" fmla="*/ 0 h 925182"/>
                <a:gd name="connsiteX3" fmla="*/ 0 w 632455"/>
                <a:gd name="connsiteY3" fmla="*/ 925182 h 925182"/>
                <a:gd name="connsiteX0" fmla="*/ 0 w 549028"/>
                <a:gd name="connsiteY0" fmla="*/ 805230 h 805230"/>
                <a:gd name="connsiteX1" fmla="*/ 116600 w 549028"/>
                <a:gd name="connsiteY1" fmla="*/ 70812 h 805230"/>
                <a:gd name="connsiteX2" fmla="*/ 549028 w 549028"/>
                <a:gd name="connsiteY2" fmla="*/ 0 h 805230"/>
                <a:gd name="connsiteX3" fmla="*/ 0 w 549028"/>
                <a:gd name="connsiteY3" fmla="*/ 805230 h 805230"/>
                <a:gd name="connsiteX0" fmla="*/ 0 w 345895"/>
                <a:gd name="connsiteY0" fmla="*/ 734418 h 734418"/>
                <a:gd name="connsiteX1" fmla="*/ 116600 w 345895"/>
                <a:gd name="connsiteY1" fmla="*/ 0 h 734418"/>
                <a:gd name="connsiteX2" fmla="*/ 345895 w 345895"/>
                <a:gd name="connsiteY2" fmla="*/ 224936 h 734418"/>
                <a:gd name="connsiteX3" fmla="*/ 0 w 345895"/>
                <a:gd name="connsiteY3" fmla="*/ 734418 h 734418"/>
              </a:gdLst>
              <a:ahLst/>
              <a:cxnLst>
                <a:cxn ang="0">
                  <a:pos x="connsiteX0" y="connsiteY0"/>
                </a:cxn>
                <a:cxn ang="0">
                  <a:pos x="connsiteX1" y="connsiteY1"/>
                </a:cxn>
                <a:cxn ang="0">
                  <a:pos x="connsiteX2" y="connsiteY2"/>
                </a:cxn>
                <a:cxn ang="0">
                  <a:pos x="connsiteX3" y="connsiteY3"/>
                </a:cxn>
              </a:cxnLst>
              <a:rect l="l" t="t" r="r" b="b"/>
              <a:pathLst>
                <a:path w="345895" h="734418">
                  <a:moveTo>
                    <a:pt x="0" y="734418"/>
                  </a:moveTo>
                  <a:lnTo>
                    <a:pt x="116600" y="0"/>
                  </a:lnTo>
                  <a:lnTo>
                    <a:pt x="345895" y="224936"/>
                  </a:lnTo>
                  <a:lnTo>
                    <a:pt x="0" y="73441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0" name="Triangle isocèle 12"/>
            <p:cNvSpPr/>
            <p:nvPr/>
          </p:nvSpPr>
          <p:spPr>
            <a:xfrm rot="3076840">
              <a:off x="2062937" y="1703142"/>
              <a:ext cx="408174" cy="7179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2687"/>
                <a:gd name="connsiteY0" fmla="*/ 987863 h 987863"/>
                <a:gd name="connsiteX1" fmla="*/ 170692 w 582687"/>
                <a:gd name="connsiteY1" fmla="*/ 0 h 987863"/>
                <a:gd name="connsiteX2" fmla="*/ 582687 w 582687"/>
                <a:gd name="connsiteY2" fmla="*/ 870529 h 987863"/>
                <a:gd name="connsiteX3" fmla="*/ 0 w 582687"/>
                <a:gd name="connsiteY3" fmla="*/ 987863 h 987863"/>
                <a:gd name="connsiteX0" fmla="*/ 0 w 584432"/>
                <a:gd name="connsiteY0" fmla="*/ 1272021 h 1272021"/>
                <a:gd name="connsiteX1" fmla="*/ 172437 w 584432"/>
                <a:gd name="connsiteY1" fmla="*/ 0 h 1272021"/>
                <a:gd name="connsiteX2" fmla="*/ 584432 w 584432"/>
                <a:gd name="connsiteY2" fmla="*/ 870529 h 1272021"/>
                <a:gd name="connsiteX3" fmla="*/ 0 w 584432"/>
                <a:gd name="connsiteY3" fmla="*/ 1272021 h 1272021"/>
                <a:gd name="connsiteX0" fmla="*/ 0 w 575796"/>
                <a:gd name="connsiteY0" fmla="*/ 1264295 h 1264295"/>
                <a:gd name="connsiteX1" fmla="*/ 163801 w 575796"/>
                <a:gd name="connsiteY1" fmla="*/ 0 h 1264295"/>
                <a:gd name="connsiteX2" fmla="*/ 575796 w 575796"/>
                <a:gd name="connsiteY2" fmla="*/ 870529 h 1264295"/>
                <a:gd name="connsiteX3" fmla="*/ 0 w 575796"/>
                <a:gd name="connsiteY3" fmla="*/ 1264295 h 1264295"/>
                <a:gd name="connsiteX0" fmla="*/ 0 w 587993"/>
                <a:gd name="connsiteY0" fmla="*/ 1264282 h 1264282"/>
                <a:gd name="connsiteX1" fmla="*/ 175998 w 587993"/>
                <a:gd name="connsiteY1" fmla="*/ 0 h 1264282"/>
                <a:gd name="connsiteX2" fmla="*/ 587993 w 587993"/>
                <a:gd name="connsiteY2" fmla="*/ 870529 h 1264282"/>
                <a:gd name="connsiteX3" fmla="*/ 0 w 587993"/>
                <a:gd name="connsiteY3" fmla="*/ 1264282 h 1264282"/>
                <a:gd name="connsiteX0" fmla="*/ 0 w 578768"/>
                <a:gd name="connsiteY0" fmla="*/ 1261912 h 1261912"/>
                <a:gd name="connsiteX1" fmla="*/ 166773 w 578768"/>
                <a:gd name="connsiteY1" fmla="*/ 0 h 1261912"/>
                <a:gd name="connsiteX2" fmla="*/ 578768 w 578768"/>
                <a:gd name="connsiteY2" fmla="*/ 870529 h 1261912"/>
                <a:gd name="connsiteX3" fmla="*/ 0 w 578768"/>
                <a:gd name="connsiteY3" fmla="*/ 1261912 h 1261912"/>
                <a:gd name="connsiteX0" fmla="*/ 0 w 582637"/>
                <a:gd name="connsiteY0" fmla="*/ 1263693 h 1263693"/>
                <a:gd name="connsiteX1" fmla="*/ 170642 w 582637"/>
                <a:gd name="connsiteY1" fmla="*/ 0 h 1263693"/>
                <a:gd name="connsiteX2" fmla="*/ 582637 w 582637"/>
                <a:gd name="connsiteY2" fmla="*/ 870529 h 1263693"/>
                <a:gd name="connsiteX3" fmla="*/ 0 w 582637"/>
                <a:gd name="connsiteY3" fmla="*/ 1263693 h 1263693"/>
                <a:gd name="connsiteX0" fmla="*/ 0 w 582637"/>
                <a:gd name="connsiteY0" fmla="*/ 851118 h 851118"/>
                <a:gd name="connsiteX1" fmla="*/ 362174 w 582637"/>
                <a:gd name="connsiteY1" fmla="*/ 0 h 851118"/>
                <a:gd name="connsiteX2" fmla="*/ 582637 w 582637"/>
                <a:gd name="connsiteY2" fmla="*/ 457954 h 851118"/>
                <a:gd name="connsiteX3" fmla="*/ 0 w 582637"/>
                <a:gd name="connsiteY3" fmla="*/ 851118 h 851118"/>
                <a:gd name="connsiteX0" fmla="*/ 144696 w 506870"/>
                <a:gd name="connsiteY0" fmla="*/ 851118 h 851118"/>
                <a:gd name="connsiteX1" fmla="*/ 506870 w 506870"/>
                <a:gd name="connsiteY1" fmla="*/ 0 h 851118"/>
                <a:gd name="connsiteX2" fmla="*/ 0 w 506870"/>
                <a:gd name="connsiteY2" fmla="*/ 316462 h 851118"/>
                <a:gd name="connsiteX3" fmla="*/ 144696 w 506870"/>
                <a:gd name="connsiteY3" fmla="*/ 851118 h 851118"/>
                <a:gd name="connsiteX0" fmla="*/ 0 w 362174"/>
                <a:gd name="connsiteY0" fmla="*/ 1250425 h 1250425"/>
                <a:gd name="connsiteX1" fmla="*/ 362174 w 362174"/>
                <a:gd name="connsiteY1" fmla="*/ 399307 h 1250425"/>
                <a:gd name="connsiteX2" fmla="*/ 170115 w 362174"/>
                <a:gd name="connsiteY2" fmla="*/ 0 h 1250425"/>
                <a:gd name="connsiteX3" fmla="*/ 0 w 362174"/>
                <a:gd name="connsiteY3" fmla="*/ 1250425 h 1250425"/>
                <a:gd name="connsiteX0" fmla="*/ 0 w 362174"/>
                <a:gd name="connsiteY0" fmla="*/ 1264397 h 1264397"/>
                <a:gd name="connsiteX1" fmla="*/ 362174 w 362174"/>
                <a:gd name="connsiteY1" fmla="*/ 413279 h 1264397"/>
                <a:gd name="connsiteX2" fmla="*/ 168578 w 362174"/>
                <a:gd name="connsiteY2" fmla="*/ 0 h 1264397"/>
                <a:gd name="connsiteX3" fmla="*/ 0 w 362174"/>
                <a:gd name="connsiteY3" fmla="*/ 1264397 h 1264397"/>
                <a:gd name="connsiteX0" fmla="*/ 0 w 403984"/>
                <a:gd name="connsiteY0" fmla="*/ 670366 h 670366"/>
                <a:gd name="connsiteX1" fmla="*/ 403984 w 403984"/>
                <a:gd name="connsiteY1" fmla="*/ 413279 h 670366"/>
                <a:gd name="connsiteX2" fmla="*/ 210388 w 403984"/>
                <a:gd name="connsiteY2" fmla="*/ 0 h 670366"/>
                <a:gd name="connsiteX3" fmla="*/ 0 w 403984"/>
                <a:gd name="connsiteY3" fmla="*/ 670366 h 670366"/>
                <a:gd name="connsiteX0" fmla="*/ 0 w 407126"/>
                <a:gd name="connsiteY0" fmla="*/ 706063 h 706063"/>
                <a:gd name="connsiteX1" fmla="*/ 407126 w 407126"/>
                <a:gd name="connsiteY1" fmla="*/ 413279 h 706063"/>
                <a:gd name="connsiteX2" fmla="*/ 213530 w 407126"/>
                <a:gd name="connsiteY2" fmla="*/ 0 h 706063"/>
                <a:gd name="connsiteX3" fmla="*/ 0 w 407126"/>
                <a:gd name="connsiteY3" fmla="*/ 706063 h 706063"/>
                <a:gd name="connsiteX0" fmla="*/ 0 w 408174"/>
                <a:gd name="connsiteY0" fmla="*/ 717963 h 717963"/>
                <a:gd name="connsiteX1" fmla="*/ 408174 w 408174"/>
                <a:gd name="connsiteY1" fmla="*/ 413279 h 717963"/>
                <a:gd name="connsiteX2" fmla="*/ 214578 w 408174"/>
                <a:gd name="connsiteY2" fmla="*/ 0 h 717963"/>
                <a:gd name="connsiteX3" fmla="*/ 0 w 408174"/>
                <a:gd name="connsiteY3" fmla="*/ 717963 h 717963"/>
              </a:gdLst>
              <a:ahLst/>
              <a:cxnLst>
                <a:cxn ang="0">
                  <a:pos x="connsiteX0" y="connsiteY0"/>
                </a:cxn>
                <a:cxn ang="0">
                  <a:pos x="connsiteX1" y="connsiteY1"/>
                </a:cxn>
                <a:cxn ang="0">
                  <a:pos x="connsiteX2" y="connsiteY2"/>
                </a:cxn>
                <a:cxn ang="0">
                  <a:pos x="connsiteX3" y="connsiteY3"/>
                </a:cxn>
              </a:cxnLst>
              <a:rect l="l" t="t" r="r" b="b"/>
              <a:pathLst>
                <a:path w="408174" h="717963">
                  <a:moveTo>
                    <a:pt x="0" y="717963"/>
                  </a:moveTo>
                  <a:lnTo>
                    <a:pt x="408174" y="413279"/>
                  </a:lnTo>
                  <a:lnTo>
                    <a:pt x="214578" y="0"/>
                  </a:lnTo>
                  <a:lnTo>
                    <a:pt x="0" y="7179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Triangle isocèle 12"/>
            <p:cNvSpPr/>
            <p:nvPr/>
          </p:nvSpPr>
          <p:spPr>
            <a:xfrm rot="3076840">
              <a:off x="2202663" y="2097268"/>
              <a:ext cx="342986" cy="72510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Lst>
              <a:ahLst/>
              <a:cxnLst>
                <a:cxn ang="0">
                  <a:pos x="connsiteX0" y="connsiteY0"/>
                </a:cxn>
                <a:cxn ang="0">
                  <a:pos x="connsiteX1" y="connsiteY1"/>
                </a:cxn>
                <a:cxn ang="0">
                  <a:pos x="connsiteX2" y="connsiteY2"/>
                </a:cxn>
                <a:cxn ang="0">
                  <a:pos x="connsiteX3" y="connsiteY3"/>
                </a:cxn>
              </a:cxnLst>
              <a:rect l="l" t="t" r="r" b="b"/>
              <a:pathLst>
                <a:path w="342986" h="725104">
                  <a:moveTo>
                    <a:pt x="225362" y="725104"/>
                  </a:moveTo>
                  <a:lnTo>
                    <a:pt x="342986" y="0"/>
                  </a:lnTo>
                  <a:lnTo>
                    <a:pt x="0" y="250213"/>
                  </a:lnTo>
                  <a:lnTo>
                    <a:pt x="225362" y="72510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3" name="Triangle isocèle 12"/>
            <p:cNvSpPr/>
            <p:nvPr/>
          </p:nvSpPr>
          <p:spPr>
            <a:xfrm rot="3076840">
              <a:off x="2286602" y="1978697"/>
              <a:ext cx="544095" cy="414457"/>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 name="connsiteX0" fmla="*/ 0 w 533221"/>
                <a:gd name="connsiteY0" fmla="*/ 0 h 410313"/>
                <a:gd name="connsiteX1" fmla="*/ 533221 w 533221"/>
                <a:gd name="connsiteY1" fmla="*/ 160100 h 410313"/>
                <a:gd name="connsiteX2" fmla="*/ 190235 w 533221"/>
                <a:gd name="connsiteY2" fmla="*/ 410313 h 410313"/>
                <a:gd name="connsiteX3" fmla="*/ 0 w 533221"/>
                <a:gd name="connsiteY3" fmla="*/ 0 h 410313"/>
                <a:gd name="connsiteX0" fmla="*/ 0 w 527515"/>
                <a:gd name="connsiteY0" fmla="*/ 0 h 422725"/>
                <a:gd name="connsiteX1" fmla="*/ 527515 w 527515"/>
                <a:gd name="connsiteY1" fmla="*/ 172512 h 422725"/>
                <a:gd name="connsiteX2" fmla="*/ 184529 w 527515"/>
                <a:gd name="connsiteY2" fmla="*/ 422725 h 422725"/>
                <a:gd name="connsiteX3" fmla="*/ 0 w 527515"/>
                <a:gd name="connsiteY3" fmla="*/ 0 h 422725"/>
                <a:gd name="connsiteX0" fmla="*/ 0 w 535805"/>
                <a:gd name="connsiteY0" fmla="*/ 0 h 412385"/>
                <a:gd name="connsiteX1" fmla="*/ 535805 w 535805"/>
                <a:gd name="connsiteY1" fmla="*/ 162172 h 412385"/>
                <a:gd name="connsiteX2" fmla="*/ 192819 w 535805"/>
                <a:gd name="connsiteY2" fmla="*/ 412385 h 412385"/>
                <a:gd name="connsiteX3" fmla="*/ 0 w 535805"/>
                <a:gd name="connsiteY3" fmla="*/ 0 h 412385"/>
                <a:gd name="connsiteX0" fmla="*/ 0 w 538390"/>
                <a:gd name="connsiteY0" fmla="*/ 0 h 414457"/>
                <a:gd name="connsiteX1" fmla="*/ 538390 w 538390"/>
                <a:gd name="connsiteY1" fmla="*/ 164244 h 414457"/>
                <a:gd name="connsiteX2" fmla="*/ 195404 w 538390"/>
                <a:gd name="connsiteY2" fmla="*/ 414457 h 414457"/>
                <a:gd name="connsiteX3" fmla="*/ 0 w 538390"/>
                <a:gd name="connsiteY3" fmla="*/ 0 h 414457"/>
                <a:gd name="connsiteX0" fmla="*/ 0 w 544095"/>
                <a:gd name="connsiteY0" fmla="*/ 0 h 414457"/>
                <a:gd name="connsiteX1" fmla="*/ 544095 w 544095"/>
                <a:gd name="connsiteY1" fmla="*/ 151833 h 414457"/>
                <a:gd name="connsiteX2" fmla="*/ 195404 w 544095"/>
                <a:gd name="connsiteY2" fmla="*/ 414457 h 414457"/>
                <a:gd name="connsiteX3" fmla="*/ 0 w 544095"/>
                <a:gd name="connsiteY3" fmla="*/ 0 h 414457"/>
              </a:gdLst>
              <a:ahLst/>
              <a:cxnLst>
                <a:cxn ang="0">
                  <a:pos x="connsiteX0" y="connsiteY0"/>
                </a:cxn>
                <a:cxn ang="0">
                  <a:pos x="connsiteX1" y="connsiteY1"/>
                </a:cxn>
                <a:cxn ang="0">
                  <a:pos x="connsiteX2" y="connsiteY2"/>
                </a:cxn>
                <a:cxn ang="0">
                  <a:pos x="connsiteX3" y="connsiteY3"/>
                </a:cxn>
              </a:cxnLst>
              <a:rect l="l" t="t" r="r" b="b"/>
              <a:pathLst>
                <a:path w="544095" h="414457">
                  <a:moveTo>
                    <a:pt x="0" y="0"/>
                  </a:moveTo>
                  <a:lnTo>
                    <a:pt x="544095" y="151833"/>
                  </a:lnTo>
                  <a:lnTo>
                    <a:pt x="195404" y="41445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4" name="Triangle isocèle 12"/>
            <p:cNvSpPr/>
            <p:nvPr/>
          </p:nvSpPr>
          <p:spPr>
            <a:xfrm rot="3076840">
              <a:off x="1266127" y="2315246"/>
              <a:ext cx="588613" cy="9878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417921 w 588613"/>
                <a:gd name="connsiteY0" fmla="*/ 987863 h 987863"/>
                <a:gd name="connsiteX1" fmla="*/ 588613 w 588613"/>
                <a:gd name="connsiteY1" fmla="*/ 0 h 987863"/>
                <a:gd name="connsiteX2" fmla="*/ 0 w 588613"/>
                <a:gd name="connsiteY2" fmla="*/ 854334 h 987863"/>
                <a:gd name="connsiteX3" fmla="*/ 417921 w 588613"/>
                <a:gd name="connsiteY3" fmla="*/ 987863 h 987863"/>
              </a:gdLst>
              <a:ahLst/>
              <a:cxnLst>
                <a:cxn ang="0">
                  <a:pos x="connsiteX0" y="connsiteY0"/>
                </a:cxn>
                <a:cxn ang="0">
                  <a:pos x="connsiteX1" y="connsiteY1"/>
                </a:cxn>
                <a:cxn ang="0">
                  <a:pos x="connsiteX2" y="connsiteY2"/>
                </a:cxn>
                <a:cxn ang="0">
                  <a:pos x="connsiteX3" y="connsiteY3"/>
                </a:cxn>
              </a:cxnLst>
              <a:rect l="l" t="t" r="r" b="b"/>
              <a:pathLst>
                <a:path w="588613" h="987863">
                  <a:moveTo>
                    <a:pt x="417921" y="987863"/>
                  </a:moveTo>
                  <a:lnTo>
                    <a:pt x="588613" y="0"/>
                  </a:lnTo>
                  <a:lnTo>
                    <a:pt x="0" y="854334"/>
                  </a:lnTo>
                  <a:lnTo>
                    <a:pt x="417921" y="9878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09" name="Groupe 108"/>
          <p:cNvGrpSpPr/>
          <p:nvPr/>
        </p:nvGrpSpPr>
        <p:grpSpPr>
          <a:xfrm>
            <a:off x="1276566" y="4283504"/>
            <a:ext cx="1830879" cy="1733550"/>
            <a:chOff x="1056807" y="1858037"/>
            <a:chExt cx="1830879" cy="1733550"/>
          </a:xfrm>
        </p:grpSpPr>
        <p:sp>
          <p:nvSpPr>
            <p:cNvPr id="110" name="Triangle isocèle 109"/>
            <p:cNvSpPr/>
            <p:nvPr/>
          </p:nvSpPr>
          <p:spPr>
            <a:xfrm>
              <a:off x="1696405" y="2727491"/>
              <a:ext cx="864096" cy="864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Triangle isocèle 12"/>
            <p:cNvSpPr/>
            <p:nvPr/>
          </p:nvSpPr>
          <p:spPr>
            <a:xfrm rot="3076840">
              <a:off x="1529804" y="2636600"/>
              <a:ext cx="576521" cy="9878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Lst>
              <a:ahLst/>
              <a:cxnLst>
                <a:cxn ang="0">
                  <a:pos x="connsiteX0" y="connsiteY0"/>
                </a:cxn>
                <a:cxn ang="0">
                  <a:pos x="connsiteX1" y="connsiteY1"/>
                </a:cxn>
                <a:cxn ang="0">
                  <a:pos x="connsiteX2" y="connsiteY2"/>
                </a:cxn>
                <a:cxn ang="0">
                  <a:pos x="connsiteX3" y="connsiteY3"/>
                </a:cxn>
              </a:cxnLst>
              <a:rect l="l" t="t" r="r" b="b"/>
              <a:pathLst>
                <a:path w="576521" h="987863">
                  <a:moveTo>
                    <a:pt x="0" y="987863"/>
                  </a:moveTo>
                  <a:lnTo>
                    <a:pt x="170692" y="0"/>
                  </a:lnTo>
                  <a:lnTo>
                    <a:pt x="576521" y="874511"/>
                  </a:lnTo>
                  <a:lnTo>
                    <a:pt x="0" y="9878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2" name="Triangle isocèle 12"/>
            <p:cNvSpPr/>
            <p:nvPr/>
          </p:nvSpPr>
          <p:spPr>
            <a:xfrm rot="4915886">
              <a:off x="1251845" y="1977178"/>
              <a:ext cx="637798" cy="102787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1912"/>
                <a:gd name="connsiteY0" fmla="*/ 987863 h 987863"/>
                <a:gd name="connsiteX1" fmla="*/ 170692 w 581912"/>
                <a:gd name="connsiteY1" fmla="*/ 0 h 987863"/>
                <a:gd name="connsiteX2" fmla="*/ 581912 w 581912"/>
                <a:gd name="connsiteY2" fmla="*/ 877199 h 987863"/>
                <a:gd name="connsiteX3" fmla="*/ 0 w 581912"/>
                <a:gd name="connsiteY3" fmla="*/ 987863 h 987863"/>
                <a:gd name="connsiteX0" fmla="*/ 0 w 581912"/>
                <a:gd name="connsiteY0" fmla="*/ 1045307 h 1045307"/>
                <a:gd name="connsiteX1" fmla="*/ 226936 w 581912"/>
                <a:gd name="connsiteY1" fmla="*/ 0 h 1045307"/>
                <a:gd name="connsiteX2" fmla="*/ 581912 w 581912"/>
                <a:gd name="connsiteY2" fmla="*/ 934643 h 1045307"/>
                <a:gd name="connsiteX3" fmla="*/ 0 w 581912"/>
                <a:gd name="connsiteY3" fmla="*/ 1045307 h 1045307"/>
                <a:gd name="connsiteX0" fmla="*/ 0 w 662901"/>
                <a:gd name="connsiteY0" fmla="*/ 639396 h 934643"/>
                <a:gd name="connsiteX1" fmla="*/ 307925 w 662901"/>
                <a:gd name="connsiteY1" fmla="*/ 0 h 934643"/>
                <a:gd name="connsiteX2" fmla="*/ 662901 w 662901"/>
                <a:gd name="connsiteY2" fmla="*/ 934643 h 934643"/>
                <a:gd name="connsiteX3" fmla="*/ 0 w 662901"/>
                <a:gd name="connsiteY3" fmla="*/ 639396 h 934643"/>
                <a:gd name="connsiteX0" fmla="*/ 0 w 999334"/>
                <a:gd name="connsiteY0" fmla="*/ 180125 h 934643"/>
                <a:gd name="connsiteX1" fmla="*/ 644358 w 999334"/>
                <a:gd name="connsiteY1" fmla="*/ 0 h 934643"/>
                <a:gd name="connsiteX2" fmla="*/ 999334 w 999334"/>
                <a:gd name="connsiteY2" fmla="*/ 934643 h 934643"/>
                <a:gd name="connsiteX3" fmla="*/ 0 w 999334"/>
                <a:gd name="connsiteY3" fmla="*/ 180125 h 934643"/>
                <a:gd name="connsiteX0" fmla="*/ 0 w 989493"/>
                <a:gd name="connsiteY0" fmla="*/ 181520 h 934643"/>
                <a:gd name="connsiteX1" fmla="*/ 634517 w 989493"/>
                <a:gd name="connsiteY1" fmla="*/ 0 h 934643"/>
                <a:gd name="connsiteX2" fmla="*/ 989493 w 989493"/>
                <a:gd name="connsiteY2" fmla="*/ 934643 h 934643"/>
                <a:gd name="connsiteX3" fmla="*/ 0 w 989493"/>
                <a:gd name="connsiteY3" fmla="*/ 181520 h 934643"/>
                <a:gd name="connsiteX0" fmla="*/ 0 w 634517"/>
                <a:gd name="connsiteY0" fmla="*/ 181520 h 1033038"/>
                <a:gd name="connsiteX1" fmla="*/ 634517 w 634517"/>
                <a:gd name="connsiteY1" fmla="*/ 0 h 1033038"/>
                <a:gd name="connsiteX2" fmla="*/ 550582 w 634517"/>
                <a:gd name="connsiteY2" fmla="*/ 1033038 h 1033038"/>
                <a:gd name="connsiteX3" fmla="*/ 0 w 634517"/>
                <a:gd name="connsiteY3" fmla="*/ 181520 h 1033038"/>
                <a:gd name="connsiteX0" fmla="*/ 0 w 640148"/>
                <a:gd name="connsiteY0" fmla="*/ 174030 h 1025548"/>
                <a:gd name="connsiteX1" fmla="*/ 640148 w 640148"/>
                <a:gd name="connsiteY1" fmla="*/ 0 h 1025548"/>
                <a:gd name="connsiteX2" fmla="*/ 550582 w 640148"/>
                <a:gd name="connsiteY2" fmla="*/ 1025548 h 1025548"/>
                <a:gd name="connsiteX3" fmla="*/ 0 w 640148"/>
                <a:gd name="connsiteY3" fmla="*/ 174030 h 1025548"/>
                <a:gd name="connsiteX0" fmla="*/ 0 w 640148"/>
                <a:gd name="connsiteY0" fmla="*/ 174030 h 1027873"/>
                <a:gd name="connsiteX1" fmla="*/ 640148 w 640148"/>
                <a:gd name="connsiteY1" fmla="*/ 0 h 1027873"/>
                <a:gd name="connsiteX2" fmla="*/ 566983 w 640148"/>
                <a:gd name="connsiteY2" fmla="*/ 1027873 h 1027873"/>
                <a:gd name="connsiteX3" fmla="*/ 0 w 640148"/>
                <a:gd name="connsiteY3" fmla="*/ 174030 h 1027873"/>
                <a:gd name="connsiteX0" fmla="*/ 0 w 637798"/>
                <a:gd name="connsiteY0" fmla="*/ 181055 h 1027873"/>
                <a:gd name="connsiteX1" fmla="*/ 637798 w 637798"/>
                <a:gd name="connsiteY1" fmla="*/ 0 h 1027873"/>
                <a:gd name="connsiteX2" fmla="*/ 564633 w 637798"/>
                <a:gd name="connsiteY2" fmla="*/ 1027873 h 1027873"/>
                <a:gd name="connsiteX3" fmla="*/ 0 w 637798"/>
                <a:gd name="connsiteY3" fmla="*/ 181055 h 1027873"/>
              </a:gdLst>
              <a:ahLst/>
              <a:cxnLst>
                <a:cxn ang="0">
                  <a:pos x="connsiteX0" y="connsiteY0"/>
                </a:cxn>
                <a:cxn ang="0">
                  <a:pos x="connsiteX1" y="connsiteY1"/>
                </a:cxn>
                <a:cxn ang="0">
                  <a:pos x="connsiteX2" y="connsiteY2"/>
                </a:cxn>
                <a:cxn ang="0">
                  <a:pos x="connsiteX3" y="connsiteY3"/>
                </a:cxn>
              </a:cxnLst>
              <a:rect l="l" t="t" r="r" b="b"/>
              <a:pathLst>
                <a:path w="637798" h="1027873">
                  <a:moveTo>
                    <a:pt x="0" y="181055"/>
                  </a:moveTo>
                  <a:lnTo>
                    <a:pt x="637798" y="0"/>
                  </a:lnTo>
                  <a:lnTo>
                    <a:pt x="564633" y="1027873"/>
                  </a:lnTo>
                  <a:lnTo>
                    <a:pt x="0" y="1810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Triangle isocèle 12"/>
            <p:cNvSpPr/>
            <p:nvPr/>
          </p:nvSpPr>
          <p:spPr>
            <a:xfrm rot="3076840">
              <a:off x="1797014" y="2101892"/>
              <a:ext cx="626565" cy="45795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2687"/>
                <a:gd name="connsiteY0" fmla="*/ 987863 h 987863"/>
                <a:gd name="connsiteX1" fmla="*/ 170692 w 582687"/>
                <a:gd name="connsiteY1" fmla="*/ 0 h 987863"/>
                <a:gd name="connsiteX2" fmla="*/ 582687 w 582687"/>
                <a:gd name="connsiteY2" fmla="*/ 870529 h 987863"/>
                <a:gd name="connsiteX3" fmla="*/ 0 w 582687"/>
                <a:gd name="connsiteY3" fmla="*/ 987863 h 987863"/>
                <a:gd name="connsiteX0" fmla="*/ 0 w 584432"/>
                <a:gd name="connsiteY0" fmla="*/ 1272021 h 1272021"/>
                <a:gd name="connsiteX1" fmla="*/ 172437 w 584432"/>
                <a:gd name="connsiteY1" fmla="*/ 0 h 1272021"/>
                <a:gd name="connsiteX2" fmla="*/ 584432 w 584432"/>
                <a:gd name="connsiteY2" fmla="*/ 870529 h 1272021"/>
                <a:gd name="connsiteX3" fmla="*/ 0 w 584432"/>
                <a:gd name="connsiteY3" fmla="*/ 1272021 h 1272021"/>
                <a:gd name="connsiteX0" fmla="*/ 0 w 575796"/>
                <a:gd name="connsiteY0" fmla="*/ 1264295 h 1264295"/>
                <a:gd name="connsiteX1" fmla="*/ 163801 w 575796"/>
                <a:gd name="connsiteY1" fmla="*/ 0 h 1264295"/>
                <a:gd name="connsiteX2" fmla="*/ 575796 w 575796"/>
                <a:gd name="connsiteY2" fmla="*/ 870529 h 1264295"/>
                <a:gd name="connsiteX3" fmla="*/ 0 w 575796"/>
                <a:gd name="connsiteY3" fmla="*/ 1264295 h 1264295"/>
                <a:gd name="connsiteX0" fmla="*/ 0 w 587993"/>
                <a:gd name="connsiteY0" fmla="*/ 1264282 h 1264282"/>
                <a:gd name="connsiteX1" fmla="*/ 175998 w 587993"/>
                <a:gd name="connsiteY1" fmla="*/ 0 h 1264282"/>
                <a:gd name="connsiteX2" fmla="*/ 587993 w 587993"/>
                <a:gd name="connsiteY2" fmla="*/ 870529 h 1264282"/>
                <a:gd name="connsiteX3" fmla="*/ 0 w 587993"/>
                <a:gd name="connsiteY3" fmla="*/ 1264282 h 1264282"/>
                <a:gd name="connsiteX0" fmla="*/ 0 w 578768"/>
                <a:gd name="connsiteY0" fmla="*/ 1261912 h 1261912"/>
                <a:gd name="connsiteX1" fmla="*/ 166773 w 578768"/>
                <a:gd name="connsiteY1" fmla="*/ 0 h 1261912"/>
                <a:gd name="connsiteX2" fmla="*/ 578768 w 578768"/>
                <a:gd name="connsiteY2" fmla="*/ 870529 h 1261912"/>
                <a:gd name="connsiteX3" fmla="*/ 0 w 578768"/>
                <a:gd name="connsiteY3" fmla="*/ 1261912 h 1261912"/>
                <a:gd name="connsiteX0" fmla="*/ 0 w 582637"/>
                <a:gd name="connsiteY0" fmla="*/ 1263693 h 1263693"/>
                <a:gd name="connsiteX1" fmla="*/ 170642 w 582637"/>
                <a:gd name="connsiteY1" fmla="*/ 0 h 1263693"/>
                <a:gd name="connsiteX2" fmla="*/ 582637 w 582637"/>
                <a:gd name="connsiteY2" fmla="*/ 870529 h 1263693"/>
                <a:gd name="connsiteX3" fmla="*/ 0 w 582637"/>
                <a:gd name="connsiteY3" fmla="*/ 1263693 h 1263693"/>
                <a:gd name="connsiteX0" fmla="*/ 0 w 582637"/>
                <a:gd name="connsiteY0" fmla="*/ 851118 h 851118"/>
                <a:gd name="connsiteX1" fmla="*/ 362174 w 582637"/>
                <a:gd name="connsiteY1" fmla="*/ 0 h 851118"/>
                <a:gd name="connsiteX2" fmla="*/ 582637 w 582637"/>
                <a:gd name="connsiteY2" fmla="*/ 457954 h 851118"/>
                <a:gd name="connsiteX3" fmla="*/ 0 w 582637"/>
                <a:gd name="connsiteY3" fmla="*/ 851118 h 851118"/>
                <a:gd name="connsiteX0" fmla="*/ 0 w 613061"/>
                <a:gd name="connsiteY0" fmla="*/ 253477 h 457954"/>
                <a:gd name="connsiteX1" fmla="*/ 392598 w 613061"/>
                <a:gd name="connsiteY1" fmla="*/ 0 h 457954"/>
                <a:gd name="connsiteX2" fmla="*/ 613061 w 613061"/>
                <a:gd name="connsiteY2" fmla="*/ 457954 h 457954"/>
                <a:gd name="connsiteX3" fmla="*/ 0 w 613061"/>
                <a:gd name="connsiteY3" fmla="*/ 253477 h 457954"/>
                <a:gd name="connsiteX0" fmla="*/ 0 w 630175"/>
                <a:gd name="connsiteY0" fmla="*/ 290714 h 457954"/>
                <a:gd name="connsiteX1" fmla="*/ 409712 w 630175"/>
                <a:gd name="connsiteY1" fmla="*/ 0 h 457954"/>
                <a:gd name="connsiteX2" fmla="*/ 630175 w 630175"/>
                <a:gd name="connsiteY2" fmla="*/ 457954 h 457954"/>
                <a:gd name="connsiteX3" fmla="*/ 0 w 630175"/>
                <a:gd name="connsiteY3" fmla="*/ 290714 h 457954"/>
                <a:gd name="connsiteX0" fmla="*/ 0 w 626565"/>
                <a:gd name="connsiteY0" fmla="*/ 302101 h 457954"/>
                <a:gd name="connsiteX1" fmla="*/ 406102 w 626565"/>
                <a:gd name="connsiteY1" fmla="*/ 0 h 457954"/>
                <a:gd name="connsiteX2" fmla="*/ 626565 w 626565"/>
                <a:gd name="connsiteY2" fmla="*/ 457954 h 457954"/>
                <a:gd name="connsiteX3" fmla="*/ 0 w 626565"/>
                <a:gd name="connsiteY3" fmla="*/ 302101 h 457954"/>
              </a:gdLst>
              <a:ahLst/>
              <a:cxnLst>
                <a:cxn ang="0">
                  <a:pos x="connsiteX0" y="connsiteY0"/>
                </a:cxn>
                <a:cxn ang="0">
                  <a:pos x="connsiteX1" y="connsiteY1"/>
                </a:cxn>
                <a:cxn ang="0">
                  <a:pos x="connsiteX2" y="connsiteY2"/>
                </a:cxn>
                <a:cxn ang="0">
                  <a:pos x="connsiteX3" y="connsiteY3"/>
                </a:cxn>
              </a:cxnLst>
              <a:rect l="l" t="t" r="r" b="b"/>
              <a:pathLst>
                <a:path w="626565" h="457954">
                  <a:moveTo>
                    <a:pt x="0" y="302101"/>
                  </a:moveTo>
                  <a:lnTo>
                    <a:pt x="406102" y="0"/>
                  </a:lnTo>
                  <a:lnTo>
                    <a:pt x="626565" y="457954"/>
                  </a:lnTo>
                  <a:lnTo>
                    <a:pt x="0" y="30210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Triangle isocèle 12"/>
            <p:cNvSpPr/>
            <p:nvPr/>
          </p:nvSpPr>
          <p:spPr>
            <a:xfrm rot="3076840">
              <a:off x="2347529" y="2273291"/>
              <a:ext cx="345895" cy="734418"/>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0 w 632455"/>
                <a:gd name="connsiteY0" fmla="*/ 925182 h 925182"/>
                <a:gd name="connsiteX1" fmla="*/ 110895 w 632455"/>
                <a:gd name="connsiteY1" fmla="*/ 203176 h 925182"/>
                <a:gd name="connsiteX2" fmla="*/ 632455 w 632455"/>
                <a:gd name="connsiteY2" fmla="*/ 0 h 925182"/>
                <a:gd name="connsiteX3" fmla="*/ 0 w 632455"/>
                <a:gd name="connsiteY3" fmla="*/ 925182 h 925182"/>
                <a:gd name="connsiteX0" fmla="*/ 0 w 632455"/>
                <a:gd name="connsiteY0" fmla="*/ 925182 h 925182"/>
                <a:gd name="connsiteX1" fmla="*/ 116600 w 632455"/>
                <a:gd name="connsiteY1" fmla="*/ 190764 h 925182"/>
                <a:gd name="connsiteX2" fmla="*/ 632455 w 632455"/>
                <a:gd name="connsiteY2" fmla="*/ 0 h 925182"/>
                <a:gd name="connsiteX3" fmla="*/ 0 w 632455"/>
                <a:gd name="connsiteY3" fmla="*/ 925182 h 925182"/>
                <a:gd name="connsiteX0" fmla="*/ 0 w 549028"/>
                <a:gd name="connsiteY0" fmla="*/ 805230 h 805230"/>
                <a:gd name="connsiteX1" fmla="*/ 116600 w 549028"/>
                <a:gd name="connsiteY1" fmla="*/ 70812 h 805230"/>
                <a:gd name="connsiteX2" fmla="*/ 549028 w 549028"/>
                <a:gd name="connsiteY2" fmla="*/ 0 h 805230"/>
                <a:gd name="connsiteX3" fmla="*/ 0 w 549028"/>
                <a:gd name="connsiteY3" fmla="*/ 805230 h 805230"/>
                <a:gd name="connsiteX0" fmla="*/ 0 w 345895"/>
                <a:gd name="connsiteY0" fmla="*/ 734418 h 734418"/>
                <a:gd name="connsiteX1" fmla="*/ 116600 w 345895"/>
                <a:gd name="connsiteY1" fmla="*/ 0 h 734418"/>
                <a:gd name="connsiteX2" fmla="*/ 345895 w 345895"/>
                <a:gd name="connsiteY2" fmla="*/ 224936 h 734418"/>
                <a:gd name="connsiteX3" fmla="*/ 0 w 345895"/>
                <a:gd name="connsiteY3" fmla="*/ 734418 h 734418"/>
              </a:gdLst>
              <a:ahLst/>
              <a:cxnLst>
                <a:cxn ang="0">
                  <a:pos x="connsiteX0" y="connsiteY0"/>
                </a:cxn>
                <a:cxn ang="0">
                  <a:pos x="connsiteX1" y="connsiteY1"/>
                </a:cxn>
                <a:cxn ang="0">
                  <a:pos x="connsiteX2" y="connsiteY2"/>
                </a:cxn>
                <a:cxn ang="0">
                  <a:pos x="connsiteX3" y="connsiteY3"/>
                </a:cxn>
              </a:cxnLst>
              <a:rect l="l" t="t" r="r" b="b"/>
              <a:pathLst>
                <a:path w="345895" h="734418">
                  <a:moveTo>
                    <a:pt x="0" y="734418"/>
                  </a:moveTo>
                  <a:lnTo>
                    <a:pt x="116600" y="0"/>
                  </a:lnTo>
                  <a:lnTo>
                    <a:pt x="345895" y="224936"/>
                  </a:lnTo>
                  <a:lnTo>
                    <a:pt x="0" y="73441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9" name="Triangle isocèle 12"/>
            <p:cNvSpPr/>
            <p:nvPr/>
          </p:nvSpPr>
          <p:spPr>
            <a:xfrm rot="3076840">
              <a:off x="2062937" y="1703142"/>
              <a:ext cx="408174" cy="7179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2687"/>
                <a:gd name="connsiteY0" fmla="*/ 987863 h 987863"/>
                <a:gd name="connsiteX1" fmla="*/ 170692 w 582687"/>
                <a:gd name="connsiteY1" fmla="*/ 0 h 987863"/>
                <a:gd name="connsiteX2" fmla="*/ 582687 w 582687"/>
                <a:gd name="connsiteY2" fmla="*/ 870529 h 987863"/>
                <a:gd name="connsiteX3" fmla="*/ 0 w 582687"/>
                <a:gd name="connsiteY3" fmla="*/ 987863 h 987863"/>
                <a:gd name="connsiteX0" fmla="*/ 0 w 584432"/>
                <a:gd name="connsiteY0" fmla="*/ 1272021 h 1272021"/>
                <a:gd name="connsiteX1" fmla="*/ 172437 w 584432"/>
                <a:gd name="connsiteY1" fmla="*/ 0 h 1272021"/>
                <a:gd name="connsiteX2" fmla="*/ 584432 w 584432"/>
                <a:gd name="connsiteY2" fmla="*/ 870529 h 1272021"/>
                <a:gd name="connsiteX3" fmla="*/ 0 w 584432"/>
                <a:gd name="connsiteY3" fmla="*/ 1272021 h 1272021"/>
                <a:gd name="connsiteX0" fmla="*/ 0 w 575796"/>
                <a:gd name="connsiteY0" fmla="*/ 1264295 h 1264295"/>
                <a:gd name="connsiteX1" fmla="*/ 163801 w 575796"/>
                <a:gd name="connsiteY1" fmla="*/ 0 h 1264295"/>
                <a:gd name="connsiteX2" fmla="*/ 575796 w 575796"/>
                <a:gd name="connsiteY2" fmla="*/ 870529 h 1264295"/>
                <a:gd name="connsiteX3" fmla="*/ 0 w 575796"/>
                <a:gd name="connsiteY3" fmla="*/ 1264295 h 1264295"/>
                <a:gd name="connsiteX0" fmla="*/ 0 w 587993"/>
                <a:gd name="connsiteY0" fmla="*/ 1264282 h 1264282"/>
                <a:gd name="connsiteX1" fmla="*/ 175998 w 587993"/>
                <a:gd name="connsiteY1" fmla="*/ 0 h 1264282"/>
                <a:gd name="connsiteX2" fmla="*/ 587993 w 587993"/>
                <a:gd name="connsiteY2" fmla="*/ 870529 h 1264282"/>
                <a:gd name="connsiteX3" fmla="*/ 0 w 587993"/>
                <a:gd name="connsiteY3" fmla="*/ 1264282 h 1264282"/>
                <a:gd name="connsiteX0" fmla="*/ 0 w 578768"/>
                <a:gd name="connsiteY0" fmla="*/ 1261912 h 1261912"/>
                <a:gd name="connsiteX1" fmla="*/ 166773 w 578768"/>
                <a:gd name="connsiteY1" fmla="*/ 0 h 1261912"/>
                <a:gd name="connsiteX2" fmla="*/ 578768 w 578768"/>
                <a:gd name="connsiteY2" fmla="*/ 870529 h 1261912"/>
                <a:gd name="connsiteX3" fmla="*/ 0 w 578768"/>
                <a:gd name="connsiteY3" fmla="*/ 1261912 h 1261912"/>
                <a:gd name="connsiteX0" fmla="*/ 0 w 582637"/>
                <a:gd name="connsiteY0" fmla="*/ 1263693 h 1263693"/>
                <a:gd name="connsiteX1" fmla="*/ 170642 w 582637"/>
                <a:gd name="connsiteY1" fmla="*/ 0 h 1263693"/>
                <a:gd name="connsiteX2" fmla="*/ 582637 w 582637"/>
                <a:gd name="connsiteY2" fmla="*/ 870529 h 1263693"/>
                <a:gd name="connsiteX3" fmla="*/ 0 w 582637"/>
                <a:gd name="connsiteY3" fmla="*/ 1263693 h 1263693"/>
                <a:gd name="connsiteX0" fmla="*/ 0 w 582637"/>
                <a:gd name="connsiteY0" fmla="*/ 851118 h 851118"/>
                <a:gd name="connsiteX1" fmla="*/ 362174 w 582637"/>
                <a:gd name="connsiteY1" fmla="*/ 0 h 851118"/>
                <a:gd name="connsiteX2" fmla="*/ 582637 w 582637"/>
                <a:gd name="connsiteY2" fmla="*/ 457954 h 851118"/>
                <a:gd name="connsiteX3" fmla="*/ 0 w 582637"/>
                <a:gd name="connsiteY3" fmla="*/ 851118 h 851118"/>
                <a:gd name="connsiteX0" fmla="*/ 144696 w 506870"/>
                <a:gd name="connsiteY0" fmla="*/ 851118 h 851118"/>
                <a:gd name="connsiteX1" fmla="*/ 506870 w 506870"/>
                <a:gd name="connsiteY1" fmla="*/ 0 h 851118"/>
                <a:gd name="connsiteX2" fmla="*/ 0 w 506870"/>
                <a:gd name="connsiteY2" fmla="*/ 316462 h 851118"/>
                <a:gd name="connsiteX3" fmla="*/ 144696 w 506870"/>
                <a:gd name="connsiteY3" fmla="*/ 851118 h 851118"/>
                <a:gd name="connsiteX0" fmla="*/ 0 w 362174"/>
                <a:gd name="connsiteY0" fmla="*/ 1250425 h 1250425"/>
                <a:gd name="connsiteX1" fmla="*/ 362174 w 362174"/>
                <a:gd name="connsiteY1" fmla="*/ 399307 h 1250425"/>
                <a:gd name="connsiteX2" fmla="*/ 170115 w 362174"/>
                <a:gd name="connsiteY2" fmla="*/ 0 h 1250425"/>
                <a:gd name="connsiteX3" fmla="*/ 0 w 362174"/>
                <a:gd name="connsiteY3" fmla="*/ 1250425 h 1250425"/>
                <a:gd name="connsiteX0" fmla="*/ 0 w 362174"/>
                <a:gd name="connsiteY0" fmla="*/ 1264397 h 1264397"/>
                <a:gd name="connsiteX1" fmla="*/ 362174 w 362174"/>
                <a:gd name="connsiteY1" fmla="*/ 413279 h 1264397"/>
                <a:gd name="connsiteX2" fmla="*/ 168578 w 362174"/>
                <a:gd name="connsiteY2" fmla="*/ 0 h 1264397"/>
                <a:gd name="connsiteX3" fmla="*/ 0 w 362174"/>
                <a:gd name="connsiteY3" fmla="*/ 1264397 h 1264397"/>
                <a:gd name="connsiteX0" fmla="*/ 0 w 403984"/>
                <a:gd name="connsiteY0" fmla="*/ 670366 h 670366"/>
                <a:gd name="connsiteX1" fmla="*/ 403984 w 403984"/>
                <a:gd name="connsiteY1" fmla="*/ 413279 h 670366"/>
                <a:gd name="connsiteX2" fmla="*/ 210388 w 403984"/>
                <a:gd name="connsiteY2" fmla="*/ 0 h 670366"/>
                <a:gd name="connsiteX3" fmla="*/ 0 w 403984"/>
                <a:gd name="connsiteY3" fmla="*/ 670366 h 670366"/>
                <a:gd name="connsiteX0" fmla="*/ 0 w 407126"/>
                <a:gd name="connsiteY0" fmla="*/ 706063 h 706063"/>
                <a:gd name="connsiteX1" fmla="*/ 407126 w 407126"/>
                <a:gd name="connsiteY1" fmla="*/ 413279 h 706063"/>
                <a:gd name="connsiteX2" fmla="*/ 213530 w 407126"/>
                <a:gd name="connsiteY2" fmla="*/ 0 h 706063"/>
                <a:gd name="connsiteX3" fmla="*/ 0 w 407126"/>
                <a:gd name="connsiteY3" fmla="*/ 706063 h 706063"/>
                <a:gd name="connsiteX0" fmla="*/ 0 w 408174"/>
                <a:gd name="connsiteY0" fmla="*/ 717963 h 717963"/>
                <a:gd name="connsiteX1" fmla="*/ 408174 w 408174"/>
                <a:gd name="connsiteY1" fmla="*/ 413279 h 717963"/>
                <a:gd name="connsiteX2" fmla="*/ 214578 w 408174"/>
                <a:gd name="connsiteY2" fmla="*/ 0 h 717963"/>
                <a:gd name="connsiteX3" fmla="*/ 0 w 408174"/>
                <a:gd name="connsiteY3" fmla="*/ 717963 h 717963"/>
              </a:gdLst>
              <a:ahLst/>
              <a:cxnLst>
                <a:cxn ang="0">
                  <a:pos x="connsiteX0" y="connsiteY0"/>
                </a:cxn>
                <a:cxn ang="0">
                  <a:pos x="connsiteX1" y="connsiteY1"/>
                </a:cxn>
                <a:cxn ang="0">
                  <a:pos x="connsiteX2" y="connsiteY2"/>
                </a:cxn>
                <a:cxn ang="0">
                  <a:pos x="connsiteX3" y="connsiteY3"/>
                </a:cxn>
              </a:cxnLst>
              <a:rect l="l" t="t" r="r" b="b"/>
              <a:pathLst>
                <a:path w="408174" h="717963">
                  <a:moveTo>
                    <a:pt x="0" y="717963"/>
                  </a:moveTo>
                  <a:lnTo>
                    <a:pt x="408174" y="413279"/>
                  </a:lnTo>
                  <a:lnTo>
                    <a:pt x="214578" y="0"/>
                  </a:lnTo>
                  <a:lnTo>
                    <a:pt x="0" y="7179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Triangle isocèle 12"/>
            <p:cNvSpPr/>
            <p:nvPr/>
          </p:nvSpPr>
          <p:spPr>
            <a:xfrm rot="3076840">
              <a:off x="2202663" y="2097268"/>
              <a:ext cx="342986" cy="72510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Lst>
              <a:ahLst/>
              <a:cxnLst>
                <a:cxn ang="0">
                  <a:pos x="connsiteX0" y="connsiteY0"/>
                </a:cxn>
                <a:cxn ang="0">
                  <a:pos x="connsiteX1" y="connsiteY1"/>
                </a:cxn>
                <a:cxn ang="0">
                  <a:pos x="connsiteX2" y="connsiteY2"/>
                </a:cxn>
                <a:cxn ang="0">
                  <a:pos x="connsiteX3" y="connsiteY3"/>
                </a:cxn>
              </a:cxnLst>
              <a:rect l="l" t="t" r="r" b="b"/>
              <a:pathLst>
                <a:path w="342986" h="725104">
                  <a:moveTo>
                    <a:pt x="225362" y="725104"/>
                  </a:moveTo>
                  <a:lnTo>
                    <a:pt x="342986" y="0"/>
                  </a:lnTo>
                  <a:lnTo>
                    <a:pt x="0" y="250213"/>
                  </a:lnTo>
                  <a:lnTo>
                    <a:pt x="225362" y="72510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2" name="Triangle isocèle 12"/>
            <p:cNvSpPr/>
            <p:nvPr/>
          </p:nvSpPr>
          <p:spPr>
            <a:xfrm rot="3076840">
              <a:off x="2286602" y="1978697"/>
              <a:ext cx="544095" cy="414457"/>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 name="connsiteX0" fmla="*/ 0 w 533221"/>
                <a:gd name="connsiteY0" fmla="*/ 0 h 410313"/>
                <a:gd name="connsiteX1" fmla="*/ 533221 w 533221"/>
                <a:gd name="connsiteY1" fmla="*/ 160100 h 410313"/>
                <a:gd name="connsiteX2" fmla="*/ 190235 w 533221"/>
                <a:gd name="connsiteY2" fmla="*/ 410313 h 410313"/>
                <a:gd name="connsiteX3" fmla="*/ 0 w 533221"/>
                <a:gd name="connsiteY3" fmla="*/ 0 h 410313"/>
                <a:gd name="connsiteX0" fmla="*/ 0 w 527515"/>
                <a:gd name="connsiteY0" fmla="*/ 0 h 422725"/>
                <a:gd name="connsiteX1" fmla="*/ 527515 w 527515"/>
                <a:gd name="connsiteY1" fmla="*/ 172512 h 422725"/>
                <a:gd name="connsiteX2" fmla="*/ 184529 w 527515"/>
                <a:gd name="connsiteY2" fmla="*/ 422725 h 422725"/>
                <a:gd name="connsiteX3" fmla="*/ 0 w 527515"/>
                <a:gd name="connsiteY3" fmla="*/ 0 h 422725"/>
                <a:gd name="connsiteX0" fmla="*/ 0 w 535805"/>
                <a:gd name="connsiteY0" fmla="*/ 0 h 412385"/>
                <a:gd name="connsiteX1" fmla="*/ 535805 w 535805"/>
                <a:gd name="connsiteY1" fmla="*/ 162172 h 412385"/>
                <a:gd name="connsiteX2" fmla="*/ 192819 w 535805"/>
                <a:gd name="connsiteY2" fmla="*/ 412385 h 412385"/>
                <a:gd name="connsiteX3" fmla="*/ 0 w 535805"/>
                <a:gd name="connsiteY3" fmla="*/ 0 h 412385"/>
                <a:gd name="connsiteX0" fmla="*/ 0 w 538390"/>
                <a:gd name="connsiteY0" fmla="*/ 0 h 414457"/>
                <a:gd name="connsiteX1" fmla="*/ 538390 w 538390"/>
                <a:gd name="connsiteY1" fmla="*/ 164244 h 414457"/>
                <a:gd name="connsiteX2" fmla="*/ 195404 w 538390"/>
                <a:gd name="connsiteY2" fmla="*/ 414457 h 414457"/>
                <a:gd name="connsiteX3" fmla="*/ 0 w 538390"/>
                <a:gd name="connsiteY3" fmla="*/ 0 h 414457"/>
                <a:gd name="connsiteX0" fmla="*/ 0 w 544095"/>
                <a:gd name="connsiteY0" fmla="*/ 0 h 414457"/>
                <a:gd name="connsiteX1" fmla="*/ 544095 w 544095"/>
                <a:gd name="connsiteY1" fmla="*/ 151833 h 414457"/>
                <a:gd name="connsiteX2" fmla="*/ 195404 w 544095"/>
                <a:gd name="connsiteY2" fmla="*/ 414457 h 414457"/>
                <a:gd name="connsiteX3" fmla="*/ 0 w 544095"/>
                <a:gd name="connsiteY3" fmla="*/ 0 h 414457"/>
              </a:gdLst>
              <a:ahLst/>
              <a:cxnLst>
                <a:cxn ang="0">
                  <a:pos x="connsiteX0" y="connsiteY0"/>
                </a:cxn>
                <a:cxn ang="0">
                  <a:pos x="connsiteX1" y="connsiteY1"/>
                </a:cxn>
                <a:cxn ang="0">
                  <a:pos x="connsiteX2" y="connsiteY2"/>
                </a:cxn>
                <a:cxn ang="0">
                  <a:pos x="connsiteX3" y="connsiteY3"/>
                </a:cxn>
              </a:cxnLst>
              <a:rect l="l" t="t" r="r" b="b"/>
              <a:pathLst>
                <a:path w="544095" h="414457">
                  <a:moveTo>
                    <a:pt x="0" y="0"/>
                  </a:moveTo>
                  <a:lnTo>
                    <a:pt x="544095" y="151833"/>
                  </a:lnTo>
                  <a:lnTo>
                    <a:pt x="195404" y="41445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3" name="Triangle isocèle 12"/>
            <p:cNvSpPr/>
            <p:nvPr/>
          </p:nvSpPr>
          <p:spPr>
            <a:xfrm rot="3076840">
              <a:off x="1266127" y="2315246"/>
              <a:ext cx="588613" cy="9878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417921 w 588613"/>
                <a:gd name="connsiteY0" fmla="*/ 987863 h 987863"/>
                <a:gd name="connsiteX1" fmla="*/ 588613 w 588613"/>
                <a:gd name="connsiteY1" fmla="*/ 0 h 987863"/>
                <a:gd name="connsiteX2" fmla="*/ 0 w 588613"/>
                <a:gd name="connsiteY2" fmla="*/ 854334 h 987863"/>
                <a:gd name="connsiteX3" fmla="*/ 417921 w 588613"/>
                <a:gd name="connsiteY3" fmla="*/ 987863 h 987863"/>
              </a:gdLst>
              <a:ahLst/>
              <a:cxnLst>
                <a:cxn ang="0">
                  <a:pos x="connsiteX0" y="connsiteY0"/>
                </a:cxn>
                <a:cxn ang="0">
                  <a:pos x="connsiteX1" y="connsiteY1"/>
                </a:cxn>
                <a:cxn ang="0">
                  <a:pos x="connsiteX2" y="connsiteY2"/>
                </a:cxn>
                <a:cxn ang="0">
                  <a:pos x="connsiteX3" y="connsiteY3"/>
                </a:cxn>
              </a:cxnLst>
              <a:rect l="l" t="t" r="r" b="b"/>
              <a:pathLst>
                <a:path w="588613" h="987863">
                  <a:moveTo>
                    <a:pt x="417921" y="987863"/>
                  </a:moveTo>
                  <a:lnTo>
                    <a:pt x="588613" y="0"/>
                  </a:lnTo>
                  <a:lnTo>
                    <a:pt x="0" y="854334"/>
                  </a:lnTo>
                  <a:lnTo>
                    <a:pt x="417921" y="9878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28" name="Groupe 127"/>
          <p:cNvGrpSpPr/>
          <p:nvPr/>
        </p:nvGrpSpPr>
        <p:grpSpPr>
          <a:xfrm>
            <a:off x="6028088" y="1907240"/>
            <a:ext cx="1830879" cy="1733550"/>
            <a:chOff x="1056807" y="1858037"/>
            <a:chExt cx="1830879" cy="1733550"/>
          </a:xfrm>
        </p:grpSpPr>
        <p:sp>
          <p:nvSpPr>
            <p:cNvPr id="129" name="Triangle isocèle 12"/>
            <p:cNvSpPr/>
            <p:nvPr/>
          </p:nvSpPr>
          <p:spPr>
            <a:xfrm rot="3076840">
              <a:off x="2347529" y="2273291"/>
              <a:ext cx="345895" cy="734418"/>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0 w 632455"/>
                <a:gd name="connsiteY0" fmla="*/ 925182 h 925182"/>
                <a:gd name="connsiteX1" fmla="*/ 110895 w 632455"/>
                <a:gd name="connsiteY1" fmla="*/ 203176 h 925182"/>
                <a:gd name="connsiteX2" fmla="*/ 632455 w 632455"/>
                <a:gd name="connsiteY2" fmla="*/ 0 h 925182"/>
                <a:gd name="connsiteX3" fmla="*/ 0 w 632455"/>
                <a:gd name="connsiteY3" fmla="*/ 925182 h 925182"/>
                <a:gd name="connsiteX0" fmla="*/ 0 w 632455"/>
                <a:gd name="connsiteY0" fmla="*/ 925182 h 925182"/>
                <a:gd name="connsiteX1" fmla="*/ 116600 w 632455"/>
                <a:gd name="connsiteY1" fmla="*/ 190764 h 925182"/>
                <a:gd name="connsiteX2" fmla="*/ 632455 w 632455"/>
                <a:gd name="connsiteY2" fmla="*/ 0 h 925182"/>
                <a:gd name="connsiteX3" fmla="*/ 0 w 632455"/>
                <a:gd name="connsiteY3" fmla="*/ 925182 h 925182"/>
                <a:gd name="connsiteX0" fmla="*/ 0 w 549028"/>
                <a:gd name="connsiteY0" fmla="*/ 805230 h 805230"/>
                <a:gd name="connsiteX1" fmla="*/ 116600 w 549028"/>
                <a:gd name="connsiteY1" fmla="*/ 70812 h 805230"/>
                <a:gd name="connsiteX2" fmla="*/ 549028 w 549028"/>
                <a:gd name="connsiteY2" fmla="*/ 0 h 805230"/>
                <a:gd name="connsiteX3" fmla="*/ 0 w 549028"/>
                <a:gd name="connsiteY3" fmla="*/ 805230 h 805230"/>
                <a:gd name="connsiteX0" fmla="*/ 0 w 345895"/>
                <a:gd name="connsiteY0" fmla="*/ 734418 h 734418"/>
                <a:gd name="connsiteX1" fmla="*/ 116600 w 345895"/>
                <a:gd name="connsiteY1" fmla="*/ 0 h 734418"/>
                <a:gd name="connsiteX2" fmla="*/ 345895 w 345895"/>
                <a:gd name="connsiteY2" fmla="*/ 224936 h 734418"/>
                <a:gd name="connsiteX3" fmla="*/ 0 w 345895"/>
                <a:gd name="connsiteY3" fmla="*/ 734418 h 734418"/>
              </a:gdLst>
              <a:ahLst/>
              <a:cxnLst>
                <a:cxn ang="0">
                  <a:pos x="connsiteX0" y="connsiteY0"/>
                </a:cxn>
                <a:cxn ang="0">
                  <a:pos x="connsiteX1" y="connsiteY1"/>
                </a:cxn>
                <a:cxn ang="0">
                  <a:pos x="connsiteX2" y="connsiteY2"/>
                </a:cxn>
                <a:cxn ang="0">
                  <a:pos x="connsiteX3" y="connsiteY3"/>
                </a:cxn>
              </a:cxnLst>
              <a:rect l="l" t="t" r="r" b="b"/>
              <a:pathLst>
                <a:path w="345895" h="734418">
                  <a:moveTo>
                    <a:pt x="0" y="734418"/>
                  </a:moveTo>
                  <a:lnTo>
                    <a:pt x="116600" y="0"/>
                  </a:lnTo>
                  <a:lnTo>
                    <a:pt x="345895" y="224936"/>
                  </a:lnTo>
                  <a:lnTo>
                    <a:pt x="0" y="734418"/>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130" name="Triangle isocèle 12"/>
            <p:cNvSpPr/>
            <p:nvPr/>
          </p:nvSpPr>
          <p:spPr>
            <a:xfrm rot="3076840">
              <a:off x="2202663" y="2097268"/>
              <a:ext cx="342986" cy="72510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Lst>
              <a:ahLst/>
              <a:cxnLst>
                <a:cxn ang="0">
                  <a:pos x="connsiteX0" y="connsiteY0"/>
                </a:cxn>
                <a:cxn ang="0">
                  <a:pos x="connsiteX1" y="connsiteY1"/>
                </a:cxn>
                <a:cxn ang="0">
                  <a:pos x="connsiteX2" y="connsiteY2"/>
                </a:cxn>
                <a:cxn ang="0">
                  <a:pos x="connsiteX3" y="connsiteY3"/>
                </a:cxn>
              </a:cxnLst>
              <a:rect l="l" t="t" r="r" b="b"/>
              <a:pathLst>
                <a:path w="342986" h="725104">
                  <a:moveTo>
                    <a:pt x="225362" y="725104"/>
                  </a:moveTo>
                  <a:lnTo>
                    <a:pt x="342986" y="0"/>
                  </a:lnTo>
                  <a:lnTo>
                    <a:pt x="0" y="250213"/>
                  </a:lnTo>
                  <a:lnTo>
                    <a:pt x="225362" y="725104"/>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131" name="Triangle isocèle 130"/>
            <p:cNvSpPr/>
            <p:nvPr/>
          </p:nvSpPr>
          <p:spPr>
            <a:xfrm>
              <a:off x="1696405" y="2727491"/>
              <a:ext cx="864096" cy="86409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2" name="Triangle isocèle 12"/>
            <p:cNvSpPr/>
            <p:nvPr/>
          </p:nvSpPr>
          <p:spPr>
            <a:xfrm rot="3076840">
              <a:off x="1529804" y="2636600"/>
              <a:ext cx="576521" cy="9878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Lst>
              <a:ahLst/>
              <a:cxnLst>
                <a:cxn ang="0">
                  <a:pos x="connsiteX0" y="connsiteY0"/>
                </a:cxn>
                <a:cxn ang="0">
                  <a:pos x="connsiteX1" y="connsiteY1"/>
                </a:cxn>
                <a:cxn ang="0">
                  <a:pos x="connsiteX2" y="connsiteY2"/>
                </a:cxn>
                <a:cxn ang="0">
                  <a:pos x="connsiteX3" y="connsiteY3"/>
                </a:cxn>
              </a:cxnLst>
              <a:rect l="l" t="t" r="r" b="b"/>
              <a:pathLst>
                <a:path w="576521" h="987863">
                  <a:moveTo>
                    <a:pt x="0" y="987863"/>
                  </a:moveTo>
                  <a:lnTo>
                    <a:pt x="170692" y="0"/>
                  </a:lnTo>
                  <a:lnTo>
                    <a:pt x="576521" y="874511"/>
                  </a:lnTo>
                  <a:lnTo>
                    <a:pt x="0" y="987863"/>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33" name="Triangle isocèle 12"/>
            <p:cNvSpPr/>
            <p:nvPr/>
          </p:nvSpPr>
          <p:spPr>
            <a:xfrm rot="4915886">
              <a:off x="1251845" y="1977178"/>
              <a:ext cx="637798" cy="102787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1912"/>
                <a:gd name="connsiteY0" fmla="*/ 987863 h 987863"/>
                <a:gd name="connsiteX1" fmla="*/ 170692 w 581912"/>
                <a:gd name="connsiteY1" fmla="*/ 0 h 987863"/>
                <a:gd name="connsiteX2" fmla="*/ 581912 w 581912"/>
                <a:gd name="connsiteY2" fmla="*/ 877199 h 987863"/>
                <a:gd name="connsiteX3" fmla="*/ 0 w 581912"/>
                <a:gd name="connsiteY3" fmla="*/ 987863 h 987863"/>
                <a:gd name="connsiteX0" fmla="*/ 0 w 581912"/>
                <a:gd name="connsiteY0" fmla="*/ 1045307 h 1045307"/>
                <a:gd name="connsiteX1" fmla="*/ 226936 w 581912"/>
                <a:gd name="connsiteY1" fmla="*/ 0 h 1045307"/>
                <a:gd name="connsiteX2" fmla="*/ 581912 w 581912"/>
                <a:gd name="connsiteY2" fmla="*/ 934643 h 1045307"/>
                <a:gd name="connsiteX3" fmla="*/ 0 w 581912"/>
                <a:gd name="connsiteY3" fmla="*/ 1045307 h 1045307"/>
                <a:gd name="connsiteX0" fmla="*/ 0 w 662901"/>
                <a:gd name="connsiteY0" fmla="*/ 639396 h 934643"/>
                <a:gd name="connsiteX1" fmla="*/ 307925 w 662901"/>
                <a:gd name="connsiteY1" fmla="*/ 0 h 934643"/>
                <a:gd name="connsiteX2" fmla="*/ 662901 w 662901"/>
                <a:gd name="connsiteY2" fmla="*/ 934643 h 934643"/>
                <a:gd name="connsiteX3" fmla="*/ 0 w 662901"/>
                <a:gd name="connsiteY3" fmla="*/ 639396 h 934643"/>
                <a:gd name="connsiteX0" fmla="*/ 0 w 999334"/>
                <a:gd name="connsiteY0" fmla="*/ 180125 h 934643"/>
                <a:gd name="connsiteX1" fmla="*/ 644358 w 999334"/>
                <a:gd name="connsiteY1" fmla="*/ 0 h 934643"/>
                <a:gd name="connsiteX2" fmla="*/ 999334 w 999334"/>
                <a:gd name="connsiteY2" fmla="*/ 934643 h 934643"/>
                <a:gd name="connsiteX3" fmla="*/ 0 w 999334"/>
                <a:gd name="connsiteY3" fmla="*/ 180125 h 934643"/>
                <a:gd name="connsiteX0" fmla="*/ 0 w 989493"/>
                <a:gd name="connsiteY0" fmla="*/ 181520 h 934643"/>
                <a:gd name="connsiteX1" fmla="*/ 634517 w 989493"/>
                <a:gd name="connsiteY1" fmla="*/ 0 h 934643"/>
                <a:gd name="connsiteX2" fmla="*/ 989493 w 989493"/>
                <a:gd name="connsiteY2" fmla="*/ 934643 h 934643"/>
                <a:gd name="connsiteX3" fmla="*/ 0 w 989493"/>
                <a:gd name="connsiteY3" fmla="*/ 181520 h 934643"/>
                <a:gd name="connsiteX0" fmla="*/ 0 w 634517"/>
                <a:gd name="connsiteY0" fmla="*/ 181520 h 1033038"/>
                <a:gd name="connsiteX1" fmla="*/ 634517 w 634517"/>
                <a:gd name="connsiteY1" fmla="*/ 0 h 1033038"/>
                <a:gd name="connsiteX2" fmla="*/ 550582 w 634517"/>
                <a:gd name="connsiteY2" fmla="*/ 1033038 h 1033038"/>
                <a:gd name="connsiteX3" fmla="*/ 0 w 634517"/>
                <a:gd name="connsiteY3" fmla="*/ 181520 h 1033038"/>
                <a:gd name="connsiteX0" fmla="*/ 0 w 640148"/>
                <a:gd name="connsiteY0" fmla="*/ 174030 h 1025548"/>
                <a:gd name="connsiteX1" fmla="*/ 640148 w 640148"/>
                <a:gd name="connsiteY1" fmla="*/ 0 h 1025548"/>
                <a:gd name="connsiteX2" fmla="*/ 550582 w 640148"/>
                <a:gd name="connsiteY2" fmla="*/ 1025548 h 1025548"/>
                <a:gd name="connsiteX3" fmla="*/ 0 w 640148"/>
                <a:gd name="connsiteY3" fmla="*/ 174030 h 1025548"/>
                <a:gd name="connsiteX0" fmla="*/ 0 w 640148"/>
                <a:gd name="connsiteY0" fmla="*/ 174030 h 1027873"/>
                <a:gd name="connsiteX1" fmla="*/ 640148 w 640148"/>
                <a:gd name="connsiteY1" fmla="*/ 0 h 1027873"/>
                <a:gd name="connsiteX2" fmla="*/ 566983 w 640148"/>
                <a:gd name="connsiteY2" fmla="*/ 1027873 h 1027873"/>
                <a:gd name="connsiteX3" fmla="*/ 0 w 640148"/>
                <a:gd name="connsiteY3" fmla="*/ 174030 h 1027873"/>
                <a:gd name="connsiteX0" fmla="*/ 0 w 637798"/>
                <a:gd name="connsiteY0" fmla="*/ 181055 h 1027873"/>
                <a:gd name="connsiteX1" fmla="*/ 637798 w 637798"/>
                <a:gd name="connsiteY1" fmla="*/ 0 h 1027873"/>
                <a:gd name="connsiteX2" fmla="*/ 564633 w 637798"/>
                <a:gd name="connsiteY2" fmla="*/ 1027873 h 1027873"/>
                <a:gd name="connsiteX3" fmla="*/ 0 w 637798"/>
                <a:gd name="connsiteY3" fmla="*/ 181055 h 1027873"/>
              </a:gdLst>
              <a:ahLst/>
              <a:cxnLst>
                <a:cxn ang="0">
                  <a:pos x="connsiteX0" y="connsiteY0"/>
                </a:cxn>
                <a:cxn ang="0">
                  <a:pos x="connsiteX1" y="connsiteY1"/>
                </a:cxn>
                <a:cxn ang="0">
                  <a:pos x="connsiteX2" y="connsiteY2"/>
                </a:cxn>
                <a:cxn ang="0">
                  <a:pos x="connsiteX3" y="connsiteY3"/>
                </a:cxn>
              </a:cxnLst>
              <a:rect l="l" t="t" r="r" b="b"/>
              <a:pathLst>
                <a:path w="637798" h="1027873">
                  <a:moveTo>
                    <a:pt x="0" y="181055"/>
                  </a:moveTo>
                  <a:lnTo>
                    <a:pt x="637798" y="0"/>
                  </a:lnTo>
                  <a:lnTo>
                    <a:pt x="564633" y="1027873"/>
                  </a:lnTo>
                  <a:lnTo>
                    <a:pt x="0" y="18105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4" name="Triangle isocèle 12"/>
            <p:cNvSpPr/>
            <p:nvPr/>
          </p:nvSpPr>
          <p:spPr>
            <a:xfrm rot="3076840">
              <a:off x="1797014" y="2101892"/>
              <a:ext cx="626565" cy="45795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2687"/>
                <a:gd name="connsiteY0" fmla="*/ 987863 h 987863"/>
                <a:gd name="connsiteX1" fmla="*/ 170692 w 582687"/>
                <a:gd name="connsiteY1" fmla="*/ 0 h 987863"/>
                <a:gd name="connsiteX2" fmla="*/ 582687 w 582687"/>
                <a:gd name="connsiteY2" fmla="*/ 870529 h 987863"/>
                <a:gd name="connsiteX3" fmla="*/ 0 w 582687"/>
                <a:gd name="connsiteY3" fmla="*/ 987863 h 987863"/>
                <a:gd name="connsiteX0" fmla="*/ 0 w 584432"/>
                <a:gd name="connsiteY0" fmla="*/ 1272021 h 1272021"/>
                <a:gd name="connsiteX1" fmla="*/ 172437 w 584432"/>
                <a:gd name="connsiteY1" fmla="*/ 0 h 1272021"/>
                <a:gd name="connsiteX2" fmla="*/ 584432 w 584432"/>
                <a:gd name="connsiteY2" fmla="*/ 870529 h 1272021"/>
                <a:gd name="connsiteX3" fmla="*/ 0 w 584432"/>
                <a:gd name="connsiteY3" fmla="*/ 1272021 h 1272021"/>
                <a:gd name="connsiteX0" fmla="*/ 0 w 575796"/>
                <a:gd name="connsiteY0" fmla="*/ 1264295 h 1264295"/>
                <a:gd name="connsiteX1" fmla="*/ 163801 w 575796"/>
                <a:gd name="connsiteY1" fmla="*/ 0 h 1264295"/>
                <a:gd name="connsiteX2" fmla="*/ 575796 w 575796"/>
                <a:gd name="connsiteY2" fmla="*/ 870529 h 1264295"/>
                <a:gd name="connsiteX3" fmla="*/ 0 w 575796"/>
                <a:gd name="connsiteY3" fmla="*/ 1264295 h 1264295"/>
                <a:gd name="connsiteX0" fmla="*/ 0 w 587993"/>
                <a:gd name="connsiteY0" fmla="*/ 1264282 h 1264282"/>
                <a:gd name="connsiteX1" fmla="*/ 175998 w 587993"/>
                <a:gd name="connsiteY1" fmla="*/ 0 h 1264282"/>
                <a:gd name="connsiteX2" fmla="*/ 587993 w 587993"/>
                <a:gd name="connsiteY2" fmla="*/ 870529 h 1264282"/>
                <a:gd name="connsiteX3" fmla="*/ 0 w 587993"/>
                <a:gd name="connsiteY3" fmla="*/ 1264282 h 1264282"/>
                <a:gd name="connsiteX0" fmla="*/ 0 w 578768"/>
                <a:gd name="connsiteY0" fmla="*/ 1261912 h 1261912"/>
                <a:gd name="connsiteX1" fmla="*/ 166773 w 578768"/>
                <a:gd name="connsiteY1" fmla="*/ 0 h 1261912"/>
                <a:gd name="connsiteX2" fmla="*/ 578768 w 578768"/>
                <a:gd name="connsiteY2" fmla="*/ 870529 h 1261912"/>
                <a:gd name="connsiteX3" fmla="*/ 0 w 578768"/>
                <a:gd name="connsiteY3" fmla="*/ 1261912 h 1261912"/>
                <a:gd name="connsiteX0" fmla="*/ 0 w 582637"/>
                <a:gd name="connsiteY0" fmla="*/ 1263693 h 1263693"/>
                <a:gd name="connsiteX1" fmla="*/ 170642 w 582637"/>
                <a:gd name="connsiteY1" fmla="*/ 0 h 1263693"/>
                <a:gd name="connsiteX2" fmla="*/ 582637 w 582637"/>
                <a:gd name="connsiteY2" fmla="*/ 870529 h 1263693"/>
                <a:gd name="connsiteX3" fmla="*/ 0 w 582637"/>
                <a:gd name="connsiteY3" fmla="*/ 1263693 h 1263693"/>
                <a:gd name="connsiteX0" fmla="*/ 0 w 582637"/>
                <a:gd name="connsiteY0" fmla="*/ 851118 h 851118"/>
                <a:gd name="connsiteX1" fmla="*/ 362174 w 582637"/>
                <a:gd name="connsiteY1" fmla="*/ 0 h 851118"/>
                <a:gd name="connsiteX2" fmla="*/ 582637 w 582637"/>
                <a:gd name="connsiteY2" fmla="*/ 457954 h 851118"/>
                <a:gd name="connsiteX3" fmla="*/ 0 w 582637"/>
                <a:gd name="connsiteY3" fmla="*/ 851118 h 851118"/>
                <a:gd name="connsiteX0" fmla="*/ 0 w 613061"/>
                <a:gd name="connsiteY0" fmla="*/ 253477 h 457954"/>
                <a:gd name="connsiteX1" fmla="*/ 392598 w 613061"/>
                <a:gd name="connsiteY1" fmla="*/ 0 h 457954"/>
                <a:gd name="connsiteX2" fmla="*/ 613061 w 613061"/>
                <a:gd name="connsiteY2" fmla="*/ 457954 h 457954"/>
                <a:gd name="connsiteX3" fmla="*/ 0 w 613061"/>
                <a:gd name="connsiteY3" fmla="*/ 253477 h 457954"/>
                <a:gd name="connsiteX0" fmla="*/ 0 w 630175"/>
                <a:gd name="connsiteY0" fmla="*/ 290714 h 457954"/>
                <a:gd name="connsiteX1" fmla="*/ 409712 w 630175"/>
                <a:gd name="connsiteY1" fmla="*/ 0 h 457954"/>
                <a:gd name="connsiteX2" fmla="*/ 630175 w 630175"/>
                <a:gd name="connsiteY2" fmla="*/ 457954 h 457954"/>
                <a:gd name="connsiteX3" fmla="*/ 0 w 630175"/>
                <a:gd name="connsiteY3" fmla="*/ 290714 h 457954"/>
                <a:gd name="connsiteX0" fmla="*/ 0 w 626565"/>
                <a:gd name="connsiteY0" fmla="*/ 302101 h 457954"/>
                <a:gd name="connsiteX1" fmla="*/ 406102 w 626565"/>
                <a:gd name="connsiteY1" fmla="*/ 0 h 457954"/>
                <a:gd name="connsiteX2" fmla="*/ 626565 w 626565"/>
                <a:gd name="connsiteY2" fmla="*/ 457954 h 457954"/>
                <a:gd name="connsiteX3" fmla="*/ 0 w 626565"/>
                <a:gd name="connsiteY3" fmla="*/ 302101 h 457954"/>
              </a:gdLst>
              <a:ahLst/>
              <a:cxnLst>
                <a:cxn ang="0">
                  <a:pos x="connsiteX0" y="connsiteY0"/>
                </a:cxn>
                <a:cxn ang="0">
                  <a:pos x="connsiteX1" y="connsiteY1"/>
                </a:cxn>
                <a:cxn ang="0">
                  <a:pos x="connsiteX2" y="connsiteY2"/>
                </a:cxn>
                <a:cxn ang="0">
                  <a:pos x="connsiteX3" y="connsiteY3"/>
                </a:cxn>
              </a:cxnLst>
              <a:rect l="l" t="t" r="r" b="b"/>
              <a:pathLst>
                <a:path w="626565" h="457954">
                  <a:moveTo>
                    <a:pt x="0" y="302101"/>
                  </a:moveTo>
                  <a:lnTo>
                    <a:pt x="406102" y="0"/>
                  </a:lnTo>
                  <a:lnTo>
                    <a:pt x="626565" y="457954"/>
                  </a:lnTo>
                  <a:lnTo>
                    <a:pt x="0" y="302101"/>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35" name="Triangle isocèle 12"/>
            <p:cNvSpPr/>
            <p:nvPr/>
          </p:nvSpPr>
          <p:spPr>
            <a:xfrm rot="3076840">
              <a:off x="2062937" y="1703142"/>
              <a:ext cx="408174" cy="7179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2687"/>
                <a:gd name="connsiteY0" fmla="*/ 987863 h 987863"/>
                <a:gd name="connsiteX1" fmla="*/ 170692 w 582687"/>
                <a:gd name="connsiteY1" fmla="*/ 0 h 987863"/>
                <a:gd name="connsiteX2" fmla="*/ 582687 w 582687"/>
                <a:gd name="connsiteY2" fmla="*/ 870529 h 987863"/>
                <a:gd name="connsiteX3" fmla="*/ 0 w 582687"/>
                <a:gd name="connsiteY3" fmla="*/ 987863 h 987863"/>
                <a:gd name="connsiteX0" fmla="*/ 0 w 584432"/>
                <a:gd name="connsiteY0" fmla="*/ 1272021 h 1272021"/>
                <a:gd name="connsiteX1" fmla="*/ 172437 w 584432"/>
                <a:gd name="connsiteY1" fmla="*/ 0 h 1272021"/>
                <a:gd name="connsiteX2" fmla="*/ 584432 w 584432"/>
                <a:gd name="connsiteY2" fmla="*/ 870529 h 1272021"/>
                <a:gd name="connsiteX3" fmla="*/ 0 w 584432"/>
                <a:gd name="connsiteY3" fmla="*/ 1272021 h 1272021"/>
                <a:gd name="connsiteX0" fmla="*/ 0 w 575796"/>
                <a:gd name="connsiteY0" fmla="*/ 1264295 h 1264295"/>
                <a:gd name="connsiteX1" fmla="*/ 163801 w 575796"/>
                <a:gd name="connsiteY1" fmla="*/ 0 h 1264295"/>
                <a:gd name="connsiteX2" fmla="*/ 575796 w 575796"/>
                <a:gd name="connsiteY2" fmla="*/ 870529 h 1264295"/>
                <a:gd name="connsiteX3" fmla="*/ 0 w 575796"/>
                <a:gd name="connsiteY3" fmla="*/ 1264295 h 1264295"/>
                <a:gd name="connsiteX0" fmla="*/ 0 w 587993"/>
                <a:gd name="connsiteY0" fmla="*/ 1264282 h 1264282"/>
                <a:gd name="connsiteX1" fmla="*/ 175998 w 587993"/>
                <a:gd name="connsiteY1" fmla="*/ 0 h 1264282"/>
                <a:gd name="connsiteX2" fmla="*/ 587993 w 587993"/>
                <a:gd name="connsiteY2" fmla="*/ 870529 h 1264282"/>
                <a:gd name="connsiteX3" fmla="*/ 0 w 587993"/>
                <a:gd name="connsiteY3" fmla="*/ 1264282 h 1264282"/>
                <a:gd name="connsiteX0" fmla="*/ 0 w 578768"/>
                <a:gd name="connsiteY0" fmla="*/ 1261912 h 1261912"/>
                <a:gd name="connsiteX1" fmla="*/ 166773 w 578768"/>
                <a:gd name="connsiteY1" fmla="*/ 0 h 1261912"/>
                <a:gd name="connsiteX2" fmla="*/ 578768 w 578768"/>
                <a:gd name="connsiteY2" fmla="*/ 870529 h 1261912"/>
                <a:gd name="connsiteX3" fmla="*/ 0 w 578768"/>
                <a:gd name="connsiteY3" fmla="*/ 1261912 h 1261912"/>
                <a:gd name="connsiteX0" fmla="*/ 0 w 582637"/>
                <a:gd name="connsiteY0" fmla="*/ 1263693 h 1263693"/>
                <a:gd name="connsiteX1" fmla="*/ 170642 w 582637"/>
                <a:gd name="connsiteY1" fmla="*/ 0 h 1263693"/>
                <a:gd name="connsiteX2" fmla="*/ 582637 w 582637"/>
                <a:gd name="connsiteY2" fmla="*/ 870529 h 1263693"/>
                <a:gd name="connsiteX3" fmla="*/ 0 w 582637"/>
                <a:gd name="connsiteY3" fmla="*/ 1263693 h 1263693"/>
                <a:gd name="connsiteX0" fmla="*/ 0 w 582637"/>
                <a:gd name="connsiteY0" fmla="*/ 851118 h 851118"/>
                <a:gd name="connsiteX1" fmla="*/ 362174 w 582637"/>
                <a:gd name="connsiteY1" fmla="*/ 0 h 851118"/>
                <a:gd name="connsiteX2" fmla="*/ 582637 w 582637"/>
                <a:gd name="connsiteY2" fmla="*/ 457954 h 851118"/>
                <a:gd name="connsiteX3" fmla="*/ 0 w 582637"/>
                <a:gd name="connsiteY3" fmla="*/ 851118 h 851118"/>
                <a:gd name="connsiteX0" fmla="*/ 144696 w 506870"/>
                <a:gd name="connsiteY0" fmla="*/ 851118 h 851118"/>
                <a:gd name="connsiteX1" fmla="*/ 506870 w 506870"/>
                <a:gd name="connsiteY1" fmla="*/ 0 h 851118"/>
                <a:gd name="connsiteX2" fmla="*/ 0 w 506870"/>
                <a:gd name="connsiteY2" fmla="*/ 316462 h 851118"/>
                <a:gd name="connsiteX3" fmla="*/ 144696 w 506870"/>
                <a:gd name="connsiteY3" fmla="*/ 851118 h 851118"/>
                <a:gd name="connsiteX0" fmla="*/ 0 w 362174"/>
                <a:gd name="connsiteY0" fmla="*/ 1250425 h 1250425"/>
                <a:gd name="connsiteX1" fmla="*/ 362174 w 362174"/>
                <a:gd name="connsiteY1" fmla="*/ 399307 h 1250425"/>
                <a:gd name="connsiteX2" fmla="*/ 170115 w 362174"/>
                <a:gd name="connsiteY2" fmla="*/ 0 h 1250425"/>
                <a:gd name="connsiteX3" fmla="*/ 0 w 362174"/>
                <a:gd name="connsiteY3" fmla="*/ 1250425 h 1250425"/>
                <a:gd name="connsiteX0" fmla="*/ 0 w 362174"/>
                <a:gd name="connsiteY0" fmla="*/ 1264397 h 1264397"/>
                <a:gd name="connsiteX1" fmla="*/ 362174 w 362174"/>
                <a:gd name="connsiteY1" fmla="*/ 413279 h 1264397"/>
                <a:gd name="connsiteX2" fmla="*/ 168578 w 362174"/>
                <a:gd name="connsiteY2" fmla="*/ 0 h 1264397"/>
                <a:gd name="connsiteX3" fmla="*/ 0 w 362174"/>
                <a:gd name="connsiteY3" fmla="*/ 1264397 h 1264397"/>
                <a:gd name="connsiteX0" fmla="*/ 0 w 403984"/>
                <a:gd name="connsiteY0" fmla="*/ 670366 h 670366"/>
                <a:gd name="connsiteX1" fmla="*/ 403984 w 403984"/>
                <a:gd name="connsiteY1" fmla="*/ 413279 h 670366"/>
                <a:gd name="connsiteX2" fmla="*/ 210388 w 403984"/>
                <a:gd name="connsiteY2" fmla="*/ 0 h 670366"/>
                <a:gd name="connsiteX3" fmla="*/ 0 w 403984"/>
                <a:gd name="connsiteY3" fmla="*/ 670366 h 670366"/>
                <a:gd name="connsiteX0" fmla="*/ 0 w 407126"/>
                <a:gd name="connsiteY0" fmla="*/ 706063 h 706063"/>
                <a:gd name="connsiteX1" fmla="*/ 407126 w 407126"/>
                <a:gd name="connsiteY1" fmla="*/ 413279 h 706063"/>
                <a:gd name="connsiteX2" fmla="*/ 213530 w 407126"/>
                <a:gd name="connsiteY2" fmla="*/ 0 h 706063"/>
                <a:gd name="connsiteX3" fmla="*/ 0 w 407126"/>
                <a:gd name="connsiteY3" fmla="*/ 706063 h 706063"/>
                <a:gd name="connsiteX0" fmla="*/ 0 w 408174"/>
                <a:gd name="connsiteY0" fmla="*/ 717963 h 717963"/>
                <a:gd name="connsiteX1" fmla="*/ 408174 w 408174"/>
                <a:gd name="connsiteY1" fmla="*/ 413279 h 717963"/>
                <a:gd name="connsiteX2" fmla="*/ 214578 w 408174"/>
                <a:gd name="connsiteY2" fmla="*/ 0 h 717963"/>
                <a:gd name="connsiteX3" fmla="*/ 0 w 408174"/>
                <a:gd name="connsiteY3" fmla="*/ 717963 h 717963"/>
              </a:gdLst>
              <a:ahLst/>
              <a:cxnLst>
                <a:cxn ang="0">
                  <a:pos x="connsiteX0" y="connsiteY0"/>
                </a:cxn>
                <a:cxn ang="0">
                  <a:pos x="connsiteX1" y="connsiteY1"/>
                </a:cxn>
                <a:cxn ang="0">
                  <a:pos x="connsiteX2" y="connsiteY2"/>
                </a:cxn>
                <a:cxn ang="0">
                  <a:pos x="connsiteX3" y="connsiteY3"/>
                </a:cxn>
              </a:cxnLst>
              <a:rect l="l" t="t" r="r" b="b"/>
              <a:pathLst>
                <a:path w="408174" h="717963">
                  <a:moveTo>
                    <a:pt x="0" y="717963"/>
                  </a:moveTo>
                  <a:lnTo>
                    <a:pt x="408174" y="413279"/>
                  </a:lnTo>
                  <a:lnTo>
                    <a:pt x="214578" y="0"/>
                  </a:lnTo>
                  <a:lnTo>
                    <a:pt x="0" y="717963"/>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36" name="Triangle isocèle 12"/>
            <p:cNvSpPr/>
            <p:nvPr/>
          </p:nvSpPr>
          <p:spPr>
            <a:xfrm rot="3076840">
              <a:off x="2286602" y="1978697"/>
              <a:ext cx="544095" cy="414457"/>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 name="connsiteX0" fmla="*/ 0 w 533221"/>
                <a:gd name="connsiteY0" fmla="*/ 0 h 410313"/>
                <a:gd name="connsiteX1" fmla="*/ 533221 w 533221"/>
                <a:gd name="connsiteY1" fmla="*/ 160100 h 410313"/>
                <a:gd name="connsiteX2" fmla="*/ 190235 w 533221"/>
                <a:gd name="connsiteY2" fmla="*/ 410313 h 410313"/>
                <a:gd name="connsiteX3" fmla="*/ 0 w 533221"/>
                <a:gd name="connsiteY3" fmla="*/ 0 h 410313"/>
                <a:gd name="connsiteX0" fmla="*/ 0 w 527515"/>
                <a:gd name="connsiteY0" fmla="*/ 0 h 422725"/>
                <a:gd name="connsiteX1" fmla="*/ 527515 w 527515"/>
                <a:gd name="connsiteY1" fmla="*/ 172512 h 422725"/>
                <a:gd name="connsiteX2" fmla="*/ 184529 w 527515"/>
                <a:gd name="connsiteY2" fmla="*/ 422725 h 422725"/>
                <a:gd name="connsiteX3" fmla="*/ 0 w 527515"/>
                <a:gd name="connsiteY3" fmla="*/ 0 h 422725"/>
                <a:gd name="connsiteX0" fmla="*/ 0 w 535805"/>
                <a:gd name="connsiteY0" fmla="*/ 0 h 412385"/>
                <a:gd name="connsiteX1" fmla="*/ 535805 w 535805"/>
                <a:gd name="connsiteY1" fmla="*/ 162172 h 412385"/>
                <a:gd name="connsiteX2" fmla="*/ 192819 w 535805"/>
                <a:gd name="connsiteY2" fmla="*/ 412385 h 412385"/>
                <a:gd name="connsiteX3" fmla="*/ 0 w 535805"/>
                <a:gd name="connsiteY3" fmla="*/ 0 h 412385"/>
                <a:gd name="connsiteX0" fmla="*/ 0 w 538390"/>
                <a:gd name="connsiteY0" fmla="*/ 0 h 414457"/>
                <a:gd name="connsiteX1" fmla="*/ 538390 w 538390"/>
                <a:gd name="connsiteY1" fmla="*/ 164244 h 414457"/>
                <a:gd name="connsiteX2" fmla="*/ 195404 w 538390"/>
                <a:gd name="connsiteY2" fmla="*/ 414457 h 414457"/>
                <a:gd name="connsiteX3" fmla="*/ 0 w 538390"/>
                <a:gd name="connsiteY3" fmla="*/ 0 h 414457"/>
                <a:gd name="connsiteX0" fmla="*/ 0 w 544095"/>
                <a:gd name="connsiteY0" fmla="*/ 0 h 414457"/>
                <a:gd name="connsiteX1" fmla="*/ 544095 w 544095"/>
                <a:gd name="connsiteY1" fmla="*/ 151833 h 414457"/>
                <a:gd name="connsiteX2" fmla="*/ 195404 w 544095"/>
                <a:gd name="connsiteY2" fmla="*/ 414457 h 414457"/>
                <a:gd name="connsiteX3" fmla="*/ 0 w 544095"/>
                <a:gd name="connsiteY3" fmla="*/ 0 h 414457"/>
              </a:gdLst>
              <a:ahLst/>
              <a:cxnLst>
                <a:cxn ang="0">
                  <a:pos x="connsiteX0" y="connsiteY0"/>
                </a:cxn>
                <a:cxn ang="0">
                  <a:pos x="connsiteX1" y="connsiteY1"/>
                </a:cxn>
                <a:cxn ang="0">
                  <a:pos x="connsiteX2" y="connsiteY2"/>
                </a:cxn>
                <a:cxn ang="0">
                  <a:pos x="connsiteX3" y="connsiteY3"/>
                </a:cxn>
              </a:cxnLst>
              <a:rect l="l" t="t" r="r" b="b"/>
              <a:pathLst>
                <a:path w="544095" h="414457">
                  <a:moveTo>
                    <a:pt x="0" y="0"/>
                  </a:moveTo>
                  <a:lnTo>
                    <a:pt x="544095" y="151833"/>
                  </a:lnTo>
                  <a:lnTo>
                    <a:pt x="195404" y="414457"/>
                  </a:lnTo>
                  <a:lnTo>
                    <a:pt x="0" y="0"/>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37" name="Triangle isocèle 12"/>
            <p:cNvSpPr/>
            <p:nvPr/>
          </p:nvSpPr>
          <p:spPr>
            <a:xfrm rot="3076840">
              <a:off x="1266127" y="2315246"/>
              <a:ext cx="588613" cy="9878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417921 w 588613"/>
                <a:gd name="connsiteY0" fmla="*/ 987863 h 987863"/>
                <a:gd name="connsiteX1" fmla="*/ 588613 w 588613"/>
                <a:gd name="connsiteY1" fmla="*/ 0 h 987863"/>
                <a:gd name="connsiteX2" fmla="*/ 0 w 588613"/>
                <a:gd name="connsiteY2" fmla="*/ 854334 h 987863"/>
                <a:gd name="connsiteX3" fmla="*/ 417921 w 588613"/>
                <a:gd name="connsiteY3" fmla="*/ 987863 h 987863"/>
              </a:gdLst>
              <a:ahLst/>
              <a:cxnLst>
                <a:cxn ang="0">
                  <a:pos x="connsiteX0" y="connsiteY0"/>
                </a:cxn>
                <a:cxn ang="0">
                  <a:pos x="connsiteX1" y="connsiteY1"/>
                </a:cxn>
                <a:cxn ang="0">
                  <a:pos x="connsiteX2" y="connsiteY2"/>
                </a:cxn>
                <a:cxn ang="0">
                  <a:pos x="connsiteX3" y="connsiteY3"/>
                </a:cxn>
              </a:cxnLst>
              <a:rect l="l" t="t" r="r" b="b"/>
              <a:pathLst>
                <a:path w="588613" h="987863">
                  <a:moveTo>
                    <a:pt x="417921" y="987863"/>
                  </a:moveTo>
                  <a:lnTo>
                    <a:pt x="588613" y="0"/>
                  </a:lnTo>
                  <a:lnTo>
                    <a:pt x="0" y="854334"/>
                  </a:lnTo>
                  <a:lnTo>
                    <a:pt x="417921" y="987863"/>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grpSp>
      <p:grpSp>
        <p:nvGrpSpPr>
          <p:cNvPr id="138" name="Groupe 137"/>
          <p:cNvGrpSpPr/>
          <p:nvPr/>
        </p:nvGrpSpPr>
        <p:grpSpPr>
          <a:xfrm>
            <a:off x="6028088" y="4283504"/>
            <a:ext cx="1830879" cy="1733550"/>
            <a:chOff x="1056807" y="1858037"/>
            <a:chExt cx="1830879" cy="1733550"/>
          </a:xfrm>
        </p:grpSpPr>
        <p:sp>
          <p:nvSpPr>
            <p:cNvPr id="139" name="Triangle isocèle 138"/>
            <p:cNvSpPr/>
            <p:nvPr/>
          </p:nvSpPr>
          <p:spPr>
            <a:xfrm>
              <a:off x="1696405" y="2727491"/>
              <a:ext cx="864096" cy="86409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40" name="Triangle isocèle 12"/>
            <p:cNvSpPr/>
            <p:nvPr/>
          </p:nvSpPr>
          <p:spPr>
            <a:xfrm rot="3076840">
              <a:off x="1529804" y="2636600"/>
              <a:ext cx="576521" cy="9878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Lst>
              <a:ahLst/>
              <a:cxnLst>
                <a:cxn ang="0">
                  <a:pos x="connsiteX0" y="connsiteY0"/>
                </a:cxn>
                <a:cxn ang="0">
                  <a:pos x="connsiteX1" y="connsiteY1"/>
                </a:cxn>
                <a:cxn ang="0">
                  <a:pos x="connsiteX2" y="connsiteY2"/>
                </a:cxn>
                <a:cxn ang="0">
                  <a:pos x="connsiteX3" y="connsiteY3"/>
                </a:cxn>
              </a:cxnLst>
              <a:rect l="l" t="t" r="r" b="b"/>
              <a:pathLst>
                <a:path w="576521" h="987863">
                  <a:moveTo>
                    <a:pt x="0" y="987863"/>
                  </a:moveTo>
                  <a:lnTo>
                    <a:pt x="170692" y="0"/>
                  </a:lnTo>
                  <a:lnTo>
                    <a:pt x="576521" y="874511"/>
                  </a:lnTo>
                  <a:lnTo>
                    <a:pt x="0" y="987863"/>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41" name="Triangle isocèle 12"/>
            <p:cNvSpPr/>
            <p:nvPr/>
          </p:nvSpPr>
          <p:spPr>
            <a:xfrm rot="4915886">
              <a:off x="1251845" y="1977178"/>
              <a:ext cx="637798" cy="102787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1912"/>
                <a:gd name="connsiteY0" fmla="*/ 987863 h 987863"/>
                <a:gd name="connsiteX1" fmla="*/ 170692 w 581912"/>
                <a:gd name="connsiteY1" fmla="*/ 0 h 987863"/>
                <a:gd name="connsiteX2" fmla="*/ 581912 w 581912"/>
                <a:gd name="connsiteY2" fmla="*/ 877199 h 987863"/>
                <a:gd name="connsiteX3" fmla="*/ 0 w 581912"/>
                <a:gd name="connsiteY3" fmla="*/ 987863 h 987863"/>
                <a:gd name="connsiteX0" fmla="*/ 0 w 581912"/>
                <a:gd name="connsiteY0" fmla="*/ 1045307 h 1045307"/>
                <a:gd name="connsiteX1" fmla="*/ 226936 w 581912"/>
                <a:gd name="connsiteY1" fmla="*/ 0 h 1045307"/>
                <a:gd name="connsiteX2" fmla="*/ 581912 w 581912"/>
                <a:gd name="connsiteY2" fmla="*/ 934643 h 1045307"/>
                <a:gd name="connsiteX3" fmla="*/ 0 w 581912"/>
                <a:gd name="connsiteY3" fmla="*/ 1045307 h 1045307"/>
                <a:gd name="connsiteX0" fmla="*/ 0 w 662901"/>
                <a:gd name="connsiteY0" fmla="*/ 639396 h 934643"/>
                <a:gd name="connsiteX1" fmla="*/ 307925 w 662901"/>
                <a:gd name="connsiteY1" fmla="*/ 0 h 934643"/>
                <a:gd name="connsiteX2" fmla="*/ 662901 w 662901"/>
                <a:gd name="connsiteY2" fmla="*/ 934643 h 934643"/>
                <a:gd name="connsiteX3" fmla="*/ 0 w 662901"/>
                <a:gd name="connsiteY3" fmla="*/ 639396 h 934643"/>
                <a:gd name="connsiteX0" fmla="*/ 0 w 999334"/>
                <a:gd name="connsiteY0" fmla="*/ 180125 h 934643"/>
                <a:gd name="connsiteX1" fmla="*/ 644358 w 999334"/>
                <a:gd name="connsiteY1" fmla="*/ 0 h 934643"/>
                <a:gd name="connsiteX2" fmla="*/ 999334 w 999334"/>
                <a:gd name="connsiteY2" fmla="*/ 934643 h 934643"/>
                <a:gd name="connsiteX3" fmla="*/ 0 w 999334"/>
                <a:gd name="connsiteY3" fmla="*/ 180125 h 934643"/>
                <a:gd name="connsiteX0" fmla="*/ 0 w 989493"/>
                <a:gd name="connsiteY0" fmla="*/ 181520 h 934643"/>
                <a:gd name="connsiteX1" fmla="*/ 634517 w 989493"/>
                <a:gd name="connsiteY1" fmla="*/ 0 h 934643"/>
                <a:gd name="connsiteX2" fmla="*/ 989493 w 989493"/>
                <a:gd name="connsiteY2" fmla="*/ 934643 h 934643"/>
                <a:gd name="connsiteX3" fmla="*/ 0 w 989493"/>
                <a:gd name="connsiteY3" fmla="*/ 181520 h 934643"/>
                <a:gd name="connsiteX0" fmla="*/ 0 w 634517"/>
                <a:gd name="connsiteY0" fmla="*/ 181520 h 1033038"/>
                <a:gd name="connsiteX1" fmla="*/ 634517 w 634517"/>
                <a:gd name="connsiteY1" fmla="*/ 0 h 1033038"/>
                <a:gd name="connsiteX2" fmla="*/ 550582 w 634517"/>
                <a:gd name="connsiteY2" fmla="*/ 1033038 h 1033038"/>
                <a:gd name="connsiteX3" fmla="*/ 0 w 634517"/>
                <a:gd name="connsiteY3" fmla="*/ 181520 h 1033038"/>
                <a:gd name="connsiteX0" fmla="*/ 0 w 640148"/>
                <a:gd name="connsiteY0" fmla="*/ 174030 h 1025548"/>
                <a:gd name="connsiteX1" fmla="*/ 640148 w 640148"/>
                <a:gd name="connsiteY1" fmla="*/ 0 h 1025548"/>
                <a:gd name="connsiteX2" fmla="*/ 550582 w 640148"/>
                <a:gd name="connsiteY2" fmla="*/ 1025548 h 1025548"/>
                <a:gd name="connsiteX3" fmla="*/ 0 w 640148"/>
                <a:gd name="connsiteY3" fmla="*/ 174030 h 1025548"/>
                <a:gd name="connsiteX0" fmla="*/ 0 w 640148"/>
                <a:gd name="connsiteY0" fmla="*/ 174030 h 1027873"/>
                <a:gd name="connsiteX1" fmla="*/ 640148 w 640148"/>
                <a:gd name="connsiteY1" fmla="*/ 0 h 1027873"/>
                <a:gd name="connsiteX2" fmla="*/ 566983 w 640148"/>
                <a:gd name="connsiteY2" fmla="*/ 1027873 h 1027873"/>
                <a:gd name="connsiteX3" fmla="*/ 0 w 640148"/>
                <a:gd name="connsiteY3" fmla="*/ 174030 h 1027873"/>
                <a:gd name="connsiteX0" fmla="*/ 0 w 637798"/>
                <a:gd name="connsiteY0" fmla="*/ 181055 h 1027873"/>
                <a:gd name="connsiteX1" fmla="*/ 637798 w 637798"/>
                <a:gd name="connsiteY1" fmla="*/ 0 h 1027873"/>
                <a:gd name="connsiteX2" fmla="*/ 564633 w 637798"/>
                <a:gd name="connsiteY2" fmla="*/ 1027873 h 1027873"/>
                <a:gd name="connsiteX3" fmla="*/ 0 w 637798"/>
                <a:gd name="connsiteY3" fmla="*/ 181055 h 1027873"/>
              </a:gdLst>
              <a:ahLst/>
              <a:cxnLst>
                <a:cxn ang="0">
                  <a:pos x="connsiteX0" y="connsiteY0"/>
                </a:cxn>
                <a:cxn ang="0">
                  <a:pos x="connsiteX1" y="connsiteY1"/>
                </a:cxn>
                <a:cxn ang="0">
                  <a:pos x="connsiteX2" y="connsiteY2"/>
                </a:cxn>
                <a:cxn ang="0">
                  <a:pos x="connsiteX3" y="connsiteY3"/>
                </a:cxn>
              </a:cxnLst>
              <a:rect l="l" t="t" r="r" b="b"/>
              <a:pathLst>
                <a:path w="637798" h="1027873">
                  <a:moveTo>
                    <a:pt x="0" y="181055"/>
                  </a:moveTo>
                  <a:lnTo>
                    <a:pt x="637798" y="0"/>
                  </a:lnTo>
                  <a:lnTo>
                    <a:pt x="564633" y="1027873"/>
                  </a:lnTo>
                  <a:lnTo>
                    <a:pt x="0" y="181055"/>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42" name="Triangle isocèle 12"/>
            <p:cNvSpPr/>
            <p:nvPr/>
          </p:nvSpPr>
          <p:spPr>
            <a:xfrm rot="3076840">
              <a:off x="1797014" y="2101892"/>
              <a:ext cx="626565" cy="45795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2687"/>
                <a:gd name="connsiteY0" fmla="*/ 987863 h 987863"/>
                <a:gd name="connsiteX1" fmla="*/ 170692 w 582687"/>
                <a:gd name="connsiteY1" fmla="*/ 0 h 987863"/>
                <a:gd name="connsiteX2" fmla="*/ 582687 w 582687"/>
                <a:gd name="connsiteY2" fmla="*/ 870529 h 987863"/>
                <a:gd name="connsiteX3" fmla="*/ 0 w 582687"/>
                <a:gd name="connsiteY3" fmla="*/ 987863 h 987863"/>
                <a:gd name="connsiteX0" fmla="*/ 0 w 584432"/>
                <a:gd name="connsiteY0" fmla="*/ 1272021 h 1272021"/>
                <a:gd name="connsiteX1" fmla="*/ 172437 w 584432"/>
                <a:gd name="connsiteY1" fmla="*/ 0 h 1272021"/>
                <a:gd name="connsiteX2" fmla="*/ 584432 w 584432"/>
                <a:gd name="connsiteY2" fmla="*/ 870529 h 1272021"/>
                <a:gd name="connsiteX3" fmla="*/ 0 w 584432"/>
                <a:gd name="connsiteY3" fmla="*/ 1272021 h 1272021"/>
                <a:gd name="connsiteX0" fmla="*/ 0 w 575796"/>
                <a:gd name="connsiteY0" fmla="*/ 1264295 h 1264295"/>
                <a:gd name="connsiteX1" fmla="*/ 163801 w 575796"/>
                <a:gd name="connsiteY1" fmla="*/ 0 h 1264295"/>
                <a:gd name="connsiteX2" fmla="*/ 575796 w 575796"/>
                <a:gd name="connsiteY2" fmla="*/ 870529 h 1264295"/>
                <a:gd name="connsiteX3" fmla="*/ 0 w 575796"/>
                <a:gd name="connsiteY3" fmla="*/ 1264295 h 1264295"/>
                <a:gd name="connsiteX0" fmla="*/ 0 w 587993"/>
                <a:gd name="connsiteY0" fmla="*/ 1264282 h 1264282"/>
                <a:gd name="connsiteX1" fmla="*/ 175998 w 587993"/>
                <a:gd name="connsiteY1" fmla="*/ 0 h 1264282"/>
                <a:gd name="connsiteX2" fmla="*/ 587993 w 587993"/>
                <a:gd name="connsiteY2" fmla="*/ 870529 h 1264282"/>
                <a:gd name="connsiteX3" fmla="*/ 0 w 587993"/>
                <a:gd name="connsiteY3" fmla="*/ 1264282 h 1264282"/>
                <a:gd name="connsiteX0" fmla="*/ 0 w 578768"/>
                <a:gd name="connsiteY0" fmla="*/ 1261912 h 1261912"/>
                <a:gd name="connsiteX1" fmla="*/ 166773 w 578768"/>
                <a:gd name="connsiteY1" fmla="*/ 0 h 1261912"/>
                <a:gd name="connsiteX2" fmla="*/ 578768 w 578768"/>
                <a:gd name="connsiteY2" fmla="*/ 870529 h 1261912"/>
                <a:gd name="connsiteX3" fmla="*/ 0 w 578768"/>
                <a:gd name="connsiteY3" fmla="*/ 1261912 h 1261912"/>
                <a:gd name="connsiteX0" fmla="*/ 0 w 582637"/>
                <a:gd name="connsiteY0" fmla="*/ 1263693 h 1263693"/>
                <a:gd name="connsiteX1" fmla="*/ 170642 w 582637"/>
                <a:gd name="connsiteY1" fmla="*/ 0 h 1263693"/>
                <a:gd name="connsiteX2" fmla="*/ 582637 w 582637"/>
                <a:gd name="connsiteY2" fmla="*/ 870529 h 1263693"/>
                <a:gd name="connsiteX3" fmla="*/ 0 w 582637"/>
                <a:gd name="connsiteY3" fmla="*/ 1263693 h 1263693"/>
                <a:gd name="connsiteX0" fmla="*/ 0 w 582637"/>
                <a:gd name="connsiteY0" fmla="*/ 851118 h 851118"/>
                <a:gd name="connsiteX1" fmla="*/ 362174 w 582637"/>
                <a:gd name="connsiteY1" fmla="*/ 0 h 851118"/>
                <a:gd name="connsiteX2" fmla="*/ 582637 w 582637"/>
                <a:gd name="connsiteY2" fmla="*/ 457954 h 851118"/>
                <a:gd name="connsiteX3" fmla="*/ 0 w 582637"/>
                <a:gd name="connsiteY3" fmla="*/ 851118 h 851118"/>
                <a:gd name="connsiteX0" fmla="*/ 0 w 613061"/>
                <a:gd name="connsiteY0" fmla="*/ 253477 h 457954"/>
                <a:gd name="connsiteX1" fmla="*/ 392598 w 613061"/>
                <a:gd name="connsiteY1" fmla="*/ 0 h 457954"/>
                <a:gd name="connsiteX2" fmla="*/ 613061 w 613061"/>
                <a:gd name="connsiteY2" fmla="*/ 457954 h 457954"/>
                <a:gd name="connsiteX3" fmla="*/ 0 w 613061"/>
                <a:gd name="connsiteY3" fmla="*/ 253477 h 457954"/>
                <a:gd name="connsiteX0" fmla="*/ 0 w 630175"/>
                <a:gd name="connsiteY0" fmla="*/ 290714 h 457954"/>
                <a:gd name="connsiteX1" fmla="*/ 409712 w 630175"/>
                <a:gd name="connsiteY1" fmla="*/ 0 h 457954"/>
                <a:gd name="connsiteX2" fmla="*/ 630175 w 630175"/>
                <a:gd name="connsiteY2" fmla="*/ 457954 h 457954"/>
                <a:gd name="connsiteX3" fmla="*/ 0 w 630175"/>
                <a:gd name="connsiteY3" fmla="*/ 290714 h 457954"/>
                <a:gd name="connsiteX0" fmla="*/ 0 w 626565"/>
                <a:gd name="connsiteY0" fmla="*/ 302101 h 457954"/>
                <a:gd name="connsiteX1" fmla="*/ 406102 w 626565"/>
                <a:gd name="connsiteY1" fmla="*/ 0 h 457954"/>
                <a:gd name="connsiteX2" fmla="*/ 626565 w 626565"/>
                <a:gd name="connsiteY2" fmla="*/ 457954 h 457954"/>
                <a:gd name="connsiteX3" fmla="*/ 0 w 626565"/>
                <a:gd name="connsiteY3" fmla="*/ 302101 h 457954"/>
              </a:gdLst>
              <a:ahLst/>
              <a:cxnLst>
                <a:cxn ang="0">
                  <a:pos x="connsiteX0" y="connsiteY0"/>
                </a:cxn>
                <a:cxn ang="0">
                  <a:pos x="connsiteX1" y="connsiteY1"/>
                </a:cxn>
                <a:cxn ang="0">
                  <a:pos x="connsiteX2" y="connsiteY2"/>
                </a:cxn>
                <a:cxn ang="0">
                  <a:pos x="connsiteX3" y="connsiteY3"/>
                </a:cxn>
              </a:cxnLst>
              <a:rect l="l" t="t" r="r" b="b"/>
              <a:pathLst>
                <a:path w="626565" h="457954">
                  <a:moveTo>
                    <a:pt x="0" y="302101"/>
                  </a:moveTo>
                  <a:lnTo>
                    <a:pt x="406102" y="0"/>
                  </a:lnTo>
                  <a:lnTo>
                    <a:pt x="626565" y="457954"/>
                  </a:lnTo>
                  <a:lnTo>
                    <a:pt x="0" y="302101"/>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43" name="Triangle isocèle 12"/>
            <p:cNvSpPr/>
            <p:nvPr/>
          </p:nvSpPr>
          <p:spPr>
            <a:xfrm rot="3076840">
              <a:off x="2347529" y="2273291"/>
              <a:ext cx="345895" cy="734418"/>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0 w 632455"/>
                <a:gd name="connsiteY0" fmla="*/ 925182 h 925182"/>
                <a:gd name="connsiteX1" fmla="*/ 110895 w 632455"/>
                <a:gd name="connsiteY1" fmla="*/ 203176 h 925182"/>
                <a:gd name="connsiteX2" fmla="*/ 632455 w 632455"/>
                <a:gd name="connsiteY2" fmla="*/ 0 h 925182"/>
                <a:gd name="connsiteX3" fmla="*/ 0 w 632455"/>
                <a:gd name="connsiteY3" fmla="*/ 925182 h 925182"/>
                <a:gd name="connsiteX0" fmla="*/ 0 w 632455"/>
                <a:gd name="connsiteY0" fmla="*/ 925182 h 925182"/>
                <a:gd name="connsiteX1" fmla="*/ 116600 w 632455"/>
                <a:gd name="connsiteY1" fmla="*/ 190764 h 925182"/>
                <a:gd name="connsiteX2" fmla="*/ 632455 w 632455"/>
                <a:gd name="connsiteY2" fmla="*/ 0 h 925182"/>
                <a:gd name="connsiteX3" fmla="*/ 0 w 632455"/>
                <a:gd name="connsiteY3" fmla="*/ 925182 h 925182"/>
                <a:gd name="connsiteX0" fmla="*/ 0 w 549028"/>
                <a:gd name="connsiteY0" fmla="*/ 805230 h 805230"/>
                <a:gd name="connsiteX1" fmla="*/ 116600 w 549028"/>
                <a:gd name="connsiteY1" fmla="*/ 70812 h 805230"/>
                <a:gd name="connsiteX2" fmla="*/ 549028 w 549028"/>
                <a:gd name="connsiteY2" fmla="*/ 0 h 805230"/>
                <a:gd name="connsiteX3" fmla="*/ 0 w 549028"/>
                <a:gd name="connsiteY3" fmla="*/ 805230 h 805230"/>
                <a:gd name="connsiteX0" fmla="*/ 0 w 345895"/>
                <a:gd name="connsiteY0" fmla="*/ 734418 h 734418"/>
                <a:gd name="connsiteX1" fmla="*/ 116600 w 345895"/>
                <a:gd name="connsiteY1" fmla="*/ 0 h 734418"/>
                <a:gd name="connsiteX2" fmla="*/ 345895 w 345895"/>
                <a:gd name="connsiteY2" fmla="*/ 224936 h 734418"/>
                <a:gd name="connsiteX3" fmla="*/ 0 w 345895"/>
                <a:gd name="connsiteY3" fmla="*/ 734418 h 734418"/>
              </a:gdLst>
              <a:ahLst/>
              <a:cxnLst>
                <a:cxn ang="0">
                  <a:pos x="connsiteX0" y="connsiteY0"/>
                </a:cxn>
                <a:cxn ang="0">
                  <a:pos x="connsiteX1" y="connsiteY1"/>
                </a:cxn>
                <a:cxn ang="0">
                  <a:pos x="connsiteX2" y="connsiteY2"/>
                </a:cxn>
                <a:cxn ang="0">
                  <a:pos x="connsiteX3" y="connsiteY3"/>
                </a:cxn>
              </a:cxnLst>
              <a:rect l="l" t="t" r="r" b="b"/>
              <a:pathLst>
                <a:path w="345895" h="734418">
                  <a:moveTo>
                    <a:pt x="0" y="734418"/>
                  </a:moveTo>
                  <a:lnTo>
                    <a:pt x="116600" y="0"/>
                  </a:lnTo>
                  <a:lnTo>
                    <a:pt x="345895" y="224936"/>
                  </a:lnTo>
                  <a:lnTo>
                    <a:pt x="0" y="734418"/>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44" name="Triangle isocèle 12"/>
            <p:cNvSpPr/>
            <p:nvPr/>
          </p:nvSpPr>
          <p:spPr>
            <a:xfrm rot="3076840">
              <a:off x="2062937" y="1703142"/>
              <a:ext cx="408174" cy="7179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2687"/>
                <a:gd name="connsiteY0" fmla="*/ 987863 h 987863"/>
                <a:gd name="connsiteX1" fmla="*/ 170692 w 582687"/>
                <a:gd name="connsiteY1" fmla="*/ 0 h 987863"/>
                <a:gd name="connsiteX2" fmla="*/ 582687 w 582687"/>
                <a:gd name="connsiteY2" fmla="*/ 870529 h 987863"/>
                <a:gd name="connsiteX3" fmla="*/ 0 w 582687"/>
                <a:gd name="connsiteY3" fmla="*/ 987863 h 987863"/>
                <a:gd name="connsiteX0" fmla="*/ 0 w 584432"/>
                <a:gd name="connsiteY0" fmla="*/ 1272021 h 1272021"/>
                <a:gd name="connsiteX1" fmla="*/ 172437 w 584432"/>
                <a:gd name="connsiteY1" fmla="*/ 0 h 1272021"/>
                <a:gd name="connsiteX2" fmla="*/ 584432 w 584432"/>
                <a:gd name="connsiteY2" fmla="*/ 870529 h 1272021"/>
                <a:gd name="connsiteX3" fmla="*/ 0 w 584432"/>
                <a:gd name="connsiteY3" fmla="*/ 1272021 h 1272021"/>
                <a:gd name="connsiteX0" fmla="*/ 0 w 575796"/>
                <a:gd name="connsiteY0" fmla="*/ 1264295 h 1264295"/>
                <a:gd name="connsiteX1" fmla="*/ 163801 w 575796"/>
                <a:gd name="connsiteY1" fmla="*/ 0 h 1264295"/>
                <a:gd name="connsiteX2" fmla="*/ 575796 w 575796"/>
                <a:gd name="connsiteY2" fmla="*/ 870529 h 1264295"/>
                <a:gd name="connsiteX3" fmla="*/ 0 w 575796"/>
                <a:gd name="connsiteY3" fmla="*/ 1264295 h 1264295"/>
                <a:gd name="connsiteX0" fmla="*/ 0 w 587993"/>
                <a:gd name="connsiteY0" fmla="*/ 1264282 h 1264282"/>
                <a:gd name="connsiteX1" fmla="*/ 175998 w 587993"/>
                <a:gd name="connsiteY1" fmla="*/ 0 h 1264282"/>
                <a:gd name="connsiteX2" fmla="*/ 587993 w 587993"/>
                <a:gd name="connsiteY2" fmla="*/ 870529 h 1264282"/>
                <a:gd name="connsiteX3" fmla="*/ 0 w 587993"/>
                <a:gd name="connsiteY3" fmla="*/ 1264282 h 1264282"/>
                <a:gd name="connsiteX0" fmla="*/ 0 w 578768"/>
                <a:gd name="connsiteY0" fmla="*/ 1261912 h 1261912"/>
                <a:gd name="connsiteX1" fmla="*/ 166773 w 578768"/>
                <a:gd name="connsiteY1" fmla="*/ 0 h 1261912"/>
                <a:gd name="connsiteX2" fmla="*/ 578768 w 578768"/>
                <a:gd name="connsiteY2" fmla="*/ 870529 h 1261912"/>
                <a:gd name="connsiteX3" fmla="*/ 0 w 578768"/>
                <a:gd name="connsiteY3" fmla="*/ 1261912 h 1261912"/>
                <a:gd name="connsiteX0" fmla="*/ 0 w 582637"/>
                <a:gd name="connsiteY0" fmla="*/ 1263693 h 1263693"/>
                <a:gd name="connsiteX1" fmla="*/ 170642 w 582637"/>
                <a:gd name="connsiteY1" fmla="*/ 0 h 1263693"/>
                <a:gd name="connsiteX2" fmla="*/ 582637 w 582637"/>
                <a:gd name="connsiteY2" fmla="*/ 870529 h 1263693"/>
                <a:gd name="connsiteX3" fmla="*/ 0 w 582637"/>
                <a:gd name="connsiteY3" fmla="*/ 1263693 h 1263693"/>
                <a:gd name="connsiteX0" fmla="*/ 0 w 582637"/>
                <a:gd name="connsiteY0" fmla="*/ 851118 h 851118"/>
                <a:gd name="connsiteX1" fmla="*/ 362174 w 582637"/>
                <a:gd name="connsiteY1" fmla="*/ 0 h 851118"/>
                <a:gd name="connsiteX2" fmla="*/ 582637 w 582637"/>
                <a:gd name="connsiteY2" fmla="*/ 457954 h 851118"/>
                <a:gd name="connsiteX3" fmla="*/ 0 w 582637"/>
                <a:gd name="connsiteY3" fmla="*/ 851118 h 851118"/>
                <a:gd name="connsiteX0" fmla="*/ 144696 w 506870"/>
                <a:gd name="connsiteY0" fmla="*/ 851118 h 851118"/>
                <a:gd name="connsiteX1" fmla="*/ 506870 w 506870"/>
                <a:gd name="connsiteY1" fmla="*/ 0 h 851118"/>
                <a:gd name="connsiteX2" fmla="*/ 0 w 506870"/>
                <a:gd name="connsiteY2" fmla="*/ 316462 h 851118"/>
                <a:gd name="connsiteX3" fmla="*/ 144696 w 506870"/>
                <a:gd name="connsiteY3" fmla="*/ 851118 h 851118"/>
                <a:gd name="connsiteX0" fmla="*/ 0 w 362174"/>
                <a:gd name="connsiteY0" fmla="*/ 1250425 h 1250425"/>
                <a:gd name="connsiteX1" fmla="*/ 362174 w 362174"/>
                <a:gd name="connsiteY1" fmla="*/ 399307 h 1250425"/>
                <a:gd name="connsiteX2" fmla="*/ 170115 w 362174"/>
                <a:gd name="connsiteY2" fmla="*/ 0 h 1250425"/>
                <a:gd name="connsiteX3" fmla="*/ 0 w 362174"/>
                <a:gd name="connsiteY3" fmla="*/ 1250425 h 1250425"/>
                <a:gd name="connsiteX0" fmla="*/ 0 w 362174"/>
                <a:gd name="connsiteY0" fmla="*/ 1264397 h 1264397"/>
                <a:gd name="connsiteX1" fmla="*/ 362174 w 362174"/>
                <a:gd name="connsiteY1" fmla="*/ 413279 h 1264397"/>
                <a:gd name="connsiteX2" fmla="*/ 168578 w 362174"/>
                <a:gd name="connsiteY2" fmla="*/ 0 h 1264397"/>
                <a:gd name="connsiteX3" fmla="*/ 0 w 362174"/>
                <a:gd name="connsiteY3" fmla="*/ 1264397 h 1264397"/>
                <a:gd name="connsiteX0" fmla="*/ 0 w 403984"/>
                <a:gd name="connsiteY0" fmla="*/ 670366 h 670366"/>
                <a:gd name="connsiteX1" fmla="*/ 403984 w 403984"/>
                <a:gd name="connsiteY1" fmla="*/ 413279 h 670366"/>
                <a:gd name="connsiteX2" fmla="*/ 210388 w 403984"/>
                <a:gd name="connsiteY2" fmla="*/ 0 h 670366"/>
                <a:gd name="connsiteX3" fmla="*/ 0 w 403984"/>
                <a:gd name="connsiteY3" fmla="*/ 670366 h 670366"/>
                <a:gd name="connsiteX0" fmla="*/ 0 w 407126"/>
                <a:gd name="connsiteY0" fmla="*/ 706063 h 706063"/>
                <a:gd name="connsiteX1" fmla="*/ 407126 w 407126"/>
                <a:gd name="connsiteY1" fmla="*/ 413279 h 706063"/>
                <a:gd name="connsiteX2" fmla="*/ 213530 w 407126"/>
                <a:gd name="connsiteY2" fmla="*/ 0 h 706063"/>
                <a:gd name="connsiteX3" fmla="*/ 0 w 407126"/>
                <a:gd name="connsiteY3" fmla="*/ 706063 h 706063"/>
                <a:gd name="connsiteX0" fmla="*/ 0 w 408174"/>
                <a:gd name="connsiteY0" fmla="*/ 717963 h 717963"/>
                <a:gd name="connsiteX1" fmla="*/ 408174 w 408174"/>
                <a:gd name="connsiteY1" fmla="*/ 413279 h 717963"/>
                <a:gd name="connsiteX2" fmla="*/ 214578 w 408174"/>
                <a:gd name="connsiteY2" fmla="*/ 0 h 717963"/>
                <a:gd name="connsiteX3" fmla="*/ 0 w 408174"/>
                <a:gd name="connsiteY3" fmla="*/ 717963 h 717963"/>
              </a:gdLst>
              <a:ahLst/>
              <a:cxnLst>
                <a:cxn ang="0">
                  <a:pos x="connsiteX0" y="connsiteY0"/>
                </a:cxn>
                <a:cxn ang="0">
                  <a:pos x="connsiteX1" y="connsiteY1"/>
                </a:cxn>
                <a:cxn ang="0">
                  <a:pos x="connsiteX2" y="connsiteY2"/>
                </a:cxn>
                <a:cxn ang="0">
                  <a:pos x="connsiteX3" y="connsiteY3"/>
                </a:cxn>
              </a:cxnLst>
              <a:rect l="l" t="t" r="r" b="b"/>
              <a:pathLst>
                <a:path w="408174" h="717963">
                  <a:moveTo>
                    <a:pt x="0" y="717963"/>
                  </a:moveTo>
                  <a:lnTo>
                    <a:pt x="408174" y="413279"/>
                  </a:lnTo>
                  <a:lnTo>
                    <a:pt x="214578" y="0"/>
                  </a:lnTo>
                  <a:lnTo>
                    <a:pt x="0" y="717963"/>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45" name="Triangle isocèle 12"/>
            <p:cNvSpPr/>
            <p:nvPr/>
          </p:nvSpPr>
          <p:spPr>
            <a:xfrm rot="3076840">
              <a:off x="2286602" y="1978697"/>
              <a:ext cx="544095" cy="414457"/>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 name="connsiteX0" fmla="*/ 0 w 533221"/>
                <a:gd name="connsiteY0" fmla="*/ 0 h 410313"/>
                <a:gd name="connsiteX1" fmla="*/ 533221 w 533221"/>
                <a:gd name="connsiteY1" fmla="*/ 160100 h 410313"/>
                <a:gd name="connsiteX2" fmla="*/ 190235 w 533221"/>
                <a:gd name="connsiteY2" fmla="*/ 410313 h 410313"/>
                <a:gd name="connsiteX3" fmla="*/ 0 w 533221"/>
                <a:gd name="connsiteY3" fmla="*/ 0 h 410313"/>
                <a:gd name="connsiteX0" fmla="*/ 0 w 527515"/>
                <a:gd name="connsiteY0" fmla="*/ 0 h 422725"/>
                <a:gd name="connsiteX1" fmla="*/ 527515 w 527515"/>
                <a:gd name="connsiteY1" fmla="*/ 172512 h 422725"/>
                <a:gd name="connsiteX2" fmla="*/ 184529 w 527515"/>
                <a:gd name="connsiteY2" fmla="*/ 422725 h 422725"/>
                <a:gd name="connsiteX3" fmla="*/ 0 w 527515"/>
                <a:gd name="connsiteY3" fmla="*/ 0 h 422725"/>
                <a:gd name="connsiteX0" fmla="*/ 0 w 535805"/>
                <a:gd name="connsiteY0" fmla="*/ 0 h 412385"/>
                <a:gd name="connsiteX1" fmla="*/ 535805 w 535805"/>
                <a:gd name="connsiteY1" fmla="*/ 162172 h 412385"/>
                <a:gd name="connsiteX2" fmla="*/ 192819 w 535805"/>
                <a:gd name="connsiteY2" fmla="*/ 412385 h 412385"/>
                <a:gd name="connsiteX3" fmla="*/ 0 w 535805"/>
                <a:gd name="connsiteY3" fmla="*/ 0 h 412385"/>
                <a:gd name="connsiteX0" fmla="*/ 0 w 538390"/>
                <a:gd name="connsiteY0" fmla="*/ 0 h 414457"/>
                <a:gd name="connsiteX1" fmla="*/ 538390 w 538390"/>
                <a:gd name="connsiteY1" fmla="*/ 164244 h 414457"/>
                <a:gd name="connsiteX2" fmla="*/ 195404 w 538390"/>
                <a:gd name="connsiteY2" fmla="*/ 414457 h 414457"/>
                <a:gd name="connsiteX3" fmla="*/ 0 w 538390"/>
                <a:gd name="connsiteY3" fmla="*/ 0 h 414457"/>
                <a:gd name="connsiteX0" fmla="*/ 0 w 544095"/>
                <a:gd name="connsiteY0" fmla="*/ 0 h 414457"/>
                <a:gd name="connsiteX1" fmla="*/ 544095 w 544095"/>
                <a:gd name="connsiteY1" fmla="*/ 151833 h 414457"/>
                <a:gd name="connsiteX2" fmla="*/ 195404 w 544095"/>
                <a:gd name="connsiteY2" fmla="*/ 414457 h 414457"/>
                <a:gd name="connsiteX3" fmla="*/ 0 w 544095"/>
                <a:gd name="connsiteY3" fmla="*/ 0 h 414457"/>
              </a:gdLst>
              <a:ahLst/>
              <a:cxnLst>
                <a:cxn ang="0">
                  <a:pos x="connsiteX0" y="connsiteY0"/>
                </a:cxn>
                <a:cxn ang="0">
                  <a:pos x="connsiteX1" y="connsiteY1"/>
                </a:cxn>
                <a:cxn ang="0">
                  <a:pos x="connsiteX2" y="connsiteY2"/>
                </a:cxn>
                <a:cxn ang="0">
                  <a:pos x="connsiteX3" y="connsiteY3"/>
                </a:cxn>
              </a:cxnLst>
              <a:rect l="l" t="t" r="r" b="b"/>
              <a:pathLst>
                <a:path w="544095" h="414457">
                  <a:moveTo>
                    <a:pt x="0" y="0"/>
                  </a:moveTo>
                  <a:lnTo>
                    <a:pt x="544095" y="151833"/>
                  </a:lnTo>
                  <a:lnTo>
                    <a:pt x="195404" y="414457"/>
                  </a:lnTo>
                  <a:lnTo>
                    <a:pt x="0" y="0"/>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sp>
          <p:nvSpPr>
            <p:cNvPr id="146" name="Triangle isocèle 12"/>
            <p:cNvSpPr/>
            <p:nvPr/>
          </p:nvSpPr>
          <p:spPr>
            <a:xfrm rot="3076840">
              <a:off x="1266127" y="2315246"/>
              <a:ext cx="588613" cy="9878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417921 w 588613"/>
                <a:gd name="connsiteY0" fmla="*/ 987863 h 987863"/>
                <a:gd name="connsiteX1" fmla="*/ 588613 w 588613"/>
                <a:gd name="connsiteY1" fmla="*/ 0 h 987863"/>
                <a:gd name="connsiteX2" fmla="*/ 0 w 588613"/>
                <a:gd name="connsiteY2" fmla="*/ 854334 h 987863"/>
                <a:gd name="connsiteX3" fmla="*/ 417921 w 588613"/>
                <a:gd name="connsiteY3" fmla="*/ 987863 h 987863"/>
              </a:gdLst>
              <a:ahLst/>
              <a:cxnLst>
                <a:cxn ang="0">
                  <a:pos x="connsiteX0" y="connsiteY0"/>
                </a:cxn>
                <a:cxn ang="0">
                  <a:pos x="connsiteX1" y="connsiteY1"/>
                </a:cxn>
                <a:cxn ang="0">
                  <a:pos x="connsiteX2" y="connsiteY2"/>
                </a:cxn>
                <a:cxn ang="0">
                  <a:pos x="connsiteX3" y="connsiteY3"/>
                </a:cxn>
              </a:cxnLst>
              <a:rect l="l" t="t" r="r" b="b"/>
              <a:pathLst>
                <a:path w="588613" h="987863">
                  <a:moveTo>
                    <a:pt x="417921" y="987863"/>
                  </a:moveTo>
                  <a:lnTo>
                    <a:pt x="588613" y="0"/>
                  </a:lnTo>
                  <a:lnTo>
                    <a:pt x="0" y="854334"/>
                  </a:lnTo>
                  <a:lnTo>
                    <a:pt x="417921" y="987863"/>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47" name="Triangle isocèle 12"/>
            <p:cNvSpPr/>
            <p:nvPr/>
          </p:nvSpPr>
          <p:spPr>
            <a:xfrm rot="3076840">
              <a:off x="2202663" y="2097268"/>
              <a:ext cx="342986" cy="72510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Lst>
              <a:ahLst/>
              <a:cxnLst>
                <a:cxn ang="0">
                  <a:pos x="connsiteX0" y="connsiteY0"/>
                </a:cxn>
                <a:cxn ang="0">
                  <a:pos x="connsiteX1" y="connsiteY1"/>
                </a:cxn>
                <a:cxn ang="0">
                  <a:pos x="connsiteX2" y="connsiteY2"/>
                </a:cxn>
                <a:cxn ang="0">
                  <a:pos x="connsiteX3" y="connsiteY3"/>
                </a:cxn>
              </a:cxnLst>
              <a:rect l="l" t="t" r="r" b="b"/>
              <a:pathLst>
                <a:path w="342986" h="725104">
                  <a:moveTo>
                    <a:pt x="225362" y="725104"/>
                  </a:moveTo>
                  <a:lnTo>
                    <a:pt x="342986" y="0"/>
                  </a:lnTo>
                  <a:lnTo>
                    <a:pt x="0" y="250213"/>
                  </a:lnTo>
                  <a:lnTo>
                    <a:pt x="225362" y="725104"/>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2822190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4"/>
          <p:cNvSpPr txBox="1"/>
          <p:nvPr/>
        </p:nvSpPr>
        <p:spPr>
          <a:xfrm>
            <a:off x="142860" y="191512"/>
            <a:ext cx="8858280" cy="461665"/>
          </a:xfrm>
          <a:prstGeom prst="rect">
            <a:avLst/>
          </a:prstGeom>
          <a:noFill/>
        </p:spPr>
        <p:txBody>
          <a:bodyPr wrap="square" rtlCol="0">
            <a:spAutoFit/>
          </a:bodyPr>
          <a:lstStyle/>
          <a:p>
            <a:pPr marL="0" lvl="1" algn="ctr">
              <a:spcBef>
                <a:spcPts val="0"/>
              </a:spcBef>
              <a:spcAft>
                <a:spcPts val="0"/>
              </a:spcAft>
              <a:buClr>
                <a:schemeClr val="accent2"/>
              </a:buClr>
              <a:tabLst>
                <a:tab pos="4127500" algn="ctr"/>
              </a:tabLst>
            </a:pPr>
            <a:r>
              <a:rPr lang="fr-FR" sz="2400" b="1" dirty="0" smtClean="0">
                <a:solidFill>
                  <a:schemeClr val="bg1"/>
                </a:solidFill>
              </a:rPr>
              <a:t>Technique : trouver l’ordre dans lequel les fusionner</a:t>
            </a:r>
          </a:p>
        </p:txBody>
      </p:sp>
      <p:grpSp>
        <p:nvGrpSpPr>
          <p:cNvPr id="63" name="Groupe 62"/>
          <p:cNvGrpSpPr/>
          <p:nvPr/>
        </p:nvGrpSpPr>
        <p:grpSpPr>
          <a:xfrm>
            <a:off x="251520" y="1116277"/>
            <a:ext cx="1983535" cy="5184576"/>
            <a:chOff x="899592" y="1124744"/>
            <a:chExt cx="2952328" cy="5184576"/>
          </a:xfrm>
        </p:grpSpPr>
        <p:sp>
          <p:nvSpPr>
            <p:cNvPr id="62" name="Rectangle à coins arrondis 61"/>
            <p:cNvSpPr/>
            <p:nvPr/>
          </p:nvSpPr>
          <p:spPr>
            <a:xfrm>
              <a:off x="899592" y="1124744"/>
              <a:ext cx="2952328" cy="51845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21" name="TextBox 20"/>
            <p:cNvSpPr txBox="1"/>
            <p:nvPr/>
          </p:nvSpPr>
          <p:spPr>
            <a:xfrm>
              <a:off x="989061" y="1124744"/>
              <a:ext cx="2788351" cy="461665"/>
            </a:xfrm>
            <a:prstGeom prst="rect">
              <a:avLst/>
            </a:prstGeom>
            <a:noFill/>
          </p:spPr>
          <p:txBody>
            <a:bodyPr wrap="square" rtlCol="0">
              <a:spAutoFit/>
            </a:bodyPr>
            <a:lstStyle/>
            <a:p>
              <a:pPr algn="ctr">
                <a:spcAft>
                  <a:spcPts val="0"/>
                </a:spcAft>
              </a:pPr>
              <a:r>
                <a:rPr lang="fr-FR" sz="1200" b="1" dirty="0" smtClean="0">
                  <a:solidFill>
                    <a:srgbClr val="660066"/>
                  </a:solidFill>
                </a:rPr>
                <a:t>Polygones convexes</a:t>
              </a:r>
            </a:p>
            <a:p>
              <a:pPr algn="ctr">
                <a:spcAft>
                  <a:spcPts val="0"/>
                </a:spcAft>
              </a:pPr>
              <a:r>
                <a:rPr lang="fr-FR" sz="1200" b="1" dirty="0" smtClean="0">
                  <a:solidFill>
                    <a:srgbClr val="660066"/>
                  </a:solidFill>
                </a:rPr>
                <a:t>élémentaires</a:t>
              </a:r>
              <a:endParaRPr lang="fr-FR" sz="1600" b="1" dirty="0" smtClean="0">
                <a:solidFill>
                  <a:srgbClr val="660066"/>
                </a:solidFill>
                <a:latin typeface="Times New Roman" pitchFamily="18" charset="0"/>
                <a:cs typeface="Times New Roman" pitchFamily="18" charset="0"/>
              </a:endParaRPr>
            </a:p>
          </p:txBody>
        </p:sp>
      </p:grpSp>
      <p:grpSp>
        <p:nvGrpSpPr>
          <p:cNvPr id="64" name="Groupe 63"/>
          <p:cNvGrpSpPr/>
          <p:nvPr/>
        </p:nvGrpSpPr>
        <p:grpSpPr>
          <a:xfrm>
            <a:off x="3668520" y="1116277"/>
            <a:ext cx="1983600" cy="5184576"/>
            <a:chOff x="899592" y="1124744"/>
            <a:chExt cx="2952328" cy="5184576"/>
          </a:xfrm>
        </p:grpSpPr>
        <p:sp>
          <p:nvSpPr>
            <p:cNvPr id="65" name="Rectangle à coins arrondis 64"/>
            <p:cNvSpPr/>
            <p:nvPr/>
          </p:nvSpPr>
          <p:spPr>
            <a:xfrm>
              <a:off x="899592" y="1124744"/>
              <a:ext cx="2952328" cy="51845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66" name="TextBox 20"/>
            <p:cNvSpPr txBox="1"/>
            <p:nvPr/>
          </p:nvSpPr>
          <p:spPr>
            <a:xfrm>
              <a:off x="967392" y="1124744"/>
              <a:ext cx="2827205" cy="646331"/>
            </a:xfrm>
            <a:prstGeom prst="rect">
              <a:avLst/>
            </a:prstGeom>
            <a:noFill/>
          </p:spPr>
          <p:txBody>
            <a:bodyPr wrap="square" rtlCol="0">
              <a:spAutoFit/>
            </a:bodyPr>
            <a:lstStyle/>
            <a:p>
              <a:pPr algn="ctr">
                <a:spcAft>
                  <a:spcPts val="0"/>
                </a:spcAft>
              </a:pPr>
              <a:r>
                <a:rPr lang="fr-FR" sz="1200" b="1" dirty="0">
                  <a:solidFill>
                    <a:srgbClr val="660066"/>
                  </a:solidFill>
                </a:rPr>
                <a:t>Polygones </a:t>
              </a:r>
              <a:r>
                <a:rPr lang="fr-FR" sz="1200" b="1" dirty="0" smtClean="0">
                  <a:solidFill>
                    <a:srgbClr val="660066"/>
                  </a:solidFill>
                </a:rPr>
                <a:t>convexes résultant de 1 niveau de fusion</a:t>
              </a:r>
              <a:endParaRPr lang="fr-FR" sz="1600" b="1" dirty="0" smtClean="0">
                <a:solidFill>
                  <a:srgbClr val="660066"/>
                </a:solidFill>
                <a:latin typeface="Times New Roman" pitchFamily="18" charset="0"/>
                <a:cs typeface="Times New Roman" pitchFamily="18" charset="0"/>
              </a:endParaRPr>
            </a:p>
          </p:txBody>
        </p:sp>
      </p:grpSp>
      <p:grpSp>
        <p:nvGrpSpPr>
          <p:cNvPr id="18" name="Groupe 17"/>
          <p:cNvGrpSpPr/>
          <p:nvPr/>
        </p:nvGrpSpPr>
        <p:grpSpPr>
          <a:xfrm>
            <a:off x="2231218" y="2254338"/>
            <a:ext cx="1436612" cy="1726451"/>
            <a:chOff x="3885547" y="1916832"/>
            <a:chExt cx="1436612" cy="1726451"/>
          </a:xfrm>
        </p:grpSpPr>
        <p:sp>
          <p:nvSpPr>
            <p:cNvPr id="4" name="Right Arrow 3"/>
            <p:cNvSpPr/>
            <p:nvPr/>
          </p:nvSpPr>
          <p:spPr>
            <a:xfrm>
              <a:off x="4279815" y="1916832"/>
              <a:ext cx="648072" cy="527805"/>
            </a:xfrm>
            <a:prstGeom prst="rightArrow">
              <a:avLst>
                <a:gd name="adj1" fmla="val 45332"/>
                <a:gd name="adj2"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smtClean="0"/>
            </a:p>
          </p:txBody>
        </p:sp>
        <p:sp>
          <p:nvSpPr>
            <p:cNvPr id="17" name="ZoneTexte 16"/>
            <p:cNvSpPr txBox="1"/>
            <p:nvPr/>
          </p:nvSpPr>
          <p:spPr>
            <a:xfrm>
              <a:off x="3885547" y="2473732"/>
              <a:ext cx="1436612" cy="1169551"/>
            </a:xfrm>
            <a:prstGeom prst="rect">
              <a:avLst/>
            </a:prstGeom>
            <a:noFill/>
          </p:spPr>
          <p:txBody>
            <a:bodyPr wrap="none" rtlCol="0">
              <a:spAutoFit/>
            </a:bodyPr>
            <a:lstStyle/>
            <a:p>
              <a:pPr algn="ctr"/>
              <a:r>
                <a:rPr lang="fr-FR" sz="1400" b="1" dirty="0" smtClean="0">
                  <a:solidFill>
                    <a:srgbClr val="BC0000"/>
                  </a:solidFill>
                </a:rPr>
                <a:t>Fusion</a:t>
              </a:r>
            </a:p>
            <a:p>
              <a:pPr algn="ctr"/>
              <a:r>
                <a:rPr lang="fr-FR" sz="1400" b="1" dirty="0" smtClean="0">
                  <a:solidFill>
                    <a:srgbClr val="BC0000"/>
                  </a:solidFill>
                </a:rPr>
                <a:t>partielle</a:t>
              </a:r>
            </a:p>
            <a:p>
              <a:pPr algn="ctr"/>
              <a:r>
                <a:rPr lang="fr-FR" sz="1400" dirty="0" smtClean="0">
                  <a:solidFill>
                    <a:srgbClr val="BC0000"/>
                  </a:solidFill>
                </a:rPr>
                <a:t>(on peut encore</a:t>
              </a:r>
            </a:p>
            <a:p>
              <a:pPr algn="ctr"/>
              <a:r>
                <a:rPr lang="fr-FR" sz="1400" dirty="0">
                  <a:solidFill>
                    <a:srgbClr val="BC0000"/>
                  </a:solidFill>
                </a:rPr>
                <a:t>f</a:t>
              </a:r>
              <a:r>
                <a:rPr lang="fr-FR" sz="1400" dirty="0" smtClean="0">
                  <a:solidFill>
                    <a:srgbClr val="BC0000"/>
                  </a:solidFill>
                </a:rPr>
                <a:t>usionner des</a:t>
              </a:r>
            </a:p>
            <a:p>
              <a:pPr algn="ctr"/>
              <a:r>
                <a:rPr lang="fr-FR" sz="1400" dirty="0" smtClean="0">
                  <a:solidFill>
                    <a:srgbClr val="BC0000"/>
                  </a:solidFill>
                </a:rPr>
                <a:t>polygones)</a:t>
              </a:r>
              <a:endParaRPr lang="fr-FR" sz="1400" dirty="0">
                <a:solidFill>
                  <a:srgbClr val="BC0000"/>
                </a:solidFill>
              </a:endParaRPr>
            </a:p>
          </p:txBody>
        </p:sp>
      </p:grpSp>
      <p:grpSp>
        <p:nvGrpSpPr>
          <p:cNvPr id="47" name="Groupe 46"/>
          <p:cNvGrpSpPr/>
          <p:nvPr/>
        </p:nvGrpSpPr>
        <p:grpSpPr>
          <a:xfrm>
            <a:off x="2514147" y="4692409"/>
            <a:ext cx="870752" cy="1080120"/>
            <a:chOff x="4168476" y="1916832"/>
            <a:chExt cx="870752" cy="1080120"/>
          </a:xfrm>
        </p:grpSpPr>
        <p:sp>
          <p:nvSpPr>
            <p:cNvPr id="48" name="Right Arrow 3"/>
            <p:cNvSpPr/>
            <p:nvPr/>
          </p:nvSpPr>
          <p:spPr>
            <a:xfrm>
              <a:off x="4279815" y="1916832"/>
              <a:ext cx="648072" cy="527805"/>
            </a:xfrm>
            <a:prstGeom prst="rightArrow">
              <a:avLst>
                <a:gd name="adj1" fmla="val 45332"/>
                <a:gd name="adj2" fmla="val 50000"/>
              </a:avLst>
            </a:prstGeom>
            <a:gradFill>
              <a:gsLst>
                <a:gs pos="0">
                  <a:srgbClr val="495D21"/>
                </a:gs>
                <a:gs pos="80000">
                  <a:srgbClr val="759731"/>
                </a:gs>
                <a:gs pos="100000">
                  <a:srgbClr val="7A9F31"/>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smtClean="0"/>
            </a:p>
          </p:txBody>
        </p:sp>
        <p:sp>
          <p:nvSpPr>
            <p:cNvPr id="49" name="ZoneTexte 48"/>
            <p:cNvSpPr txBox="1"/>
            <p:nvPr/>
          </p:nvSpPr>
          <p:spPr>
            <a:xfrm>
              <a:off x="4168476" y="2473732"/>
              <a:ext cx="870752" cy="523220"/>
            </a:xfrm>
            <a:prstGeom prst="rect">
              <a:avLst/>
            </a:prstGeom>
            <a:noFill/>
          </p:spPr>
          <p:txBody>
            <a:bodyPr wrap="none" rtlCol="0">
              <a:spAutoFit/>
            </a:bodyPr>
            <a:lstStyle/>
            <a:p>
              <a:pPr algn="ctr"/>
              <a:r>
                <a:rPr lang="fr-FR" sz="1400" b="1" dirty="0" smtClean="0">
                  <a:solidFill>
                    <a:srgbClr val="495D21"/>
                  </a:solidFill>
                </a:rPr>
                <a:t>Fusion</a:t>
              </a:r>
            </a:p>
            <a:p>
              <a:pPr algn="ctr"/>
              <a:r>
                <a:rPr lang="fr-FR" sz="1400" b="1" dirty="0" smtClean="0">
                  <a:solidFill>
                    <a:srgbClr val="495D21"/>
                  </a:solidFill>
                </a:rPr>
                <a:t>partielle</a:t>
              </a:r>
              <a:endParaRPr lang="fr-FR" sz="1400" dirty="0">
                <a:solidFill>
                  <a:srgbClr val="495D21"/>
                </a:solidFill>
              </a:endParaRPr>
            </a:p>
          </p:txBody>
        </p:sp>
      </p:grpSp>
      <p:grpSp>
        <p:nvGrpSpPr>
          <p:cNvPr id="3" name="Groupe 2"/>
          <p:cNvGrpSpPr/>
          <p:nvPr/>
        </p:nvGrpSpPr>
        <p:grpSpPr>
          <a:xfrm>
            <a:off x="351302" y="1907240"/>
            <a:ext cx="1830879" cy="1733550"/>
            <a:chOff x="1056807" y="1858037"/>
            <a:chExt cx="1830879" cy="1733550"/>
          </a:xfrm>
        </p:grpSpPr>
        <p:sp>
          <p:nvSpPr>
            <p:cNvPr id="8" name="Triangle isocèle 7"/>
            <p:cNvSpPr/>
            <p:nvPr/>
          </p:nvSpPr>
          <p:spPr>
            <a:xfrm>
              <a:off x="1696405" y="2727491"/>
              <a:ext cx="864096" cy="864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riangle isocèle 12"/>
            <p:cNvSpPr/>
            <p:nvPr/>
          </p:nvSpPr>
          <p:spPr>
            <a:xfrm rot="3076840">
              <a:off x="1529804" y="2636600"/>
              <a:ext cx="576521" cy="9878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Lst>
              <a:ahLst/>
              <a:cxnLst>
                <a:cxn ang="0">
                  <a:pos x="connsiteX0" y="connsiteY0"/>
                </a:cxn>
                <a:cxn ang="0">
                  <a:pos x="connsiteX1" y="connsiteY1"/>
                </a:cxn>
                <a:cxn ang="0">
                  <a:pos x="connsiteX2" y="connsiteY2"/>
                </a:cxn>
                <a:cxn ang="0">
                  <a:pos x="connsiteX3" y="connsiteY3"/>
                </a:cxn>
              </a:cxnLst>
              <a:rect l="l" t="t" r="r" b="b"/>
              <a:pathLst>
                <a:path w="576521" h="987863">
                  <a:moveTo>
                    <a:pt x="0" y="987863"/>
                  </a:moveTo>
                  <a:lnTo>
                    <a:pt x="170692" y="0"/>
                  </a:lnTo>
                  <a:lnTo>
                    <a:pt x="576521" y="874511"/>
                  </a:lnTo>
                  <a:lnTo>
                    <a:pt x="0" y="9878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riangle isocèle 12"/>
            <p:cNvSpPr/>
            <p:nvPr/>
          </p:nvSpPr>
          <p:spPr>
            <a:xfrm rot="4915886">
              <a:off x="1251845" y="1977178"/>
              <a:ext cx="637798" cy="102787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1912"/>
                <a:gd name="connsiteY0" fmla="*/ 987863 h 987863"/>
                <a:gd name="connsiteX1" fmla="*/ 170692 w 581912"/>
                <a:gd name="connsiteY1" fmla="*/ 0 h 987863"/>
                <a:gd name="connsiteX2" fmla="*/ 581912 w 581912"/>
                <a:gd name="connsiteY2" fmla="*/ 877199 h 987863"/>
                <a:gd name="connsiteX3" fmla="*/ 0 w 581912"/>
                <a:gd name="connsiteY3" fmla="*/ 987863 h 987863"/>
                <a:gd name="connsiteX0" fmla="*/ 0 w 581912"/>
                <a:gd name="connsiteY0" fmla="*/ 1045307 h 1045307"/>
                <a:gd name="connsiteX1" fmla="*/ 226936 w 581912"/>
                <a:gd name="connsiteY1" fmla="*/ 0 h 1045307"/>
                <a:gd name="connsiteX2" fmla="*/ 581912 w 581912"/>
                <a:gd name="connsiteY2" fmla="*/ 934643 h 1045307"/>
                <a:gd name="connsiteX3" fmla="*/ 0 w 581912"/>
                <a:gd name="connsiteY3" fmla="*/ 1045307 h 1045307"/>
                <a:gd name="connsiteX0" fmla="*/ 0 w 662901"/>
                <a:gd name="connsiteY0" fmla="*/ 639396 h 934643"/>
                <a:gd name="connsiteX1" fmla="*/ 307925 w 662901"/>
                <a:gd name="connsiteY1" fmla="*/ 0 h 934643"/>
                <a:gd name="connsiteX2" fmla="*/ 662901 w 662901"/>
                <a:gd name="connsiteY2" fmla="*/ 934643 h 934643"/>
                <a:gd name="connsiteX3" fmla="*/ 0 w 662901"/>
                <a:gd name="connsiteY3" fmla="*/ 639396 h 934643"/>
                <a:gd name="connsiteX0" fmla="*/ 0 w 999334"/>
                <a:gd name="connsiteY0" fmla="*/ 180125 h 934643"/>
                <a:gd name="connsiteX1" fmla="*/ 644358 w 999334"/>
                <a:gd name="connsiteY1" fmla="*/ 0 h 934643"/>
                <a:gd name="connsiteX2" fmla="*/ 999334 w 999334"/>
                <a:gd name="connsiteY2" fmla="*/ 934643 h 934643"/>
                <a:gd name="connsiteX3" fmla="*/ 0 w 999334"/>
                <a:gd name="connsiteY3" fmla="*/ 180125 h 934643"/>
                <a:gd name="connsiteX0" fmla="*/ 0 w 989493"/>
                <a:gd name="connsiteY0" fmla="*/ 181520 h 934643"/>
                <a:gd name="connsiteX1" fmla="*/ 634517 w 989493"/>
                <a:gd name="connsiteY1" fmla="*/ 0 h 934643"/>
                <a:gd name="connsiteX2" fmla="*/ 989493 w 989493"/>
                <a:gd name="connsiteY2" fmla="*/ 934643 h 934643"/>
                <a:gd name="connsiteX3" fmla="*/ 0 w 989493"/>
                <a:gd name="connsiteY3" fmla="*/ 181520 h 934643"/>
                <a:gd name="connsiteX0" fmla="*/ 0 w 634517"/>
                <a:gd name="connsiteY0" fmla="*/ 181520 h 1033038"/>
                <a:gd name="connsiteX1" fmla="*/ 634517 w 634517"/>
                <a:gd name="connsiteY1" fmla="*/ 0 h 1033038"/>
                <a:gd name="connsiteX2" fmla="*/ 550582 w 634517"/>
                <a:gd name="connsiteY2" fmla="*/ 1033038 h 1033038"/>
                <a:gd name="connsiteX3" fmla="*/ 0 w 634517"/>
                <a:gd name="connsiteY3" fmla="*/ 181520 h 1033038"/>
                <a:gd name="connsiteX0" fmla="*/ 0 w 640148"/>
                <a:gd name="connsiteY0" fmla="*/ 174030 h 1025548"/>
                <a:gd name="connsiteX1" fmla="*/ 640148 w 640148"/>
                <a:gd name="connsiteY1" fmla="*/ 0 h 1025548"/>
                <a:gd name="connsiteX2" fmla="*/ 550582 w 640148"/>
                <a:gd name="connsiteY2" fmla="*/ 1025548 h 1025548"/>
                <a:gd name="connsiteX3" fmla="*/ 0 w 640148"/>
                <a:gd name="connsiteY3" fmla="*/ 174030 h 1025548"/>
                <a:gd name="connsiteX0" fmla="*/ 0 w 640148"/>
                <a:gd name="connsiteY0" fmla="*/ 174030 h 1027873"/>
                <a:gd name="connsiteX1" fmla="*/ 640148 w 640148"/>
                <a:gd name="connsiteY1" fmla="*/ 0 h 1027873"/>
                <a:gd name="connsiteX2" fmla="*/ 566983 w 640148"/>
                <a:gd name="connsiteY2" fmla="*/ 1027873 h 1027873"/>
                <a:gd name="connsiteX3" fmla="*/ 0 w 640148"/>
                <a:gd name="connsiteY3" fmla="*/ 174030 h 1027873"/>
                <a:gd name="connsiteX0" fmla="*/ 0 w 637798"/>
                <a:gd name="connsiteY0" fmla="*/ 181055 h 1027873"/>
                <a:gd name="connsiteX1" fmla="*/ 637798 w 637798"/>
                <a:gd name="connsiteY1" fmla="*/ 0 h 1027873"/>
                <a:gd name="connsiteX2" fmla="*/ 564633 w 637798"/>
                <a:gd name="connsiteY2" fmla="*/ 1027873 h 1027873"/>
                <a:gd name="connsiteX3" fmla="*/ 0 w 637798"/>
                <a:gd name="connsiteY3" fmla="*/ 181055 h 1027873"/>
              </a:gdLst>
              <a:ahLst/>
              <a:cxnLst>
                <a:cxn ang="0">
                  <a:pos x="connsiteX0" y="connsiteY0"/>
                </a:cxn>
                <a:cxn ang="0">
                  <a:pos x="connsiteX1" y="connsiteY1"/>
                </a:cxn>
                <a:cxn ang="0">
                  <a:pos x="connsiteX2" y="connsiteY2"/>
                </a:cxn>
                <a:cxn ang="0">
                  <a:pos x="connsiteX3" y="connsiteY3"/>
                </a:cxn>
              </a:cxnLst>
              <a:rect l="l" t="t" r="r" b="b"/>
              <a:pathLst>
                <a:path w="637798" h="1027873">
                  <a:moveTo>
                    <a:pt x="0" y="181055"/>
                  </a:moveTo>
                  <a:lnTo>
                    <a:pt x="637798" y="0"/>
                  </a:lnTo>
                  <a:lnTo>
                    <a:pt x="564633" y="1027873"/>
                  </a:lnTo>
                  <a:lnTo>
                    <a:pt x="0" y="1810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riangle isocèle 12"/>
            <p:cNvSpPr/>
            <p:nvPr/>
          </p:nvSpPr>
          <p:spPr>
            <a:xfrm rot="3076840">
              <a:off x="1797014" y="2101892"/>
              <a:ext cx="626565" cy="45795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2687"/>
                <a:gd name="connsiteY0" fmla="*/ 987863 h 987863"/>
                <a:gd name="connsiteX1" fmla="*/ 170692 w 582687"/>
                <a:gd name="connsiteY1" fmla="*/ 0 h 987863"/>
                <a:gd name="connsiteX2" fmla="*/ 582687 w 582687"/>
                <a:gd name="connsiteY2" fmla="*/ 870529 h 987863"/>
                <a:gd name="connsiteX3" fmla="*/ 0 w 582687"/>
                <a:gd name="connsiteY3" fmla="*/ 987863 h 987863"/>
                <a:gd name="connsiteX0" fmla="*/ 0 w 584432"/>
                <a:gd name="connsiteY0" fmla="*/ 1272021 h 1272021"/>
                <a:gd name="connsiteX1" fmla="*/ 172437 w 584432"/>
                <a:gd name="connsiteY1" fmla="*/ 0 h 1272021"/>
                <a:gd name="connsiteX2" fmla="*/ 584432 w 584432"/>
                <a:gd name="connsiteY2" fmla="*/ 870529 h 1272021"/>
                <a:gd name="connsiteX3" fmla="*/ 0 w 584432"/>
                <a:gd name="connsiteY3" fmla="*/ 1272021 h 1272021"/>
                <a:gd name="connsiteX0" fmla="*/ 0 w 575796"/>
                <a:gd name="connsiteY0" fmla="*/ 1264295 h 1264295"/>
                <a:gd name="connsiteX1" fmla="*/ 163801 w 575796"/>
                <a:gd name="connsiteY1" fmla="*/ 0 h 1264295"/>
                <a:gd name="connsiteX2" fmla="*/ 575796 w 575796"/>
                <a:gd name="connsiteY2" fmla="*/ 870529 h 1264295"/>
                <a:gd name="connsiteX3" fmla="*/ 0 w 575796"/>
                <a:gd name="connsiteY3" fmla="*/ 1264295 h 1264295"/>
                <a:gd name="connsiteX0" fmla="*/ 0 w 587993"/>
                <a:gd name="connsiteY0" fmla="*/ 1264282 h 1264282"/>
                <a:gd name="connsiteX1" fmla="*/ 175998 w 587993"/>
                <a:gd name="connsiteY1" fmla="*/ 0 h 1264282"/>
                <a:gd name="connsiteX2" fmla="*/ 587993 w 587993"/>
                <a:gd name="connsiteY2" fmla="*/ 870529 h 1264282"/>
                <a:gd name="connsiteX3" fmla="*/ 0 w 587993"/>
                <a:gd name="connsiteY3" fmla="*/ 1264282 h 1264282"/>
                <a:gd name="connsiteX0" fmla="*/ 0 w 578768"/>
                <a:gd name="connsiteY0" fmla="*/ 1261912 h 1261912"/>
                <a:gd name="connsiteX1" fmla="*/ 166773 w 578768"/>
                <a:gd name="connsiteY1" fmla="*/ 0 h 1261912"/>
                <a:gd name="connsiteX2" fmla="*/ 578768 w 578768"/>
                <a:gd name="connsiteY2" fmla="*/ 870529 h 1261912"/>
                <a:gd name="connsiteX3" fmla="*/ 0 w 578768"/>
                <a:gd name="connsiteY3" fmla="*/ 1261912 h 1261912"/>
                <a:gd name="connsiteX0" fmla="*/ 0 w 582637"/>
                <a:gd name="connsiteY0" fmla="*/ 1263693 h 1263693"/>
                <a:gd name="connsiteX1" fmla="*/ 170642 w 582637"/>
                <a:gd name="connsiteY1" fmla="*/ 0 h 1263693"/>
                <a:gd name="connsiteX2" fmla="*/ 582637 w 582637"/>
                <a:gd name="connsiteY2" fmla="*/ 870529 h 1263693"/>
                <a:gd name="connsiteX3" fmla="*/ 0 w 582637"/>
                <a:gd name="connsiteY3" fmla="*/ 1263693 h 1263693"/>
                <a:gd name="connsiteX0" fmla="*/ 0 w 582637"/>
                <a:gd name="connsiteY0" fmla="*/ 851118 h 851118"/>
                <a:gd name="connsiteX1" fmla="*/ 362174 w 582637"/>
                <a:gd name="connsiteY1" fmla="*/ 0 h 851118"/>
                <a:gd name="connsiteX2" fmla="*/ 582637 w 582637"/>
                <a:gd name="connsiteY2" fmla="*/ 457954 h 851118"/>
                <a:gd name="connsiteX3" fmla="*/ 0 w 582637"/>
                <a:gd name="connsiteY3" fmla="*/ 851118 h 851118"/>
                <a:gd name="connsiteX0" fmla="*/ 0 w 613061"/>
                <a:gd name="connsiteY0" fmla="*/ 253477 h 457954"/>
                <a:gd name="connsiteX1" fmla="*/ 392598 w 613061"/>
                <a:gd name="connsiteY1" fmla="*/ 0 h 457954"/>
                <a:gd name="connsiteX2" fmla="*/ 613061 w 613061"/>
                <a:gd name="connsiteY2" fmla="*/ 457954 h 457954"/>
                <a:gd name="connsiteX3" fmla="*/ 0 w 613061"/>
                <a:gd name="connsiteY3" fmla="*/ 253477 h 457954"/>
                <a:gd name="connsiteX0" fmla="*/ 0 w 630175"/>
                <a:gd name="connsiteY0" fmla="*/ 290714 h 457954"/>
                <a:gd name="connsiteX1" fmla="*/ 409712 w 630175"/>
                <a:gd name="connsiteY1" fmla="*/ 0 h 457954"/>
                <a:gd name="connsiteX2" fmla="*/ 630175 w 630175"/>
                <a:gd name="connsiteY2" fmla="*/ 457954 h 457954"/>
                <a:gd name="connsiteX3" fmla="*/ 0 w 630175"/>
                <a:gd name="connsiteY3" fmla="*/ 290714 h 457954"/>
                <a:gd name="connsiteX0" fmla="*/ 0 w 626565"/>
                <a:gd name="connsiteY0" fmla="*/ 302101 h 457954"/>
                <a:gd name="connsiteX1" fmla="*/ 406102 w 626565"/>
                <a:gd name="connsiteY1" fmla="*/ 0 h 457954"/>
                <a:gd name="connsiteX2" fmla="*/ 626565 w 626565"/>
                <a:gd name="connsiteY2" fmla="*/ 457954 h 457954"/>
                <a:gd name="connsiteX3" fmla="*/ 0 w 626565"/>
                <a:gd name="connsiteY3" fmla="*/ 302101 h 457954"/>
              </a:gdLst>
              <a:ahLst/>
              <a:cxnLst>
                <a:cxn ang="0">
                  <a:pos x="connsiteX0" y="connsiteY0"/>
                </a:cxn>
                <a:cxn ang="0">
                  <a:pos x="connsiteX1" y="connsiteY1"/>
                </a:cxn>
                <a:cxn ang="0">
                  <a:pos x="connsiteX2" y="connsiteY2"/>
                </a:cxn>
                <a:cxn ang="0">
                  <a:pos x="connsiteX3" y="connsiteY3"/>
                </a:cxn>
              </a:cxnLst>
              <a:rect l="l" t="t" r="r" b="b"/>
              <a:pathLst>
                <a:path w="626565" h="457954">
                  <a:moveTo>
                    <a:pt x="0" y="302101"/>
                  </a:moveTo>
                  <a:lnTo>
                    <a:pt x="406102" y="0"/>
                  </a:lnTo>
                  <a:lnTo>
                    <a:pt x="626565" y="457954"/>
                  </a:lnTo>
                  <a:lnTo>
                    <a:pt x="0" y="30210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riangle isocèle 12"/>
            <p:cNvSpPr/>
            <p:nvPr/>
          </p:nvSpPr>
          <p:spPr>
            <a:xfrm rot="3076840">
              <a:off x="2347529" y="2273291"/>
              <a:ext cx="345895" cy="734418"/>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0 w 632455"/>
                <a:gd name="connsiteY0" fmla="*/ 925182 h 925182"/>
                <a:gd name="connsiteX1" fmla="*/ 110895 w 632455"/>
                <a:gd name="connsiteY1" fmla="*/ 203176 h 925182"/>
                <a:gd name="connsiteX2" fmla="*/ 632455 w 632455"/>
                <a:gd name="connsiteY2" fmla="*/ 0 h 925182"/>
                <a:gd name="connsiteX3" fmla="*/ 0 w 632455"/>
                <a:gd name="connsiteY3" fmla="*/ 925182 h 925182"/>
                <a:gd name="connsiteX0" fmla="*/ 0 w 632455"/>
                <a:gd name="connsiteY0" fmla="*/ 925182 h 925182"/>
                <a:gd name="connsiteX1" fmla="*/ 116600 w 632455"/>
                <a:gd name="connsiteY1" fmla="*/ 190764 h 925182"/>
                <a:gd name="connsiteX2" fmla="*/ 632455 w 632455"/>
                <a:gd name="connsiteY2" fmla="*/ 0 h 925182"/>
                <a:gd name="connsiteX3" fmla="*/ 0 w 632455"/>
                <a:gd name="connsiteY3" fmla="*/ 925182 h 925182"/>
                <a:gd name="connsiteX0" fmla="*/ 0 w 549028"/>
                <a:gd name="connsiteY0" fmla="*/ 805230 h 805230"/>
                <a:gd name="connsiteX1" fmla="*/ 116600 w 549028"/>
                <a:gd name="connsiteY1" fmla="*/ 70812 h 805230"/>
                <a:gd name="connsiteX2" fmla="*/ 549028 w 549028"/>
                <a:gd name="connsiteY2" fmla="*/ 0 h 805230"/>
                <a:gd name="connsiteX3" fmla="*/ 0 w 549028"/>
                <a:gd name="connsiteY3" fmla="*/ 805230 h 805230"/>
                <a:gd name="connsiteX0" fmla="*/ 0 w 345895"/>
                <a:gd name="connsiteY0" fmla="*/ 734418 h 734418"/>
                <a:gd name="connsiteX1" fmla="*/ 116600 w 345895"/>
                <a:gd name="connsiteY1" fmla="*/ 0 h 734418"/>
                <a:gd name="connsiteX2" fmla="*/ 345895 w 345895"/>
                <a:gd name="connsiteY2" fmla="*/ 224936 h 734418"/>
                <a:gd name="connsiteX3" fmla="*/ 0 w 345895"/>
                <a:gd name="connsiteY3" fmla="*/ 734418 h 734418"/>
              </a:gdLst>
              <a:ahLst/>
              <a:cxnLst>
                <a:cxn ang="0">
                  <a:pos x="connsiteX0" y="connsiteY0"/>
                </a:cxn>
                <a:cxn ang="0">
                  <a:pos x="connsiteX1" y="connsiteY1"/>
                </a:cxn>
                <a:cxn ang="0">
                  <a:pos x="connsiteX2" y="connsiteY2"/>
                </a:cxn>
                <a:cxn ang="0">
                  <a:pos x="connsiteX3" y="connsiteY3"/>
                </a:cxn>
              </a:cxnLst>
              <a:rect l="l" t="t" r="r" b="b"/>
              <a:pathLst>
                <a:path w="345895" h="734418">
                  <a:moveTo>
                    <a:pt x="0" y="734418"/>
                  </a:moveTo>
                  <a:lnTo>
                    <a:pt x="116600" y="0"/>
                  </a:lnTo>
                  <a:lnTo>
                    <a:pt x="345895" y="224936"/>
                  </a:lnTo>
                  <a:lnTo>
                    <a:pt x="0" y="73441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ZoneTexte 1"/>
            <p:cNvSpPr txBox="1"/>
            <p:nvPr/>
          </p:nvSpPr>
          <p:spPr>
            <a:xfrm>
              <a:off x="1569334" y="3005650"/>
              <a:ext cx="284052" cy="307777"/>
            </a:xfrm>
            <a:prstGeom prst="rect">
              <a:avLst/>
            </a:prstGeom>
            <a:noFill/>
          </p:spPr>
          <p:txBody>
            <a:bodyPr wrap="none" rtlCol="0">
              <a:spAutoFit/>
            </a:bodyPr>
            <a:lstStyle/>
            <a:p>
              <a:r>
                <a:rPr lang="fr-FR" sz="1400" b="1" dirty="0" smtClean="0"/>
                <a:t>1</a:t>
              </a:r>
              <a:endParaRPr lang="fr-FR" sz="1400" b="1" dirty="0"/>
            </a:p>
          </p:txBody>
        </p:sp>
        <p:sp>
          <p:nvSpPr>
            <p:cNvPr id="40" name="ZoneTexte 39"/>
            <p:cNvSpPr txBox="1"/>
            <p:nvPr/>
          </p:nvSpPr>
          <p:spPr>
            <a:xfrm>
              <a:off x="1573290" y="2378697"/>
              <a:ext cx="284052" cy="307777"/>
            </a:xfrm>
            <a:prstGeom prst="rect">
              <a:avLst/>
            </a:prstGeom>
            <a:noFill/>
          </p:spPr>
          <p:txBody>
            <a:bodyPr wrap="none" rtlCol="0">
              <a:spAutoFit/>
            </a:bodyPr>
            <a:lstStyle/>
            <a:p>
              <a:r>
                <a:rPr lang="fr-FR" sz="1400" b="1" dirty="0" smtClean="0"/>
                <a:t>3</a:t>
              </a:r>
              <a:endParaRPr lang="fr-FR" sz="1400" b="1" dirty="0"/>
            </a:p>
          </p:txBody>
        </p:sp>
        <p:sp>
          <p:nvSpPr>
            <p:cNvPr id="41" name="ZoneTexte 40"/>
            <p:cNvSpPr txBox="1"/>
            <p:nvPr/>
          </p:nvSpPr>
          <p:spPr>
            <a:xfrm>
              <a:off x="1983692" y="2228055"/>
              <a:ext cx="284052" cy="307777"/>
            </a:xfrm>
            <a:prstGeom prst="rect">
              <a:avLst/>
            </a:prstGeom>
            <a:noFill/>
          </p:spPr>
          <p:txBody>
            <a:bodyPr wrap="none" rtlCol="0">
              <a:spAutoFit/>
            </a:bodyPr>
            <a:lstStyle/>
            <a:p>
              <a:r>
                <a:rPr lang="fr-FR" sz="1400" b="1" dirty="0" smtClean="0"/>
                <a:t>4</a:t>
              </a:r>
              <a:endParaRPr lang="fr-FR" sz="1400" b="1" dirty="0"/>
            </a:p>
          </p:txBody>
        </p:sp>
        <p:sp>
          <p:nvSpPr>
            <p:cNvPr id="42" name="ZoneTexte 41"/>
            <p:cNvSpPr txBox="1"/>
            <p:nvPr/>
          </p:nvSpPr>
          <p:spPr>
            <a:xfrm>
              <a:off x="1983306" y="3121223"/>
              <a:ext cx="284052" cy="307777"/>
            </a:xfrm>
            <a:prstGeom prst="rect">
              <a:avLst/>
            </a:prstGeom>
            <a:noFill/>
          </p:spPr>
          <p:txBody>
            <a:bodyPr wrap="none" rtlCol="0">
              <a:spAutoFit/>
            </a:bodyPr>
            <a:lstStyle/>
            <a:p>
              <a:r>
                <a:rPr lang="fr-FR" sz="1400" b="1" dirty="0" smtClean="0"/>
                <a:t>8</a:t>
              </a:r>
              <a:endParaRPr lang="fr-FR" sz="1400" b="1" dirty="0"/>
            </a:p>
          </p:txBody>
        </p:sp>
        <p:sp>
          <p:nvSpPr>
            <p:cNvPr id="69" name="Triangle isocèle 12"/>
            <p:cNvSpPr/>
            <p:nvPr/>
          </p:nvSpPr>
          <p:spPr>
            <a:xfrm rot="3076840">
              <a:off x="2062937" y="1703142"/>
              <a:ext cx="408174" cy="7179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2687"/>
                <a:gd name="connsiteY0" fmla="*/ 987863 h 987863"/>
                <a:gd name="connsiteX1" fmla="*/ 170692 w 582687"/>
                <a:gd name="connsiteY1" fmla="*/ 0 h 987863"/>
                <a:gd name="connsiteX2" fmla="*/ 582687 w 582687"/>
                <a:gd name="connsiteY2" fmla="*/ 870529 h 987863"/>
                <a:gd name="connsiteX3" fmla="*/ 0 w 582687"/>
                <a:gd name="connsiteY3" fmla="*/ 987863 h 987863"/>
                <a:gd name="connsiteX0" fmla="*/ 0 w 584432"/>
                <a:gd name="connsiteY0" fmla="*/ 1272021 h 1272021"/>
                <a:gd name="connsiteX1" fmla="*/ 172437 w 584432"/>
                <a:gd name="connsiteY1" fmla="*/ 0 h 1272021"/>
                <a:gd name="connsiteX2" fmla="*/ 584432 w 584432"/>
                <a:gd name="connsiteY2" fmla="*/ 870529 h 1272021"/>
                <a:gd name="connsiteX3" fmla="*/ 0 w 584432"/>
                <a:gd name="connsiteY3" fmla="*/ 1272021 h 1272021"/>
                <a:gd name="connsiteX0" fmla="*/ 0 w 575796"/>
                <a:gd name="connsiteY0" fmla="*/ 1264295 h 1264295"/>
                <a:gd name="connsiteX1" fmla="*/ 163801 w 575796"/>
                <a:gd name="connsiteY1" fmla="*/ 0 h 1264295"/>
                <a:gd name="connsiteX2" fmla="*/ 575796 w 575796"/>
                <a:gd name="connsiteY2" fmla="*/ 870529 h 1264295"/>
                <a:gd name="connsiteX3" fmla="*/ 0 w 575796"/>
                <a:gd name="connsiteY3" fmla="*/ 1264295 h 1264295"/>
                <a:gd name="connsiteX0" fmla="*/ 0 w 587993"/>
                <a:gd name="connsiteY0" fmla="*/ 1264282 h 1264282"/>
                <a:gd name="connsiteX1" fmla="*/ 175998 w 587993"/>
                <a:gd name="connsiteY1" fmla="*/ 0 h 1264282"/>
                <a:gd name="connsiteX2" fmla="*/ 587993 w 587993"/>
                <a:gd name="connsiteY2" fmla="*/ 870529 h 1264282"/>
                <a:gd name="connsiteX3" fmla="*/ 0 w 587993"/>
                <a:gd name="connsiteY3" fmla="*/ 1264282 h 1264282"/>
                <a:gd name="connsiteX0" fmla="*/ 0 w 578768"/>
                <a:gd name="connsiteY0" fmla="*/ 1261912 h 1261912"/>
                <a:gd name="connsiteX1" fmla="*/ 166773 w 578768"/>
                <a:gd name="connsiteY1" fmla="*/ 0 h 1261912"/>
                <a:gd name="connsiteX2" fmla="*/ 578768 w 578768"/>
                <a:gd name="connsiteY2" fmla="*/ 870529 h 1261912"/>
                <a:gd name="connsiteX3" fmla="*/ 0 w 578768"/>
                <a:gd name="connsiteY3" fmla="*/ 1261912 h 1261912"/>
                <a:gd name="connsiteX0" fmla="*/ 0 w 582637"/>
                <a:gd name="connsiteY0" fmla="*/ 1263693 h 1263693"/>
                <a:gd name="connsiteX1" fmla="*/ 170642 w 582637"/>
                <a:gd name="connsiteY1" fmla="*/ 0 h 1263693"/>
                <a:gd name="connsiteX2" fmla="*/ 582637 w 582637"/>
                <a:gd name="connsiteY2" fmla="*/ 870529 h 1263693"/>
                <a:gd name="connsiteX3" fmla="*/ 0 w 582637"/>
                <a:gd name="connsiteY3" fmla="*/ 1263693 h 1263693"/>
                <a:gd name="connsiteX0" fmla="*/ 0 w 582637"/>
                <a:gd name="connsiteY0" fmla="*/ 851118 h 851118"/>
                <a:gd name="connsiteX1" fmla="*/ 362174 w 582637"/>
                <a:gd name="connsiteY1" fmla="*/ 0 h 851118"/>
                <a:gd name="connsiteX2" fmla="*/ 582637 w 582637"/>
                <a:gd name="connsiteY2" fmla="*/ 457954 h 851118"/>
                <a:gd name="connsiteX3" fmla="*/ 0 w 582637"/>
                <a:gd name="connsiteY3" fmla="*/ 851118 h 851118"/>
                <a:gd name="connsiteX0" fmla="*/ 144696 w 506870"/>
                <a:gd name="connsiteY0" fmla="*/ 851118 h 851118"/>
                <a:gd name="connsiteX1" fmla="*/ 506870 w 506870"/>
                <a:gd name="connsiteY1" fmla="*/ 0 h 851118"/>
                <a:gd name="connsiteX2" fmla="*/ 0 w 506870"/>
                <a:gd name="connsiteY2" fmla="*/ 316462 h 851118"/>
                <a:gd name="connsiteX3" fmla="*/ 144696 w 506870"/>
                <a:gd name="connsiteY3" fmla="*/ 851118 h 851118"/>
                <a:gd name="connsiteX0" fmla="*/ 0 w 362174"/>
                <a:gd name="connsiteY0" fmla="*/ 1250425 h 1250425"/>
                <a:gd name="connsiteX1" fmla="*/ 362174 w 362174"/>
                <a:gd name="connsiteY1" fmla="*/ 399307 h 1250425"/>
                <a:gd name="connsiteX2" fmla="*/ 170115 w 362174"/>
                <a:gd name="connsiteY2" fmla="*/ 0 h 1250425"/>
                <a:gd name="connsiteX3" fmla="*/ 0 w 362174"/>
                <a:gd name="connsiteY3" fmla="*/ 1250425 h 1250425"/>
                <a:gd name="connsiteX0" fmla="*/ 0 w 362174"/>
                <a:gd name="connsiteY0" fmla="*/ 1264397 h 1264397"/>
                <a:gd name="connsiteX1" fmla="*/ 362174 w 362174"/>
                <a:gd name="connsiteY1" fmla="*/ 413279 h 1264397"/>
                <a:gd name="connsiteX2" fmla="*/ 168578 w 362174"/>
                <a:gd name="connsiteY2" fmla="*/ 0 h 1264397"/>
                <a:gd name="connsiteX3" fmla="*/ 0 w 362174"/>
                <a:gd name="connsiteY3" fmla="*/ 1264397 h 1264397"/>
                <a:gd name="connsiteX0" fmla="*/ 0 w 403984"/>
                <a:gd name="connsiteY0" fmla="*/ 670366 h 670366"/>
                <a:gd name="connsiteX1" fmla="*/ 403984 w 403984"/>
                <a:gd name="connsiteY1" fmla="*/ 413279 h 670366"/>
                <a:gd name="connsiteX2" fmla="*/ 210388 w 403984"/>
                <a:gd name="connsiteY2" fmla="*/ 0 h 670366"/>
                <a:gd name="connsiteX3" fmla="*/ 0 w 403984"/>
                <a:gd name="connsiteY3" fmla="*/ 670366 h 670366"/>
                <a:gd name="connsiteX0" fmla="*/ 0 w 407126"/>
                <a:gd name="connsiteY0" fmla="*/ 706063 h 706063"/>
                <a:gd name="connsiteX1" fmla="*/ 407126 w 407126"/>
                <a:gd name="connsiteY1" fmla="*/ 413279 h 706063"/>
                <a:gd name="connsiteX2" fmla="*/ 213530 w 407126"/>
                <a:gd name="connsiteY2" fmla="*/ 0 h 706063"/>
                <a:gd name="connsiteX3" fmla="*/ 0 w 407126"/>
                <a:gd name="connsiteY3" fmla="*/ 706063 h 706063"/>
                <a:gd name="connsiteX0" fmla="*/ 0 w 408174"/>
                <a:gd name="connsiteY0" fmla="*/ 717963 h 717963"/>
                <a:gd name="connsiteX1" fmla="*/ 408174 w 408174"/>
                <a:gd name="connsiteY1" fmla="*/ 413279 h 717963"/>
                <a:gd name="connsiteX2" fmla="*/ 214578 w 408174"/>
                <a:gd name="connsiteY2" fmla="*/ 0 h 717963"/>
                <a:gd name="connsiteX3" fmla="*/ 0 w 408174"/>
                <a:gd name="connsiteY3" fmla="*/ 717963 h 717963"/>
              </a:gdLst>
              <a:ahLst/>
              <a:cxnLst>
                <a:cxn ang="0">
                  <a:pos x="connsiteX0" y="connsiteY0"/>
                </a:cxn>
                <a:cxn ang="0">
                  <a:pos x="connsiteX1" y="connsiteY1"/>
                </a:cxn>
                <a:cxn ang="0">
                  <a:pos x="connsiteX2" y="connsiteY2"/>
                </a:cxn>
                <a:cxn ang="0">
                  <a:pos x="connsiteX3" y="connsiteY3"/>
                </a:cxn>
              </a:cxnLst>
              <a:rect l="l" t="t" r="r" b="b"/>
              <a:pathLst>
                <a:path w="408174" h="717963">
                  <a:moveTo>
                    <a:pt x="0" y="717963"/>
                  </a:moveTo>
                  <a:lnTo>
                    <a:pt x="408174" y="413279"/>
                  </a:lnTo>
                  <a:lnTo>
                    <a:pt x="214578" y="0"/>
                  </a:lnTo>
                  <a:lnTo>
                    <a:pt x="0" y="7179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p:cNvSpPr txBox="1"/>
            <p:nvPr/>
          </p:nvSpPr>
          <p:spPr>
            <a:xfrm>
              <a:off x="2130354" y="1935965"/>
              <a:ext cx="284052" cy="307777"/>
            </a:xfrm>
            <a:prstGeom prst="rect">
              <a:avLst/>
            </a:prstGeom>
            <a:noFill/>
          </p:spPr>
          <p:txBody>
            <a:bodyPr wrap="none" rtlCol="0">
              <a:spAutoFit/>
            </a:bodyPr>
            <a:lstStyle/>
            <a:p>
              <a:r>
                <a:rPr lang="fr-FR" sz="1400" b="1" dirty="0" smtClean="0"/>
                <a:t>6</a:t>
              </a:r>
              <a:endParaRPr lang="fr-FR" sz="1400" b="1" dirty="0"/>
            </a:p>
          </p:txBody>
        </p:sp>
        <p:sp>
          <p:nvSpPr>
            <p:cNvPr id="70" name="Triangle isocèle 12"/>
            <p:cNvSpPr/>
            <p:nvPr/>
          </p:nvSpPr>
          <p:spPr>
            <a:xfrm rot="3076840">
              <a:off x="2202663" y="2097268"/>
              <a:ext cx="342986" cy="72510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Lst>
              <a:ahLst/>
              <a:cxnLst>
                <a:cxn ang="0">
                  <a:pos x="connsiteX0" y="connsiteY0"/>
                </a:cxn>
                <a:cxn ang="0">
                  <a:pos x="connsiteX1" y="connsiteY1"/>
                </a:cxn>
                <a:cxn ang="0">
                  <a:pos x="connsiteX2" y="connsiteY2"/>
                </a:cxn>
                <a:cxn ang="0">
                  <a:pos x="connsiteX3" y="connsiteY3"/>
                </a:cxn>
              </a:cxnLst>
              <a:rect l="l" t="t" r="r" b="b"/>
              <a:pathLst>
                <a:path w="342986" h="725104">
                  <a:moveTo>
                    <a:pt x="225362" y="725104"/>
                  </a:moveTo>
                  <a:lnTo>
                    <a:pt x="342986" y="0"/>
                  </a:lnTo>
                  <a:lnTo>
                    <a:pt x="0" y="250213"/>
                  </a:lnTo>
                  <a:lnTo>
                    <a:pt x="225362" y="72510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 name="Triangle isocèle 12"/>
            <p:cNvSpPr/>
            <p:nvPr/>
          </p:nvSpPr>
          <p:spPr>
            <a:xfrm rot="3076840">
              <a:off x="2286602" y="1978697"/>
              <a:ext cx="544095" cy="414457"/>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 name="connsiteX0" fmla="*/ 0 w 533221"/>
                <a:gd name="connsiteY0" fmla="*/ 0 h 410313"/>
                <a:gd name="connsiteX1" fmla="*/ 533221 w 533221"/>
                <a:gd name="connsiteY1" fmla="*/ 160100 h 410313"/>
                <a:gd name="connsiteX2" fmla="*/ 190235 w 533221"/>
                <a:gd name="connsiteY2" fmla="*/ 410313 h 410313"/>
                <a:gd name="connsiteX3" fmla="*/ 0 w 533221"/>
                <a:gd name="connsiteY3" fmla="*/ 0 h 410313"/>
                <a:gd name="connsiteX0" fmla="*/ 0 w 527515"/>
                <a:gd name="connsiteY0" fmla="*/ 0 h 422725"/>
                <a:gd name="connsiteX1" fmla="*/ 527515 w 527515"/>
                <a:gd name="connsiteY1" fmla="*/ 172512 h 422725"/>
                <a:gd name="connsiteX2" fmla="*/ 184529 w 527515"/>
                <a:gd name="connsiteY2" fmla="*/ 422725 h 422725"/>
                <a:gd name="connsiteX3" fmla="*/ 0 w 527515"/>
                <a:gd name="connsiteY3" fmla="*/ 0 h 422725"/>
                <a:gd name="connsiteX0" fmla="*/ 0 w 535805"/>
                <a:gd name="connsiteY0" fmla="*/ 0 h 412385"/>
                <a:gd name="connsiteX1" fmla="*/ 535805 w 535805"/>
                <a:gd name="connsiteY1" fmla="*/ 162172 h 412385"/>
                <a:gd name="connsiteX2" fmla="*/ 192819 w 535805"/>
                <a:gd name="connsiteY2" fmla="*/ 412385 h 412385"/>
                <a:gd name="connsiteX3" fmla="*/ 0 w 535805"/>
                <a:gd name="connsiteY3" fmla="*/ 0 h 412385"/>
                <a:gd name="connsiteX0" fmla="*/ 0 w 538390"/>
                <a:gd name="connsiteY0" fmla="*/ 0 h 414457"/>
                <a:gd name="connsiteX1" fmla="*/ 538390 w 538390"/>
                <a:gd name="connsiteY1" fmla="*/ 164244 h 414457"/>
                <a:gd name="connsiteX2" fmla="*/ 195404 w 538390"/>
                <a:gd name="connsiteY2" fmla="*/ 414457 h 414457"/>
                <a:gd name="connsiteX3" fmla="*/ 0 w 538390"/>
                <a:gd name="connsiteY3" fmla="*/ 0 h 414457"/>
                <a:gd name="connsiteX0" fmla="*/ 0 w 544095"/>
                <a:gd name="connsiteY0" fmla="*/ 0 h 414457"/>
                <a:gd name="connsiteX1" fmla="*/ 544095 w 544095"/>
                <a:gd name="connsiteY1" fmla="*/ 151833 h 414457"/>
                <a:gd name="connsiteX2" fmla="*/ 195404 w 544095"/>
                <a:gd name="connsiteY2" fmla="*/ 414457 h 414457"/>
                <a:gd name="connsiteX3" fmla="*/ 0 w 544095"/>
                <a:gd name="connsiteY3" fmla="*/ 0 h 414457"/>
              </a:gdLst>
              <a:ahLst/>
              <a:cxnLst>
                <a:cxn ang="0">
                  <a:pos x="connsiteX0" y="connsiteY0"/>
                </a:cxn>
                <a:cxn ang="0">
                  <a:pos x="connsiteX1" y="connsiteY1"/>
                </a:cxn>
                <a:cxn ang="0">
                  <a:pos x="connsiteX2" y="connsiteY2"/>
                </a:cxn>
                <a:cxn ang="0">
                  <a:pos x="connsiteX3" y="connsiteY3"/>
                </a:cxn>
              </a:cxnLst>
              <a:rect l="l" t="t" r="r" b="b"/>
              <a:pathLst>
                <a:path w="544095" h="414457">
                  <a:moveTo>
                    <a:pt x="0" y="0"/>
                  </a:moveTo>
                  <a:lnTo>
                    <a:pt x="544095" y="151833"/>
                  </a:lnTo>
                  <a:lnTo>
                    <a:pt x="195404" y="41445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 name="Triangle isocèle 12"/>
            <p:cNvSpPr/>
            <p:nvPr/>
          </p:nvSpPr>
          <p:spPr>
            <a:xfrm rot="3076840">
              <a:off x="1266127" y="2315246"/>
              <a:ext cx="588613" cy="9878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417921 w 588613"/>
                <a:gd name="connsiteY0" fmla="*/ 987863 h 987863"/>
                <a:gd name="connsiteX1" fmla="*/ 588613 w 588613"/>
                <a:gd name="connsiteY1" fmla="*/ 0 h 987863"/>
                <a:gd name="connsiteX2" fmla="*/ 0 w 588613"/>
                <a:gd name="connsiteY2" fmla="*/ 854334 h 987863"/>
                <a:gd name="connsiteX3" fmla="*/ 417921 w 588613"/>
                <a:gd name="connsiteY3" fmla="*/ 987863 h 987863"/>
              </a:gdLst>
              <a:ahLst/>
              <a:cxnLst>
                <a:cxn ang="0">
                  <a:pos x="connsiteX0" y="connsiteY0"/>
                </a:cxn>
                <a:cxn ang="0">
                  <a:pos x="connsiteX1" y="connsiteY1"/>
                </a:cxn>
                <a:cxn ang="0">
                  <a:pos x="connsiteX2" y="connsiteY2"/>
                </a:cxn>
                <a:cxn ang="0">
                  <a:pos x="connsiteX3" y="connsiteY3"/>
                </a:cxn>
              </a:cxnLst>
              <a:rect l="l" t="t" r="r" b="b"/>
              <a:pathLst>
                <a:path w="588613" h="987863">
                  <a:moveTo>
                    <a:pt x="417921" y="987863"/>
                  </a:moveTo>
                  <a:lnTo>
                    <a:pt x="588613" y="0"/>
                  </a:lnTo>
                  <a:lnTo>
                    <a:pt x="0" y="854334"/>
                  </a:lnTo>
                  <a:lnTo>
                    <a:pt x="417921" y="9878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ZoneTexte 72"/>
            <p:cNvSpPr txBox="1"/>
            <p:nvPr/>
          </p:nvSpPr>
          <p:spPr>
            <a:xfrm>
              <a:off x="1329469" y="2762265"/>
              <a:ext cx="284052" cy="307777"/>
            </a:xfrm>
            <a:prstGeom prst="rect">
              <a:avLst/>
            </a:prstGeom>
            <a:noFill/>
          </p:spPr>
          <p:txBody>
            <a:bodyPr wrap="none" rtlCol="0">
              <a:spAutoFit/>
            </a:bodyPr>
            <a:lstStyle/>
            <a:p>
              <a:r>
                <a:rPr lang="fr-FR" sz="1400" b="1" dirty="0" smtClean="0"/>
                <a:t>2</a:t>
              </a:r>
              <a:endParaRPr lang="fr-FR" sz="1400" b="1" dirty="0"/>
            </a:p>
          </p:txBody>
        </p:sp>
        <p:sp>
          <p:nvSpPr>
            <p:cNvPr id="74" name="ZoneTexte 73"/>
            <p:cNvSpPr txBox="1"/>
            <p:nvPr/>
          </p:nvSpPr>
          <p:spPr>
            <a:xfrm>
              <a:off x="2399175" y="2008718"/>
              <a:ext cx="284052" cy="307777"/>
            </a:xfrm>
            <a:prstGeom prst="rect">
              <a:avLst/>
            </a:prstGeom>
            <a:noFill/>
          </p:spPr>
          <p:txBody>
            <a:bodyPr wrap="none" rtlCol="0">
              <a:spAutoFit/>
            </a:bodyPr>
            <a:lstStyle/>
            <a:p>
              <a:r>
                <a:rPr lang="fr-FR" sz="1400" b="1" dirty="0" smtClean="0"/>
                <a:t>7</a:t>
              </a:r>
              <a:endParaRPr lang="fr-FR" sz="1400" b="1" dirty="0"/>
            </a:p>
          </p:txBody>
        </p:sp>
        <p:sp>
          <p:nvSpPr>
            <p:cNvPr id="75" name="ZoneTexte 74"/>
            <p:cNvSpPr txBox="1"/>
            <p:nvPr/>
          </p:nvSpPr>
          <p:spPr>
            <a:xfrm>
              <a:off x="2259563" y="2263753"/>
              <a:ext cx="284052" cy="307777"/>
            </a:xfrm>
            <a:prstGeom prst="rect">
              <a:avLst/>
            </a:prstGeom>
            <a:noFill/>
          </p:spPr>
          <p:txBody>
            <a:bodyPr wrap="none" rtlCol="0">
              <a:spAutoFit/>
            </a:bodyPr>
            <a:lstStyle/>
            <a:p>
              <a:r>
                <a:rPr lang="fr-FR" sz="1400" b="1" dirty="0" smtClean="0"/>
                <a:t>5</a:t>
              </a:r>
              <a:endParaRPr lang="fr-FR" sz="1400" b="1" dirty="0"/>
            </a:p>
          </p:txBody>
        </p:sp>
        <p:sp>
          <p:nvSpPr>
            <p:cNvPr id="76" name="ZoneTexte 75"/>
            <p:cNvSpPr txBox="1"/>
            <p:nvPr/>
          </p:nvSpPr>
          <p:spPr>
            <a:xfrm>
              <a:off x="2481122" y="2411082"/>
              <a:ext cx="284052" cy="307777"/>
            </a:xfrm>
            <a:prstGeom prst="rect">
              <a:avLst/>
            </a:prstGeom>
            <a:noFill/>
          </p:spPr>
          <p:txBody>
            <a:bodyPr wrap="none" rtlCol="0">
              <a:spAutoFit/>
            </a:bodyPr>
            <a:lstStyle/>
            <a:p>
              <a:r>
                <a:rPr lang="fr-FR" sz="1400" b="1" dirty="0" smtClean="0"/>
                <a:t>9</a:t>
              </a:r>
              <a:endParaRPr lang="fr-FR" sz="1400" b="1" dirty="0"/>
            </a:p>
          </p:txBody>
        </p:sp>
      </p:grpSp>
      <p:grpSp>
        <p:nvGrpSpPr>
          <p:cNvPr id="77" name="Groupe 76"/>
          <p:cNvGrpSpPr/>
          <p:nvPr/>
        </p:nvGrpSpPr>
        <p:grpSpPr>
          <a:xfrm>
            <a:off x="351302" y="4283504"/>
            <a:ext cx="1830879" cy="1733550"/>
            <a:chOff x="1056807" y="1858037"/>
            <a:chExt cx="1830879" cy="1733550"/>
          </a:xfrm>
        </p:grpSpPr>
        <p:sp>
          <p:nvSpPr>
            <p:cNvPr id="78" name="Triangle isocèle 77"/>
            <p:cNvSpPr/>
            <p:nvPr/>
          </p:nvSpPr>
          <p:spPr>
            <a:xfrm>
              <a:off x="1696405" y="2727491"/>
              <a:ext cx="864096" cy="8640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Triangle isocèle 12"/>
            <p:cNvSpPr/>
            <p:nvPr/>
          </p:nvSpPr>
          <p:spPr>
            <a:xfrm rot="3076840">
              <a:off x="1529804" y="2636600"/>
              <a:ext cx="576521" cy="9878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Lst>
              <a:ahLst/>
              <a:cxnLst>
                <a:cxn ang="0">
                  <a:pos x="connsiteX0" y="connsiteY0"/>
                </a:cxn>
                <a:cxn ang="0">
                  <a:pos x="connsiteX1" y="connsiteY1"/>
                </a:cxn>
                <a:cxn ang="0">
                  <a:pos x="connsiteX2" y="connsiteY2"/>
                </a:cxn>
                <a:cxn ang="0">
                  <a:pos x="connsiteX3" y="connsiteY3"/>
                </a:cxn>
              </a:cxnLst>
              <a:rect l="l" t="t" r="r" b="b"/>
              <a:pathLst>
                <a:path w="576521" h="987863">
                  <a:moveTo>
                    <a:pt x="0" y="987863"/>
                  </a:moveTo>
                  <a:lnTo>
                    <a:pt x="170692" y="0"/>
                  </a:lnTo>
                  <a:lnTo>
                    <a:pt x="576521" y="874511"/>
                  </a:lnTo>
                  <a:lnTo>
                    <a:pt x="0" y="9878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 name="Triangle isocèle 12"/>
            <p:cNvSpPr/>
            <p:nvPr/>
          </p:nvSpPr>
          <p:spPr>
            <a:xfrm rot="4915886">
              <a:off x="1251845" y="1977178"/>
              <a:ext cx="637798" cy="102787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1912"/>
                <a:gd name="connsiteY0" fmla="*/ 987863 h 987863"/>
                <a:gd name="connsiteX1" fmla="*/ 170692 w 581912"/>
                <a:gd name="connsiteY1" fmla="*/ 0 h 987863"/>
                <a:gd name="connsiteX2" fmla="*/ 581912 w 581912"/>
                <a:gd name="connsiteY2" fmla="*/ 877199 h 987863"/>
                <a:gd name="connsiteX3" fmla="*/ 0 w 581912"/>
                <a:gd name="connsiteY3" fmla="*/ 987863 h 987863"/>
                <a:gd name="connsiteX0" fmla="*/ 0 w 581912"/>
                <a:gd name="connsiteY0" fmla="*/ 1045307 h 1045307"/>
                <a:gd name="connsiteX1" fmla="*/ 226936 w 581912"/>
                <a:gd name="connsiteY1" fmla="*/ 0 h 1045307"/>
                <a:gd name="connsiteX2" fmla="*/ 581912 w 581912"/>
                <a:gd name="connsiteY2" fmla="*/ 934643 h 1045307"/>
                <a:gd name="connsiteX3" fmla="*/ 0 w 581912"/>
                <a:gd name="connsiteY3" fmla="*/ 1045307 h 1045307"/>
                <a:gd name="connsiteX0" fmla="*/ 0 w 662901"/>
                <a:gd name="connsiteY0" fmla="*/ 639396 h 934643"/>
                <a:gd name="connsiteX1" fmla="*/ 307925 w 662901"/>
                <a:gd name="connsiteY1" fmla="*/ 0 h 934643"/>
                <a:gd name="connsiteX2" fmla="*/ 662901 w 662901"/>
                <a:gd name="connsiteY2" fmla="*/ 934643 h 934643"/>
                <a:gd name="connsiteX3" fmla="*/ 0 w 662901"/>
                <a:gd name="connsiteY3" fmla="*/ 639396 h 934643"/>
                <a:gd name="connsiteX0" fmla="*/ 0 w 999334"/>
                <a:gd name="connsiteY0" fmla="*/ 180125 h 934643"/>
                <a:gd name="connsiteX1" fmla="*/ 644358 w 999334"/>
                <a:gd name="connsiteY1" fmla="*/ 0 h 934643"/>
                <a:gd name="connsiteX2" fmla="*/ 999334 w 999334"/>
                <a:gd name="connsiteY2" fmla="*/ 934643 h 934643"/>
                <a:gd name="connsiteX3" fmla="*/ 0 w 999334"/>
                <a:gd name="connsiteY3" fmla="*/ 180125 h 934643"/>
                <a:gd name="connsiteX0" fmla="*/ 0 w 989493"/>
                <a:gd name="connsiteY0" fmla="*/ 181520 h 934643"/>
                <a:gd name="connsiteX1" fmla="*/ 634517 w 989493"/>
                <a:gd name="connsiteY1" fmla="*/ 0 h 934643"/>
                <a:gd name="connsiteX2" fmla="*/ 989493 w 989493"/>
                <a:gd name="connsiteY2" fmla="*/ 934643 h 934643"/>
                <a:gd name="connsiteX3" fmla="*/ 0 w 989493"/>
                <a:gd name="connsiteY3" fmla="*/ 181520 h 934643"/>
                <a:gd name="connsiteX0" fmla="*/ 0 w 634517"/>
                <a:gd name="connsiteY0" fmla="*/ 181520 h 1033038"/>
                <a:gd name="connsiteX1" fmla="*/ 634517 w 634517"/>
                <a:gd name="connsiteY1" fmla="*/ 0 h 1033038"/>
                <a:gd name="connsiteX2" fmla="*/ 550582 w 634517"/>
                <a:gd name="connsiteY2" fmla="*/ 1033038 h 1033038"/>
                <a:gd name="connsiteX3" fmla="*/ 0 w 634517"/>
                <a:gd name="connsiteY3" fmla="*/ 181520 h 1033038"/>
                <a:gd name="connsiteX0" fmla="*/ 0 w 640148"/>
                <a:gd name="connsiteY0" fmla="*/ 174030 h 1025548"/>
                <a:gd name="connsiteX1" fmla="*/ 640148 w 640148"/>
                <a:gd name="connsiteY1" fmla="*/ 0 h 1025548"/>
                <a:gd name="connsiteX2" fmla="*/ 550582 w 640148"/>
                <a:gd name="connsiteY2" fmla="*/ 1025548 h 1025548"/>
                <a:gd name="connsiteX3" fmla="*/ 0 w 640148"/>
                <a:gd name="connsiteY3" fmla="*/ 174030 h 1025548"/>
                <a:gd name="connsiteX0" fmla="*/ 0 w 640148"/>
                <a:gd name="connsiteY0" fmla="*/ 174030 h 1027873"/>
                <a:gd name="connsiteX1" fmla="*/ 640148 w 640148"/>
                <a:gd name="connsiteY1" fmla="*/ 0 h 1027873"/>
                <a:gd name="connsiteX2" fmla="*/ 566983 w 640148"/>
                <a:gd name="connsiteY2" fmla="*/ 1027873 h 1027873"/>
                <a:gd name="connsiteX3" fmla="*/ 0 w 640148"/>
                <a:gd name="connsiteY3" fmla="*/ 174030 h 1027873"/>
                <a:gd name="connsiteX0" fmla="*/ 0 w 637798"/>
                <a:gd name="connsiteY0" fmla="*/ 181055 h 1027873"/>
                <a:gd name="connsiteX1" fmla="*/ 637798 w 637798"/>
                <a:gd name="connsiteY1" fmla="*/ 0 h 1027873"/>
                <a:gd name="connsiteX2" fmla="*/ 564633 w 637798"/>
                <a:gd name="connsiteY2" fmla="*/ 1027873 h 1027873"/>
                <a:gd name="connsiteX3" fmla="*/ 0 w 637798"/>
                <a:gd name="connsiteY3" fmla="*/ 181055 h 1027873"/>
              </a:gdLst>
              <a:ahLst/>
              <a:cxnLst>
                <a:cxn ang="0">
                  <a:pos x="connsiteX0" y="connsiteY0"/>
                </a:cxn>
                <a:cxn ang="0">
                  <a:pos x="connsiteX1" y="connsiteY1"/>
                </a:cxn>
                <a:cxn ang="0">
                  <a:pos x="connsiteX2" y="connsiteY2"/>
                </a:cxn>
                <a:cxn ang="0">
                  <a:pos x="connsiteX3" y="connsiteY3"/>
                </a:cxn>
              </a:cxnLst>
              <a:rect l="l" t="t" r="r" b="b"/>
              <a:pathLst>
                <a:path w="637798" h="1027873">
                  <a:moveTo>
                    <a:pt x="0" y="181055"/>
                  </a:moveTo>
                  <a:lnTo>
                    <a:pt x="637798" y="0"/>
                  </a:lnTo>
                  <a:lnTo>
                    <a:pt x="564633" y="1027873"/>
                  </a:lnTo>
                  <a:lnTo>
                    <a:pt x="0" y="18105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Triangle isocèle 12"/>
            <p:cNvSpPr/>
            <p:nvPr/>
          </p:nvSpPr>
          <p:spPr>
            <a:xfrm rot="3076840">
              <a:off x="1797014" y="2101892"/>
              <a:ext cx="626565" cy="45795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2687"/>
                <a:gd name="connsiteY0" fmla="*/ 987863 h 987863"/>
                <a:gd name="connsiteX1" fmla="*/ 170692 w 582687"/>
                <a:gd name="connsiteY1" fmla="*/ 0 h 987863"/>
                <a:gd name="connsiteX2" fmla="*/ 582687 w 582687"/>
                <a:gd name="connsiteY2" fmla="*/ 870529 h 987863"/>
                <a:gd name="connsiteX3" fmla="*/ 0 w 582687"/>
                <a:gd name="connsiteY3" fmla="*/ 987863 h 987863"/>
                <a:gd name="connsiteX0" fmla="*/ 0 w 584432"/>
                <a:gd name="connsiteY0" fmla="*/ 1272021 h 1272021"/>
                <a:gd name="connsiteX1" fmla="*/ 172437 w 584432"/>
                <a:gd name="connsiteY1" fmla="*/ 0 h 1272021"/>
                <a:gd name="connsiteX2" fmla="*/ 584432 w 584432"/>
                <a:gd name="connsiteY2" fmla="*/ 870529 h 1272021"/>
                <a:gd name="connsiteX3" fmla="*/ 0 w 584432"/>
                <a:gd name="connsiteY3" fmla="*/ 1272021 h 1272021"/>
                <a:gd name="connsiteX0" fmla="*/ 0 w 575796"/>
                <a:gd name="connsiteY0" fmla="*/ 1264295 h 1264295"/>
                <a:gd name="connsiteX1" fmla="*/ 163801 w 575796"/>
                <a:gd name="connsiteY1" fmla="*/ 0 h 1264295"/>
                <a:gd name="connsiteX2" fmla="*/ 575796 w 575796"/>
                <a:gd name="connsiteY2" fmla="*/ 870529 h 1264295"/>
                <a:gd name="connsiteX3" fmla="*/ 0 w 575796"/>
                <a:gd name="connsiteY3" fmla="*/ 1264295 h 1264295"/>
                <a:gd name="connsiteX0" fmla="*/ 0 w 587993"/>
                <a:gd name="connsiteY0" fmla="*/ 1264282 h 1264282"/>
                <a:gd name="connsiteX1" fmla="*/ 175998 w 587993"/>
                <a:gd name="connsiteY1" fmla="*/ 0 h 1264282"/>
                <a:gd name="connsiteX2" fmla="*/ 587993 w 587993"/>
                <a:gd name="connsiteY2" fmla="*/ 870529 h 1264282"/>
                <a:gd name="connsiteX3" fmla="*/ 0 w 587993"/>
                <a:gd name="connsiteY3" fmla="*/ 1264282 h 1264282"/>
                <a:gd name="connsiteX0" fmla="*/ 0 w 578768"/>
                <a:gd name="connsiteY0" fmla="*/ 1261912 h 1261912"/>
                <a:gd name="connsiteX1" fmla="*/ 166773 w 578768"/>
                <a:gd name="connsiteY1" fmla="*/ 0 h 1261912"/>
                <a:gd name="connsiteX2" fmla="*/ 578768 w 578768"/>
                <a:gd name="connsiteY2" fmla="*/ 870529 h 1261912"/>
                <a:gd name="connsiteX3" fmla="*/ 0 w 578768"/>
                <a:gd name="connsiteY3" fmla="*/ 1261912 h 1261912"/>
                <a:gd name="connsiteX0" fmla="*/ 0 w 582637"/>
                <a:gd name="connsiteY0" fmla="*/ 1263693 h 1263693"/>
                <a:gd name="connsiteX1" fmla="*/ 170642 w 582637"/>
                <a:gd name="connsiteY1" fmla="*/ 0 h 1263693"/>
                <a:gd name="connsiteX2" fmla="*/ 582637 w 582637"/>
                <a:gd name="connsiteY2" fmla="*/ 870529 h 1263693"/>
                <a:gd name="connsiteX3" fmla="*/ 0 w 582637"/>
                <a:gd name="connsiteY3" fmla="*/ 1263693 h 1263693"/>
                <a:gd name="connsiteX0" fmla="*/ 0 w 582637"/>
                <a:gd name="connsiteY0" fmla="*/ 851118 h 851118"/>
                <a:gd name="connsiteX1" fmla="*/ 362174 w 582637"/>
                <a:gd name="connsiteY1" fmla="*/ 0 h 851118"/>
                <a:gd name="connsiteX2" fmla="*/ 582637 w 582637"/>
                <a:gd name="connsiteY2" fmla="*/ 457954 h 851118"/>
                <a:gd name="connsiteX3" fmla="*/ 0 w 582637"/>
                <a:gd name="connsiteY3" fmla="*/ 851118 h 851118"/>
                <a:gd name="connsiteX0" fmla="*/ 0 w 613061"/>
                <a:gd name="connsiteY0" fmla="*/ 253477 h 457954"/>
                <a:gd name="connsiteX1" fmla="*/ 392598 w 613061"/>
                <a:gd name="connsiteY1" fmla="*/ 0 h 457954"/>
                <a:gd name="connsiteX2" fmla="*/ 613061 w 613061"/>
                <a:gd name="connsiteY2" fmla="*/ 457954 h 457954"/>
                <a:gd name="connsiteX3" fmla="*/ 0 w 613061"/>
                <a:gd name="connsiteY3" fmla="*/ 253477 h 457954"/>
                <a:gd name="connsiteX0" fmla="*/ 0 w 630175"/>
                <a:gd name="connsiteY0" fmla="*/ 290714 h 457954"/>
                <a:gd name="connsiteX1" fmla="*/ 409712 w 630175"/>
                <a:gd name="connsiteY1" fmla="*/ 0 h 457954"/>
                <a:gd name="connsiteX2" fmla="*/ 630175 w 630175"/>
                <a:gd name="connsiteY2" fmla="*/ 457954 h 457954"/>
                <a:gd name="connsiteX3" fmla="*/ 0 w 630175"/>
                <a:gd name="connsiteY3" fmla="*/ 290714 h 457954"/>
                <a:gd name="connsiteX0" fmla="*/ 0 w 626565"/>
                <a:gd name="connsiteY0" fmla="*/ 302101 h 457954"/>
                <a:gd name="connsiteX1" fmla="*/ 406102 w 626565"/>
                <a:gd name="connsiteY1" fmla="*/ 0 h 457954"/>
                <a:gd name="connsiteX2" fmla="*/ 626565 w 626565"/>
                <a:gd name="connsiteY2" fmla="*/ 457954 h 457954"/>
                <a:gd name="connsiteX3" fmla="*/ 0 w 626565"/>
                <a:gd name="connsiteY3" fmla="*/ 302101 h 457954"/>
              </a:gdLst>
              <a:ahLst/>
              <a:cxnLst>
                <a:cxn ang="0">
                  <a:pos x="connsiteX0" y="connsiteY0"/>
                </a:cxn>
                <a:cxn ang="0">
                  <a:pos x="connsiteX1" y="connsiteY1"/>
                </a:cxn>
                <a:cxn ang="0">
                  <a:pos x="connsiteX2" y="connsiteY2"/>
                </a:cxn>
                <a:cxn ang="0">
                  <a:pos x="connsiteX3" y="connsiteY3"/>
                </a:cxn>
              </a:cxnLst>
              <a:rect l="l" t="t" r="r" b="b"/>
              <a:pathLst>
                <a:path w="626565" h="457954">
                  <a:moveTo>
                    <a:pt x="0" y="302101"/>
                  </a:moveTo>
                  <a:lnTo>
                    <a:pt x="406102" y="0"/>
                  </a:lnTo>
                  <a:lnTo>
                    <a:pt x="626565" y="457954"/>
                  </a:lnTo>
                  <a:lnTo>
                    <a:pt x="0" y="30210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Triangle isocèle 12"/>
            <p:cNvSpPr/>
            <p:nvPr/>
          </p:nvSpPr>
          <p:spPr>
            <a:xfrm rot="3076840">
              <a:off x="2347529" y="2273291"/>
              <a:ext cx="345895" cy="734418"/>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0 w 632455"/>
                <a:gd name="connsiteY0" fmla="*/ 925182 h 925182"/>
                <a:gd name="connsiteX1" fmla="*/ 110895 w 632455"/>
                <a:gd name="connsiteY1" fmla="*/ 203176 h 925182"/>
                <a:gd name="connsiteX2" fmla="*/ 632455 w 632455"/>
                <a:gd name="connsiteY2" fmla="*/ 0 h 925182"/>
                <a:gd name="connsiteX3" fmla="*/ 0 w 632455"/>
                <a:gd name="connsiteY3" fmla="*/ 925182 h 925182"/>
                <a:gd name="connsiteX0" fmla="*/ 0 w 632455"/>
                <a:gd name="connsiteY0" fmla="*/ 925182 h 925182"/>
                <a:gd name="connsiteX1" fmla="*/ 116600 w 632455"/>
                <a:gd name="connsiteY1" fmla="*/ 190764 h 925182"/>
                <a:gd name="connsiteX2" fmla="*/ 632455 w 632455"/>
                <a:gd name="connsiteY2" fmla="*/ 0 h 925182"/>
                <a:gd name="connsiteX3" fmla="*/ 0 w 632455"/>
                <a:gd name="connsiteY3" fmla="*/ 925182 h 925182"/>
                <a:gd name="connsiteX0" fmla="*/ 0 w 549028"/>
                <a:gd name="connsiteY0" fmla="*/ 805230 h 805230"/>
                <a:gd name="connsiteX1" fmla="*/ 116600 w 549028"/>
                <a:gd name="connsiteY1" fmla="*/ 70812 h 805230"/>
                <a:gd name="connsiteX2" fmla="*/ 549028 w 549028"/>
                <a:gd name="connsiteY2" fmla="*/ 0 h 805230"/>
                <a:gd name="connsiteX3" fmla="*/ 0 w 549028"/>
                <a:gd name="connsiteY3" fmla="*/ 805230 h 805230"/>
                <a:gd name="connsiteX0" fmla="*/ 0 w 345895"/>
                <a:gd name="connsiteY0" fmla="*/ 734418 h 734418"/>
                <a:gd name="connsiteX1" fmla="*/ 116600 w 345895"/>
                <a:gd name="connsiteY1" fmla="*/ 0 h 734418"/>
                <a:gd name="connsiteX2" fmla="*/ 345895 w 345895"/>
                <a:gd name="connsiteY2" fmla="*/ 224936 h 734418"/>
                <a:gd name="connsiteX3" fmla="*/ 0 w 345895"/>
                <a:gd name="connsiteY3" fmla="*/ 734418 h 734418"/>
              </a:gdLst>
              <a:ahLst/>
              <a:cxnLst>
                <a:cxn ang="0">
                  <a:pos x="connsiteX0" y="connsiteY0"/>
                </a:cxn>
                <a:cxn ang="0">
                  <a:pos x="connsiteX1" y="connsiteY1"/>
                </a:cxn>
                <a:cxn ang="0">
                  <a:pos x="connsiteX2" y="connsiteY2"/>
                </a:cxn>
                <a:cxn ang="0">
                  <a:pos x="connsiteX3" y="connsiteY3"/>
                </a:cxn>
              </a:cxnLst>
              <a:rect l="l" t="t" r="r" b="b"/>
              <a:pathLst>
                <a:path w="345895" h="734418">
                  <a:moveTo>
                    <a:pt x="0" y="734418"/>
                  </a:moveTo>
                  <a:lnTo>
                    <a:pt x="116600" y="0"/>
                  </a:lnTo>
                  <a:lnTo>
                    <a:pt x="345895" y="224936"/>
                  </a:lnTo>
                  <a:lnTo>
                    <a:pt x="0" y="73441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 name="ZoneTexte 82"/>
            <p:cNvSpPr txBox="1"/>
            <p:nvPr/>
          </p:nvSpPr>
          <p:spPr>
            <a:xfrm>
              <a:off x="1569334" y="3005650"/>
              <a:ext cx="284052" cy="307777"/>
            </a:xfrm>
            <a:prstGeom prst="rect">
              <a:avLst/>
            </a:prstGeom>
            <a:noFill/>
          </p:spPr>
          <p:txBody>
            <a:bodyPr wrap="none" rtlCol="0">
              <a:spAutoFit/>
            </a:bodyPr>
            <a:lstStyle/>
            <a:p>
              <a:r>
                <a:rPr lang="fr-FR" sz="1400" b="1" dirty="0" smtClean="0"/>
                <a:t>2</a:t>
              </a:r>
              <a:endParaRPr lang="fr-FR" sz="1400" b="1" dirty="0"/>
            </a:p>
          </p:txBody>
        </p:sp>
        <p:sp>
          <p:nvSpPr>
            <p:cNvPr id="84" name="ZoneTexte 83"/>
            <p:cNvSpPr txBox="1"/>
            <p:nvPr/>
          </p:nvSpPr>
          <p:spPr>
            <a:xfrm>
              <a:off x="1573290" y="2378697"/>
              <a:ext cx="284052" cy="307777"/>
            </a:xfrm>
            <a:prstGeom prst="rect">
              <a:avLst/>
            </a:prstGeom>
            <a:noFill/>
          </p:spPr>
          <p:txBody>
            <a:bodyPr wrap="none" rtlCol="0">
              <a:spAutoFit/>
            </a:bodyPr>
            <a:lstStyle/>
            <a:p>
              <a:r>
                <a:rPr lang="fr-FR" sz="1400" b="1" dirty="0" smtClean="0"/>
                <a:t>4</a:t>
              </a:r>
              <a:endParaRPr lang="fr-FR" sz="1400" b="1" dirty="0"/>
            </a:p>
          </p:txBody>
        </p:sp>
        <p:sp>
          <p:nvSpPr>
            <p:cNvPr id="85" name="ZoneTexte 84"/>
            <p:cNvSpPr txBox="1"/>
            <p:nvPr/>
          </p:nvSpPr>
          <p:spPr>
            <a:xfrm>
              <a:off x="1983692" y="2228055"/>
              <a:ext cx="284052" cy="307777"/>
            </a:xfrm>
            <a:prstGeom prst="rect">
              <a:avLst/>
            </a:prstGeom>
            <a:noFill/>
          </p:spPr>
          <p:txBody>
            <a:bodyPr wrap="none" rtlCol="0">
              <a:spAutoFit/>
            </a:bodyPr>
            <a:lstStyle/>
            <a:p>
              <a:r>
                <a:rPr lang="fr-FR" sz="1400" b="1" dirty="0" smtClean="0"/>
                <a:t>5</a:t>
              </a:r>
              <a:endParaRPr lang="fr-FR" sz="1400" b="1" dirty="0"/>
            </a:p>
          </p:txBody>
        </p:sp>
        <p:sp>
          <p:nvSpPr>
            <p:cNvPr id="86" name="ZoneTexte 85"/>
            <p:cNvSpPr txBox="1"/>
            <p:nvPr/>
          </p:nvSpPr>
          <p:spPr>
            <a:xfrm>
              <a:off x="1983306" y="3121223"/>
              <a:ext cx="284052" cy="307777"/>
            </a:xfrm>
            <a:prstGeom prst="rect">
              <a:avLst/>
            </a:prstGeom>
            <a:noFill/>
          </p:spPr>
          <p:txBody>
            <a:bodyPr wrap="none" rtlCol="0">
              <a:spAutoFit/>
            </a:bodyPr>
            <a:lstStyle/>
            <a:p>
              <a:r>
                <a:rPr lang="fr-FR" sz="1400" b="1" dirty="0" smtClean="0"/>
                <a:t>1</a:t>
              </a:r>
              <a:endParaRPr lang="fr-FR" sz="1400" b="1" dirty="0"/>
            </a:p>
          </p:txBody>
        </p:sp>
        <p:sp>
          <p:nvSpPr>
            <p:cNvPr id="87" name="Triangle isocèle 12"/>
            <p:cNvSpPr/>
            <p:nvPr/>
          </p:nvSpPr>
          <p:spPr>
            <a:xfrm rot="3076840">
              <a:off x="2062937" y="1703142"/>
              <a:ext cx="408174" cy="7179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82687"/>
                <a:gd name="connsiteY0" fmla="*/ 987863 h 987863"/>
                <a:gd name="connsiteX1" fmla="*/ 170692 w 582687"/>
                <a:gd name="connsiteY1" fmla="*/ 0 h 987863"/>
                <a:gd name="connsiteX2" fmla="*/ 582687 w 582687"/>
                <a:gd name="connsiteY2" fmla="*/ 870529 h 987863"/>
                <a:gd name="connsiteX3" fmla="*/ 0 w 582687"/>
                <a:gd name="connsiteY3" fmla="*/ 987863 h 987863"/>
                <a:gd name="connsiteX0" fmla="*/ 0 w 584432"/>
                <a:gd name="connsiteY0" fmla="*/ 1272021 h 1272021"/>
                <a:gd name="connsiteX1" fmla="*/ 172437 w 584432"/>
                <a:gd name="connsiteY1" fmla="*/ 0 h 1272021"/>
                <a:gd name="connsiteX2" fmla="*/ 584432 w 584432"/>
                <a:gd name="connsiteY2" fmla="*/ 870529 h 1272021"/>
                <a:gd name="connsiteX3" fmla="*/ 0 w 584432"/>
                <a:gd name="connsiteY3" fmla="*/ 1272021 h 1272021"/>
                <a:gd name="connsiteX0" fmla="*/ 0 w 575796"/>
                <a:gd name="connsiteY0" fmla="*/ 1264295 h 1264295"/>
                <a:gd name="connsiteX1" fmla="*/ 163801 w 575796"/>
                <a:gd name="connsiteY1" fmla="*/ 0 h 1264295"/>
                <a:gd name="connsiteX2" fmla="*/ 575796 w 575796"/>
                <a:gd name="connsiteY2" fmla="*/ 870529 h 1264295"/>
                <a:gd name="connsiteX3" fmla="*/ 0 w 575796"/>
                <a:gd name="connsiteY3" fmla="*/ 1264295 h 1264295"/>
                <a:gd name="connsiteX0" fmla="*/ 0 w 587993"/>
                <a:gd name="connsiteY0" fmla="*/ 1264282 h 1264282"/>
                <a:gd name="connsiteX1" fmla="*/ 175998 w 587993"/>
                <a:gd name="connsiteY1" fmla="*/ 0 h 1264282"/>
                <a:gd name="connsiteX2" fmla="*/ 587993 w 587993"/>
                <a:gd name="connsiteY2" fmla="*/ 870529 h 1264282"/>
                <a:gd name="connsiteX3" fmla="*/ 0 w 587993"/>
                <a:gd name="connsiteY3" fmla="*/ 1264282 h 1264282"/>
                <a:gd name="connsiteX0" fmla="*/ 0 w 578768"/>
                <a:gd name="connsiteY0" fmla="*/ 1261912 h 1261912"/>
                <a:gd name="connsiteX1" fmla="*/ 166773 w 578768"/>
                <a:gd name="connsiteY1" fmla="*/ 0 h 1261912"/>
                <a:gd name="connsiteX2" fmla="*/ 578768 w 578768"/>
                <a:gd name="connsiteY2" fmla="*/ 870529 h 1261912"/>
                <a:gd name="connsiteX3" fmla="*/ 0 w 578768"/>
                <a:gd name="connsiteY3" fmla="*/ 1261912 h 1261912"/>
                <a:gd name="connsiteX0" fmla="*/ 0 w 582637"/>
                <a:gd name="connsiteY0" fmla="*/ 1263693 h 1263693"/>
                <a:gd name="connsiteX1" fmla="*/ 170642 w 582637"/>
                <a:gd name="connsiteY1" fmla="*/ 0 h 1263693"/>
                <a:gd name="connsiteX2" fmla="*/ 582637 w 582637"/>
                <a:gd name="connsiteY2" fmla="*/ 870529 h 1263693"/>
                <a:gd name="connsiteX3" fmla="*/ 0 w 582637"/>
                <a:gd name="connsiteY3" fmla="*/ 1263693 h 1263693"/>
                <a:gd name="connsiteX0" fmla="*/ 0 w 582637"/>
                <a:gd name="connsiteY0" fmla="*/ 851118 h 851118"/>
                <a:gd name="connsiteX1" fmla="*/ 362174 w 582637"/>
                <a:gd name="connsiteY1" fmla="*/ 0 h 851118"/>
                <a:gd name="connsiteX2" fmla="*/ 582637 w 582637"/>
                <a:gd name="connsiteY2" fmla="*/ 457954 h 851118"/>
                <a:gd name="connsiteX3" fmla="*/ 0 w 582637"/>
                <a:gd name="connsiteY3" fmla="*/ 851118 h 851118"/>
                <a:gd name="connsiteX0" fmla="*/ 144696 w 506870"/>
                <a:gd name="connsiteY0" fmla="*/ 851118 h 851118"/>
                <a:gd name="connsiteX1" fmla="*/ 506870 w 506870"/>
                <a:gd name="connsiteY1" fmla="*/ 0 h 851118"/>
                <a:gd name="connsiteX2" fmla="*/ 0 w 506870"/>
                <a:gd name="connsiteY2" fmla="*/ 316462 h 851118"/>
                <a:gd name="connsiteX3" fmla="*/ 144696 w 506870"/>
                <a:gd name="connsiteY3" fmla="*/ 851118 h 851118"/>
                <a:gd name="connsiteX0" fmla="*/ 0 w 362174"/>
                <a:gd name="connsiteY0" fmla="*/ 1250425 h 1250425"/>
                <a:gd name="connsiteX1" fmla="*/ 362174 w 362174"/>
                <a:gd name="connsiteY1" fmla="*/ 399307 h 1250425"/>
                <a:gd name="connsiteX2" fmla="*/ 170115 w 362174"/>
                <a:gd name="connsiteY2" fmla="*/ 0 h 1250425"/>
                <a:gd name="connsiteX3" fmla="*/ 0 w 362174"/>
                <a:gd name="connsiteY3" fmla="*/ 1250425 h 1250425"/>
                <a:gd name="connsiteX0" fmla="*/ 0 w 362174"/>
                <a:gd name="connsiteY0" fmla="*/ 1264397 h 1264397"/>
                <a:gd name="connsiteX1" fmla="*/ 362174 w 362174"/>
                <a:gd name="connsiteY1" fmla="*/ 413279 h 1264397"/>
                <a:gd name="connsiteX2" fmla="*/ 168578 w 362174"/>
                <a:gd name="connsiteY2" fmla="*/ 0 h 1264397"/>
                <a:gd name="connsiteX3" fmla="*/ 0 w 362174"/>
                <a:gd name="connsiteY3" fmla="*/ 1264397 h 1264397"/>
                <a:gd name="connsiteX0" fmla="*/ 0 w 403984"/>
                <a:gd name="connsiteY0" fmla="*/ 670366 h 670366"/>
                <a:gd name="connsiteX1" fmla="*/ 403984 w 403984"/>
                <a:gd name="connsiteY1" fmla="*/ 413279 h 670366"/>
                <a:gd name="connsiteX2" fmla="*/ 210388 w 403984"/>
                <a:gd name="connsiteY2" fmla="*/ 0 h 670366"/>
                <a:gd name="connsiteX3" fmla="*/ 0 w 403984"/>
                <a:gd name="connsiteY3" fmla="*/ 670366 h 670366"/>
                <a:gd name="connsiteX0" fmla="*/ 0 w 407126"/>
                <a:gd name="connsiteY0" fmla="*/ 706063 h 706063"/>
                <a:gd name="connsiteX1" fmla="*/ 407126 w 407126"/>
                <a:gd name="connsiteY1" fmla="*/ 413279 h 706063"/>
                <a:gd name="connsiteX2" fmla="*/ 213530 w 407126"/>
                <a:gd name="connsiteY2" fmla="*/ 0 h 706063"/>
                <a:gd name="connsiteX3" fmla="*/ 0 w 407126"/>
                <a:gd name="connsiteY3" fmla="*/ 706063 h 706063"/>
                <a:gd name="connsiteX0" fmla="*/ 0 w 408174"/>
                <a:gd name="connsiteY0" fmla="*/ 717963 h 717963"/>
                <a:gd name="connsiteX1" fmla="*/ 408174 w 408174"/>
                <a:gd name="connsiteY1" fmla="*/ 413279 h 717963"/>
                <a:gd name="connsiteX2" fmla="*/ 214578 w 408174"/>
                <a:gd name="connsiteY2" fmla="*/ 0 h 717963"/>
                <a:gd name="connsiteX3" fmla="*/ 0 w 408174"/>
                <a:gd name="connsiteY3" fmla="*/ 717963 h 717963"/>
              </a:gdLst>
              <a:ahLst/>
              <a:cxnLst>
                <a:cxn ang="0">
                  <a:pos x="connsiteX0" y="connsiteY0"/>
                </a:cxn>
                <a:cxn ang="0">
                  <a:pos x="connsiteX1" y="connsiteY1"/>
                </a:cxn>
                <a:cxn ang="0">
                  <a:pos x="connsiteX2" y="connsiteY2"/>
                </a:cxn>
                <a:cxn ang="0">
                  <a:pos x="connsiteX3" y="connsiteY3"/>
                </a:cxn>
              </a:cxnLst>
              <a:rect l="l" t="t" r="r" b="b"/>
              <a:pathLst>
                <a:path w="408174" h="717963">
                  <a:moveTo>
                    <a:pt x="0" y="717963"/>
                  </a:moveTo>
                  <a:lnTo>
                    <a:pt x="408174" y="413279"/>
                  </a:lnTo>
                  <a:lnTo>
                    <a:pt x="214578" y="0"/>
                  </a:lnTo>
                  <a:lnTo>
                    <a:pt x="0" y="7179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ZoneTexte 87"/>
            <p:cNvSpPr txBox="1"/>
            <p:nvPr/>
          </p:nvSpPr>
          <p:spPr>
            <a:xfrm>
              <a:off x="2130354" y="1935965"/>
              <a:ext cx="284052" cy="307777"/>
            </a:xfrm>
            <a:prstGeom prst="rect">
              <a:avLst/>
            </a:prstGeom>
            <a:noFill/>
          </p:spPr>
          <p:txBody>
            <a:bodyPr wrap="none" rtlCol="0">
              <a:spAutoFit/>
            </a:bodyPr>
            <a:lstStyle/>
            <a:p>
              <a:r>
                <a:rPr lang="fr-FR" sz="1400" b="1" dirty="0" smtClean="0"/>
                <a:t>6</a:t>
              </a:r>
              <a:endParaRPr lang="fr-FR" sz="1400" b="1" dirty="0"/>
            </a:p>
          </p:txBody>
        </p:sp>
        <p:sp>
          <p:nvSpPr>
            <p:cNvPr id="89" name="Triangle isocèle 12"/>
            <p:cNvSpPr/>
            <p:nvPr/>
          </p:nvSpPr>
          <p:spPr>
            <a:xfrm rot="3076840">
              <a:off x="2202663" y="2097268"/>
              <a:ext cx="342986" cy="72510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Lst>
              <a:ahLst/>
              <a:cxnLst>
                <a:cxn ang="0">
                  <a:pos x="connsiteX0" y="connsiteY0"/>
                </a:cxn>
                <a:cxn ang="0">
                  <a:pos x="connsiteX1" y="connsiteY1"/>
                </a:cxn>
                <a:cxn ang="0">
                  <a:pos x="connsiteX2" y="connsiteY2"/>
                </a:cxn>
                <a:cxn ang="0">
                  <a:pos x="connsiteX3" y="connsiteY3"/>
                </a:cxn>
              </a:cxnLst>
              <a:rect l="l" t="t" r="r" b="b"/>
              <a:pathLst>
                <a:path w="342986" h="725104">
                  <a:moveTo>
                    <a:pt x="225362" y="725104"/>
                  </a:moveTo>
                  <a:lnTo>
                    <a:pt x="342986" y="0"/>
                  </a:lnTo>
                  <a:lnTo>
                    <a:pt x="0" y="250213"/>
                  </a:lnTo>
                  <a:lnTo>
                    <a:pt x="225362" y="72510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0" name="Triangle isocèle 12"/>
            <p:cNvSpPr/>
            <p:nvPr/>
          </p:nvSpPr>
          <p:spPr>
            <a:xfrm rot="3076840">
              <a:off x="2286602" y="1978697"/>
              <a:ext cx="544095" cy="414457"/>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 name="connsiteX0" fmla="*/ 0 w 533221"/>
                <a:gd name="connsiteY0" fmla="*/ 0 h 410313"/>
                <a:gd name="connsiteX1" fmla="*/ 533221 w 533221"/>
                <a:gd name="connsiteY1" fmla="*/ 160100 h 410313"/>
                <a:gd name="connsiteX2" fmla="*/ 190235 w 533221"/>
                <a:gd name="connsiteY2" fmla="*/ 410313 h 410313"/>
                <a:gd name="connsiteX3" fmla="*/ 0 w 533221"/>
                <a:gd name="connsiteY3" fmla="*/ 0 h 410313"/>
                <a:gd name="connsiteX0" fmla="*/ 0 w 527515"/>
                <a:gd name="connsiteY0" fmla="*/ 0 h 422725"/>
                <a:gd name="connsiteX1" fmla="*/ 527515 w 527515"/>
                <a:gd name="connsiteY1" fmla="*/ 172512 h 422725"/>
                <a:gd name="connsiteX2" fmla="*/ 184529 w 527515"/>
                <a:gd name="connsiteY2" fmla="*/ 422725 h 422725"/>
                <a:gd name="connsiteX3" fmla="*/ 0 w 527515"/>
                <a:gd name="connsiteY3" fmla="*/ 0 h 422725"/>
                <a:gd name="connsiteX0" fmla="*/ 0 w 535805"/>
                <a:gd name="connsiteY0" fmla="*/ 0 h 412385"/>
                <a:gd name="connsiteX1" fmla="*/ 535805 w 535805"/>
                <a:gd name="connsiteY1" fmla="*/ 162172 h 412385"/>
                <a:gd name="connsiteX2" fmla="*/ 192819 w 535805"/>
                <a:gd name="connsiteY2" fmla="*/ 412385 h 412385"/>
                <a:gd name="connsiteX3" fmla="*/ 0 w 535805"/>
                <a:gd name="connsiteY3" fmla="*/ 0 h 412385"/>
                <a:gd name="connsiteX0" fmla="*/ 0 w 538390"/>
                <a:gd name="connsiteY0" fmla="*/ 0 h 414457"/>
                <a:gd name="connsiteX1" fmla="*/ 538390 w 538390"/>
                <a:gd name="connsiteY1" fmla="*/ 164244 h 414457"/>
                <a:gd name="connsiteX2" fmla="*/ 195404 w 538390"/>
                <a:gd name="connsiteY2" fmla="*/ 414457 h 414457"/>
                <a:gd name="connsiteX3" fmla="*/ 0 w 538390"/>
                <a:gd name="connsiteY3" fmla="*/ 0 h 414457"/>
                <a:gd name="connsiteX0" fmla="*/ 0 w 544095"/>
                <a:gd name="connsiteY0" fmla="*/ 0 h 414457"/>
                <a:gd name="connsiteX1" fmla="*/ 544095 w 544095"/>
                <a:gd name="connsiteY1" fmla="*/ 151833 h 414457"/>
                <a:gd name="connsiteX2" fmla="*/ 195404 w 544095"/>
                <a:gd name="connsiteY2" fmla="*/ 414457 h 414457"/>
                <a:gd name="connsiteX3" fmla="*/ 0 w 544095"/>
                <a:gd name="connsiteY3" fmla="*/ 0 h 414457"/>
              </a:gdLst>
              <a:ahLst/>
              <a:cxnLst>
                <a:cxn ang="0">
                  <a:pos x="connsiteX0" y="connsiteY0"/>
                </a:cxn>
                <a:cxn ang="0">
                  <a:pos x="connsiteX1" y="connsiteY1"/>
                </a:cxn>
                <a:cxn ang="0">
                  <a:pos x="connsiteX2" y="connsiteY2"/>
                </a:cxn>
                <a:cxn ang="0">
                  <a:pos x="connsiteX3" y="connsiteY3"/>
                </a:cxn>
              </a:cxnLst>
              <a:rect l="l" t="t" r="r" b="b"/>
              <a:pathLst>
                <a:path w="544095" h="414457">
                  <a:moveTo>
                    <a:pt x="0" y="0"/>
                  </a:moveTo>
                  <a:lnTo>
                    <a:pt x="544095" y="151833"/>
                  </a:lnTo>
                  <a:lnTo>
                    <a:pt x="195404" y="414457"/>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 name="Triangle isocèle 12"/>
            <p:cNvSpPr/>
            <p:nvPr/>
          </p:nvSpPr>
          <p:spPr>
            <a:xfrm rot="3076840">
              <a:off x="1266127" y="2315246"/>
              <a:ext cx="588613" cy="987863"/>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417921 w 588613"/>
                <a:gd name="connsiteY0" fmla="*/ 987863 h 987863"/>
                <a:gd name="connsiteX1" fmla="*/ 588613 w 588613"/>
                <a:gd name="connsiteY1" fmla="*/ 0 h 987863"/>
                <a:gd name="connsiteX2" fmla="*/ 0 w 588613"/>
                <a:gd name="connsiteY2" fmla="*/ 854334 h 987863"/>
                <a:gd name="connsiteX3" fmla="*/ 417921 w 588613"/>
                <a:gd name="connsiteY3" fmla="*/ 987863 h 987863"/>
              </a:gdLst>
              <a:ahLst/>
              <a:cxnLst>
                <a:cxn ang="0">
                  <a:pos x="connsiteX0" y="connsiteY0"/>
                </a:cxn>
                <a:cxn ang="0">
                  <a:pos x="connsiteX1" y="connsiteY1"/>
                </a:cxn>
                <a:cxn ang="0">
                  <a:pos x="connsiteX2" y="connsiteY2"/>
                </a:cxn>
                <a:cxn ang="0">
                  <a:pos x="connsiteX3" y="connsiteY3"/>
                </a:cxn>
              </a:cxnLst>
              <a:rect l="l" t="t" r="r" b="b"/>
              <a:pathLst>
                <a:path w="588613" h="987863">
                  <a:moveTo>
                    <a:pt x="417921" y="987863"/>
                  </a:moveTo>
                  <a:lnTo>
                    <a:pt x="588613" y="0"/>
                  </a:lnTo>
                  <a:lnTo>
                    <a:pt x="0" y="854334"/>
                  </a:lnTo>
                  <a:lnTo>
                    <a:pt x="417921" y="98786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ZoneTexte 91"/>
            <p:cNvSpPr txBox="1"/>
            <p:nvPr/>
          </p:nvSpPr>
          <p:spPr>
            <a:xfrm>
              <a:off x="1329469" y="2762265"/>
              <a:ext cx="284052" cy="307777"/>
            </a:xfrm>
            <a:prstGeom prst="rect">
              <a:avLst/>
            </a:prstGeom>
            <a:noFill/>
          </p:spPr>
          <p:txBody>
            <a:bodyPr wrap="none" rtlCol="0">
              <a:spAutoFit/>
            </a:bodyPr>
            <a:lstStyle/>
            <a:p>
              <a:r>
                <a:rPr lang="fr-FR" sz="1400" b="1" dirty="0" smtClean="0"/>
                <a:t>3</a:t>
              </a:r>
              <a:endParaRPr lang="fr-FR" sz="1400" b="1" dirty="0"/>
            </a:p>
          </p:txBody>
        </p:sp>
        <p:sp>
          <p:nvSpPr>
            <p:cNvPr id="93" name="ZoneTexte 92"/>
            <p:cNvSpPr txBox="1"/>
            <p:nvPr/>
          </p:nvSpPr>
          <p:spPr>
            <a:xfrm>
              <a:off x="2399175" y="2008718"/>
              <a:ext cx="284052" cy="307777"/>
            </a:xfrm>
            <a:prstGeom prst="rect">
              <a:avLst/>
            </a:prstGeom>
            <a:noFill/>
          </p:spPr>
          <p:txBody>
            <a:bodyPr wrap="none" rtlCol="0">
              <a:spAutoFit/>
            </a:bodyPr>
            <a:lstStyle/>
            <a:p>
              <a:r>
                <a:rPr lang="fr-FR" sz="1400" b="1" dirty="0" smtClean="0"/>
                <a:t>7</a:t>
              </a:r>
              <a:endParaRPr lang="fr-FR" sz="1400" b="1" dirty="0"/>
            </a:p>
          </p:txBody>
        </p:sp>
        <p:sp>
          <p:nvSpPr>
            <p:cNvPr id="94" name="ZoneTexte 93"/>
            <p:cNvSpPr txBox="1"/>
            <p:nvPr/>
          </p:nvSpPr>
          <p:spPr>
            <a:xfrm>
              <a:off x="2259563" y="2263753"/>
              <a:ext cx="284052" cy="307777"/>
            </a:xfrm>
            <a:prstGeom prst="rect">
              <a:avLst/>
            </a:prstGeom>
            <a:noFill/>
          </p:spPr>
          <p:txBody>
            <a:bodyPr wrap="none" rtlCol="0">
              <a:spAutoFit/>
            </a:bodyPr>
            <a:lstStyle/>
            <a:p>
              <a:r>
                <a:rPr lang="fr-FR" sz="1400" b="1" dirty="0" smtClean="0"/>
                <a:t>8</a:t>
              </a:r>
              <a:endParaRPr lang="fr-FR" sz="1400" b="1" dirty="0"/>
            </a:p>
          </p:txBody>
        </p:sp>
        <p:sp>
          <p:nvSpPr>
            <p:cNvPr id="95" name="ZoneTexte 94"/>
            <p:cNvSpPr txBox="1"/>
            <p:nvPr/>
          </p:nvSpPr>
          <p:spPr>
            <a:xfrm>
              <a:off x="2481122" y="2411082"/>
              <a:ext cx="284052" cy="307777"/>
            </a:xfrm>
            <a:prstGeom prst="rect">
              <a:avLst/>
            </a:prstGeom>
            <a:noFill/>
          </p:spPr>
          <p:txBody>
            <a:bodyPr wrap="none" rtlCol="0">
              <a:spAutoFit/>
            </a:bodyPr>
            <a:lstStyle/>
            <a:p>
              <a:r>
                <a:rPr lang="fr-FR" sz="1400" b="1" dirty="0" smtClean="0"/>
                <a:t>9</a:t>
              </a:r>
              <a:endParaRPr lang="fr-FR" sz="1400" b="1" dirty="0"/>
            </a:p>
          </p:txBody>
        </p:sp>
      </p:grpSp>
      <p:grpSp>
        <p:nvGrpSpPr>
          <p:cNvPr id="134" name="Groupe 133"/>
          <p:cNvGrpSpPr/>
          <p:nvPr/>
        </p:nvGrpSpPr>
        <p:grpSpPr>
          <a:xfrm>
            <a:off x="7091036" y="1116277"/>
            <a:ext cx="1983600" cy="5184576"/>
            <a:chOff x="899592" y="1124744"/>
            <a:chExt cx="2952328" cy="5184576"/>
          </a:xfrm>
        </p:grpSpPr>
        <p:sp>
          <p:nvSpPr>
            <p:cNvPr id="135" name="Rectangle à coins arrondis 134"/>
            <p:cNvSpPr/>
            <p:nvPr/>
          </p:nvSpPr>
          <p:spPr>
            <a:xfrm>
              <a:off x="899592" y="1124744"/>
              <a:ext cx="2952328" cy="51845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36" name="TextBox 20"/>
            <p:cNvSpPr txBox="1"/>
            <p:nvPr/>
          </p:nvSpPr>
          <p:spPr>
            <a:xfrm>
              <a:off x="1006338" y="1124744"/>
              <a:ext cx="2788259" cy="646331"/>
            </a:xfrm>
            <a:prstGeom prst="rect">
              <a:avLst/>
            </a:prstGeom>
            <a:noFill/>
          </p:spPr>
          <p:txBody>
            <a:bodyPr wrap="square" rtlCol="0">
              <a:spAutoFit/>
            </a:bodyPr>
            <a:lstStyle/>
            <a:p>
              <a:pPr algn="ctr">
                <a:spcAft>
                  <a:spcPts val="0"/>
                </a:spcAft>
              </a:pPr>
              <a:r>
                <a:rPr lang="fr-FR" sz="1200" b="1" dirty="0">
                  <a:solidFill>
                    <a:srgbClr val="660066"/>
                  </a:solidFill>
                </a:rPr>
                <a:t>Polygones </a:t>
              </a:r>
              <a:r>
                <a:rPr lang="fr-FR" sz="1200" b="1" dirty="0" smtClean="0">
                  <a:solidFill>
                    <a:srgbClr val="660066"/>
                  </a:solidFill>
                </a:rPr>
                <a:t>convexes résultant </a:t>
              </a:r>
              <a:r>
                <a:rPr lang="fr-FR" sz="1200" b="1" dirty="0">
                  <a:solidFill>
                    <a:srgbClr val="660066"/>
                  </a:solidFill>
                </a:rPr>
                <a:t>de </a:t>
              </a:r>
              <a:r>
                <a:rPr lang="fr-FR" sz="1200" b="1" dirty="0" smtClean="0">
                  <a:solidFill>
                    <a:srgbClr val="660066"/>
                  </a:solidFill>
                </a:rPr>
                <a:t>2 niveaux de fusion</a:t>
              </a:r>
              <a:endParaRPr lang="fr-FR" sz="1600" b="1" dirty="0" smtClean="0">
                <a:solidFill>
                  <a:srgbClr val="660066"/>
                </a:solidFill>
                <a:latin typeface="Times New Roman" pitchFamily="18" charset="0"/>
                <a:cs typeface="Times New Roman" pitchFamily="18" charset="0"/>
              </a:endParaRPr>
            </a:p>
          </p:txBody>
        </p:sp>
      </p:grpSp>
      <p:grpSp>
        <p:nvGrpSpPr>
          <p:cNvPr id="137" name="Groupe 136"/>
          <p:cNvGrpSpPr/>
          <p:nvPr/>
        </p:nvGrpSpPr>
        <p:grpSpPr>
          <a:xfrm>
            <a:off x="5638508" y="2254338"/>
            <a:ext cx="1467068" cy="1726451"/>
            <a:chOff x="3870321" y="1916832"/>
            <a:chExt cx="1467068" cy="1726451"/>
          </a:xfrm>
        </p:grpSpPr>
        <p:sp>
          <p:nvSpPr>
            <p:cNvPr id="138" name="Right Arrow 3"/>
            <p:cNvSpPr/>
            <p:nvPr/>
          </p:nvSpPr>
          <p:spPr>
            <a:xfrm>
              <a:off x="4279815" y="1916832"/>
              <a:ext cx="648072" cy="527805"/>
            </a:xfrm>
            <a:prstGeom prst="rightArrow">
              <a:avLst>
                <a:gd name="adj1" fmla="val 45332"/>
                <a:gd name="adj2"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smtClean="0"/>
            </a:p>
          </p:txBody>
        </p:sp>
        <p:sp>
          <p:nvSpPr>
            <p:cNvPr id="139" name="ZoneTexte 138"/>
            <p:cNvSpPr txBox="1"/>
            <p:nvPr/>
          </p:nvSpPr>
          <p:spPr>
            <a:xfrm>
              <a:off x="3870321" y="2473732"/>
              <a:ext cx="1467068" cy="1169551"/>
            </a:xfrm>
            <a:prstGeom prst="rect">
              <a:avLst/>
            </a:prstGeom>
            <a:noFill/>
          </p:spPr>
          <p:txBody>
            <a:bodyPr wrap="none" rtlCol="0">
              <a:spAutoFit/>
            </a:bodyPr>
            <a:lstStyle/>
            <a:p>
              <a:pPr algn="ctr"/>
              <a:r>
                <a:rPr lang="fr-FR" sz="1400" b="1" dirty="0" smtClean="0">
                  <a:solidFill>
                    <a:srgbClr val="BC0000"/>
                  </a:solidFill>
                </a:rPr>
                <a:t>Fusion</a:t>
              </a:r>
            </a:p>
            <a:p>
              <a:pPr algn="ctr"/>
              <a:r>
                <a:rPr lang="fr-FR" sz="1400" b="1" dirty="0" smtClean="0">
                  <a:solidFill>
                    <a:srgbClr val="BC0000"/>
                  </a:solidFill>
                </a:rPr>
                <a:t>totale</a:t>
              </a:r>
            </a:p>
            <a:p>
              <a:pPr algn="ctr"/>
              <a:r>
                <a:rPr lang="fr-FR" sz="1400" dirty="0" smtClean="0">
                  <a:solidFill>
                    <a:srgbClr val="BC0000"/>
                  </a:solidFill>
                </a:rPr>
                <a:t>(on ne peut plus</a:t>
              </a:r>
            </a:p>
            <a:p>
              <a:pPr algn="ctr"/>
              <a:r>
                <a:rPr lang="fr-FR" sz="1400" dirty="0" smtClean="0">
                  <a:solidFill>
                    <a:srgbClr val="BC0000"/>
                  </a:solidFill>
                </a:rPr>
                <a:t>fusionner de</a:t>
              </a:r>
            </a:p>
            <a:p>
              <a:pPr algn="ctr"/>
              <a:r>
                <a:rPr lang="fr-FR" sz="1400" dirty="0" smtClean="0">
                  <a:solidFill>
                    <a:srgbClr val="BC0000"/>
                  </a:solidFill>
                </a:rPr>
                <a:t>polygones)</a:t>
              </a:r>
              <a:endParaRPr lang="fr-FR" sz="1400" dirty="0">
                <a:solidFill>
                  <a:srgbClr val="BC0000"/>
                </a:solidFill>
              </a:endParaRPr>
            </a:p>
          </p:txBody>
        </p:sp>
      </p:grpSp>
      <p:grpSp>
        <p:nvGrpSpPr>
          <p:cNvPr id="140" name="Groupe 139"/>
          <p:cNvGrpSpPr/>
          <p:nvPr/>
        </p:nvGrpSpPr>
        <p:grpSpPr>
          <a:xfrm>
            <a:off x="5987158" y="4692409"/>
            <a:ext cx="769762" cy="1080120"/>
            <a:chOff x="4218971" y="1916832"/>
            <a:chExt cx="769762" cy="1080120"/>
          </a:xfrm>
        </p:grpSpPr>
        <p:sp>
          <p:nvSpPr>
            <p:cNvPr id="141" name="Right Arrow 3"/>
            <p:cNvSpPr/>
            <p:nvPr/>
          </p:nvSpPr>
          <p:spPr>
            <a:xfrm>
              <a:off x="4279815" y="1916832"/>
              <a:ext cx="648072" cy="527805"/>
            </a:xfrm>
            <a:prstGeom prst="rightArrow">
              <a:avLst>
                <a:gd name="adj1" fmla="val 45332"/>
                <a:gd name="adj2" fmla="val 50000"/>
              </a:avLst>
            </a:prstGeom>
            <a:gradFill>
              <a:gsLst>
                <a:gs pos="0">
                  <a:srgbClr val="495D21"/>
                </a:gs>
                <a:gs pos="80000">
                  <a:srgbClr val="759731"/>
                </a:gs>
                <a:gs pos="100000">
                  <a:srgbClr val="7A9F31"/>
                </a:gs>
              </a:gsLst>
            </a:gra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smtClean="0"/>
            </a:p>
          </p:txBody>
        </p:sp>
        <p:sp>
          <p:nvSpPr>
            <p:cNvPr id="142" name="ZoneTexte 141"/>
            <p:cNvSpPr txBox="1"/>
            <p:nvPr/>
          </p:nvSpPr>
          <p:spPr>
            <a:xfrm>
              <a:off x="4218971" y="2473732"/>
              <a:ext cx="769762" cy="523220"/>
            </a:xfrm>
            <a:prstGeom prst="rect">
              <a:avLst/>
            </a:prstGeom>
            <a:noFill/>
          </p:spPr>
          <p:txBody>
            <a:bodyPr wrap="none" rtlCol="0">
              <a:spAutoFit/>
            </a:bodyPr>
            <a:lstStyle/>
            <a:p>
              <a:pPr algn="ctr"/>
              <a:r>
                <a:rPr lang="fr-FR" sz="1400" b="1" dirty="0" smtClean="0">
                  <a:solidFill>
                    <a:srgbClr val="495D21"/>
                  </a:solidFill>
                </a:rPr>
                <a:t>Fusion</a:t>
              </a:r>
            </a:p>
            <a:p>
              <a:pPr algn="ctr"/>
              <a:r>
                <a:rPr lang="fr-FR" sz="1400" b="1" dirty="0" smtClean="0">
                  <a:solidFill>
                    <a:srgbClr val="495D21"/>
                  </a:solidFill>
                </a:rPr>
                <a:t>totale</a:t>
              </a:r>
              <a:endParaRPr lang="fr-FR" sz="1400" dirty="0">
                <a:solidFill>
                  <a:srgbClr val="495D21"/>
                </a:solidFill>
              </a:endParaRPr>
            </a:p>
          </p:txBody>
        </p:sp>
      </p:grpSp>
      <p:grpSp>
        <p:nvGrpSpPr>
          <p:cNvPr id="31" name="Groupe 30"/>
          <p:cNvGrpSpPr/>
          <p:nvPr/>
        </p:nvGrpSpPr>
        <p:grpSpPr>
          <a:xfrm>
            <a:off x="7238605" y="4271010"/>
            <a:ext cx="1680605" cy="1750141"/>
            <a:chOff x="7238605" y="4271010"/>
            <a:chExt cx="1680605" cy="1750141"/>
          </a:xfrm>
        </p:grpSpPr>
        <p:sp>
          <p:nvSpPr>
            <p:cNvPr id="170" name="Forme libre 169"/>
            <p:cNvSpPr/>
            <p:nvPr/>
          </p:nvSpPr>
          <p:spPr>
            <a:xfrm>
              <a:off x="7238605" y="4558610"/>
              <a:ext cx="1460050" cy="1462541"/>
            </a:xfrm>
            <a:custGeom>
              <a:avLst/>
              <a:gdLst>
                <a:gd name="connsiteX0" fmla="*/ 1460050 w 1460050"/>
                <a:gd name="connsiteY0" fmla="*/ 1462541 h 1462541"/>
                <a:gd name="connsiteX1" fmla="*/ 597973 w 1460050"/>
                <a:gd name="connsiteY1" fmla="*/ 1462541 h 1462541"/>
                <a:gd name="connsiteX2" fmla="*/ 156968 w 1460050"/>
                <a:gd name="connsiteY2" fmla="*/ 1086317 h 1462541"/>
                <a:gd name="connsiteX3" fmla="*/ 0 w 1460050"/>
                <a:gd name="connsiteY3" fmla="*/ 675210 h 1462541"/>
                <a:gd name="connsiteX4" fmla="*/ 764907 w 1460050"/>
                <a:gd name="connsiteY4" fmla="*/ 0 h 1462541"/>
                <a:gd name="connsiteX5" fmla="*/ 1460050 w 1460050"/>
                <a:gd name="connsiteY5" fmla="*/ 1462541 h 146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050" h="1462541">
                  <a:moveTo>
                    <a:pt x="1460050" y="1462541"/>
                  </a:moveTo>
                  <a:lnTo>
                    <a:pt x="597973" y="1462541"/>
                  </a:lnTo>
                  <a:lnTo>
                    <a:pt x="156968" y="1086317"/>
                  </a:lnTo>
                  <a:lnTo>
                    <a:pt x="0" y="675210"/>
                  </a:lnTo>
                  <a:lnTo>
                    <a:pt x="764907" y="0"/>
                  </a:lnTo>
                  <a:lnTo>
                    <a:pt x="1460050" y="1462541"/>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0" name="Forme libre 29"/>
            <p:cNvSpPr/>
            <p:nvPr/>
          </p:nvSpPr>
          <p:spPr>
            <a:xfrm>
              <a:off x="8004810" y="4271010"/>
              <a:ext cx="914400" cy="872490"/>
            </a:xfrm>
            <a:custGeom>
              <a:avLst/>
              <a:gdLst>
                <a:gd name="connsiteX0" fmla="*/ 280035 w 914400"/>
                <a:gd name="connsiteY0" fmla="*/ 872490 h 872490"/>
                <a:gd name="connsiteX1" fmla="*/ 0 w 914400"/>
                <a:gd name="connsiteY1" fmla="*/ 285750 h 872490"/>
                <a:gd name="connsiteX2" fmla="*/ 689610 w 914400"/>
                <a:gd name="connsiteY2" fmla="*/ 0 h 872490"/>
                <a:gd name="connsiteX3" fmla="*/ 914400 w 914400"/>
                <a:gd name="connsiteY3" fmla="*/ 529590 h 872490"/>
                <a:gd name="connsiteX4" fmla="*/ 868680 w 914400"/>
                <a:gd name="connsiteY4" fmla="*/ 849630 h 872490"/>
                <a:gd name="connsiteX5" fmla="*/ 280035 w 914400"/>
                <a:gd name="connsiteY5" fmla="*/ 872490 h 872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872490">
                  <a:moveTo>
                    <a:pt x="280035" y="872490"/>
                  </a:moveTo>
                  <a:lnTo>
                    <a:pt x="0" y="285750"/>
                  </a:lnTo>
                  <a:lnTo>
                    <a:pt x="689610" y="0"/>
                  </a:lnTo>
                  <a:lnTo>
                    <a:pt x="914400" y="529590"/>
                  </a:lnTo>
                  <a:lnTo>
                    <a:pt x="868680" y="849630"/>
                  </a:lnTo>
                  <a:lnTo>
                    <a:pt x="280035" y="872490"/>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grpSp>
      <p:grpSp>
        <p:nvGrpSpPr>
          <p:cNvPr id="7" name="Groupe 6"/>
          <p:cNvGrpSpPr/>
          <p:nvPr/>
        </p:nvGrpSpPr>
        <p:grpSpPr>
          <a:xfrm>
            <a:off x="3819126" y="1897243"/>
            <a:ext cx="1791665" cy="1743547"/>
            <a:chOff x="3819126" y="1897243"/>
            <a:chExt cx="1791665" cy="1743547"/>
          </a:xfrm>
        </p:grpSpPr>
        <p:sp>
          <p:nvSpPr>
            <p:cNvPr id="101" name="Triangle isocèle 12"/>
            <p:cNvSpPr/>
            <p:nvPr/>
          </p:nvSpPr>
          <p:spPr>
            <a:xfrm rot="3076840">
              <a:off x="5070634" y="2322494"/>
              <a:ext cx="345895" cy="734418"/>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0 w 632455"/>
                <a:gd name="connsiteY0" fmla="*/ 925182 h 925182"/>
                <a:gd name="connsiteX1" fmla="*/ 110895 w 632455"/>
                <a:gd name="connsiteY1" fmla="*/ 203176 h 925182"/>
                <a:gd name="connsiteX2" fmla="*/ 632455 w 632455"/>
                <a:gd name="connsiteY2" fmla="*/ 0 h 925182"/>
                <a:gd name="connsiteX3" fmla="*/ 0 w 632455"/>
                <a:gd name="connsiteY3" fmla="*/ 925182 h 925182"/>
                <a:gd name="connsiteX0" fmla="*/ 0 w 632455"/>
                <a:gd name="connsiteY0" fmla="*/ 925182 h 925182"/>
                <a:gd name="connsiteX1" fmla="*/ 116600 w 632455"/>
                <a:gd name="connsiteY1" fmla="*/ 190764 h 925182"/>
                <a:gd name="connsiteX2" fmla="*/ 632455 w 632455"/>
                <a:gd name="connsiteY2" fmla="*/ 0 h 925182"/>
                <a:gd name="connsiteX3" fmla="*/ 0 w 632455"/>
                <a:gd name="connsiteY3" fmla="*/ 925182 h 925182"/>
                <a:gd name="connsiteX0" fmla="*/ 0 w 549028"/>
                <a:gd name="connsiteY0" fmla="*/ 805230 h 805230"/>
                <a:gd name="connsiteX1" fmla="*/ 116600 w 549028"/>
                <a:gd name="connsiteY1" fmla="*/ 70812 h 805230"/>
                <a:gd name="connsiteX2" fmla="*/ 549028 w 549028"/>
                <a:gd name="connsiteY2" fmla="*/ 0 h 805230"/>
                <a:gd name="connsiteX3" fmla="*/ 0 w 549028"/>
                <a:gd name="connsiteY3" fmla="*/ 805230 h 805230"/>
                <a:gd name="connsiteX0" fmla="*/ 0 w 345895"/>
                <a:gd name="connsiteY0" fmla="*/ 734418 h 734418"/>
                <a:gd name="connsiteX1" fmla="*/ 116600 w 345895"/>
                <a:gd name="connsiteY1" fmla="*/ 0 h 734418"/>
                <a:gd name="connsiteX2" fmla="*/ 345895 w 345895"/>
                <a:gd name="connsiteY2" fmla="*/ 224936 h 734418"/>
                <a:gd name="connsiteX3" fmla="*/ 0 w 345895"/>
                <a:gd name="connsiteY3" fmla="*/ 734418 h 734418"/>
              </a:gdLst>
              <a:ahLst/>
              <a:cxnLst>
                <a:cxn ang="0">
                  <a:pos x="connsiteX0" y="connsiteY0"/>
                </a:cxn>
                <a:cxn ang="0">
                  <a:pos x="connsiteX1" y="connsiteY1"/>
                </a:cxn>
                <a:cxn ang="0">
                  <a:pos x="connsiteX2" y="connsiteY2"/>
                </a:cxn>
                <a:cxn ang="0">
                  <a:pos x="connsiteX3" y="connsiteY3"/>
                </a:cxn>
              </a:cxnLst>
              <a:rect l="l" t="t" r="r" b="b"/>
              <a:pathLst>
                <a:path w="345895" h="734418">
                  <a:moveTo>
                    <a:pt x="0" y="734418"/>
                  </a:moveTo>
                  <a:lnTo>
                    <a:pt x="116600" y="0"/>
                  </a:lnTo>
                  <a:lnTo>
                    <a:pt x="345895" y="224936"/>
                  </a:lnTo>
                  <a:lnTo>
                    <a:pt x="0" y="734418"/>
                  </a:lnTo>
                  <a:close/>
                </a:path>
              </a:pathLst>
            </a:cu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97" name="Triangle isocèle 96"/>
            <p:cNvSpPr/>
            <p:nvPr/>
          </p:nvSpPr>
          <p:spPr>
            <a:xfrm>
              <a:off x="4419510" y="2776694"/>
              <a:ext cx="864096" cy="86409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08" name="Triangle isocèle 12"/>
            <p:cNvSpPr/>
            <p:nvPr/>
          </p:nvSpPr>
          <p:spPr>
            <a:xfrm rot="3076840">
              <a:off x="4925768" y="2146471"/>
              <a:ext cx="342986" cy="725104"/>
            </a:xfrm>
            <a:custGeom>
              <a:avLst/>
              <a:gdLst>
                <a:gd name="connsiteX0" fmla="*/ 0 w 864096"/>
                <a:gd name="connsiteY0" fmla="*/ 892641 h 892641"/>
                <a:gd name="connsiteX1" fmla="*/ 475244 w 864096"/>
                <a:gd name="connsiteY1" fmla="*/ 0 h 892641"/>
                <a:gd name="connsiteX2" fmla="*/ 864096 w 864096"/>
                <a:gd name="connsiteY2" fmla="*/ 892641 h 892641"/>
                <a:gd name="connsiteX3" fmla="*/ 0 w 864096"/>
                <a:gd name="connsiteY3" fmla="*/ 892641 h 892641"/>
                <a:gd name="connsiteX0" fmla="*/ 0 w 881073"/>
                <a:gd name="connsiteY0" fmla="*/ 892641 h 892641"/>
                <a:gd name="connsiteX1" fmla="*/ 475244 w 881073"/>
                <a:gd name="connsiteY1" fmla="*/ 0 h 892641"/>
                <a:gd name="connsiteX2" fmla="*/ 881073 w 881073"/>
                <a:gd name="connsiteY2" fmla="*/ 874511 h 892641"/>
                <a:gd name="connsiteX3" fmla="*/ 0 w 881073"/>
                <a:gd name="connsiteY3" fmla="*/ 892641 h 892641"/>
                <a:gd name="connsiteX0" fmla="*/ 0 w 576521"/>
                <a:gd name="connsiteY0" fmla="*/ 987863 h 987863"/>
                <a:gd name="connsiteX1" fmla="*/ 170692 w 576521"/>
                <a:gd name="connsiteY1" fmla="*/ 0 h 987863"/>
                <a:gd name="connsiteX2" fmla="*/ 576521 w 576521"/>
                <a:gd name="connsiteY2" fmla="*/ 874511 h 987863"/>
                <a:gd name="connsiteX3" fmla="*/ 0 w 576521"/>
                <a:gd name="connsiteY3" fmla="*/ 987863 h 987863"/>
                <a:gd name="connsiteX0" fmla="*/ 0 w 569667"/>
                <a:gd name="connsiteY0" fmla="*/ 1020128 h 1020128"/>
                <a:gd name="connsiteX1" fmla="*/ 163838 w 569667"/>
                <a:gd name="connsiteY1" fmla="*/ 0 h 1020128"/>
                <a:gd name="connsiteX2" fmla="*/ 569667 w 569667"/>
                <a:gd name="connsiteY2" fmla="*/ 874511 h 1020128"/>
                <a:gd name="connsiteX3" fmla="*/ 0 w 569667"/>
                <a:gd name="connsiteY3" fmla="*/ 1020128 h 1020128"/>
                <a:gd name="connsiteX0" fmla="*/ 426004 w 995671"/>
                <a:gd name="connsiteY0" fmla="*/ 889171 h 889171"/>
                <a:gd name="connsiteX1" fmla="*/ 0 w 995671"/>
                <a:gd name="connsiteY1" fmla="*/ 0 h 889171"/>
                <a:gd name="connsiteX2" fmla="*/ 995671 w 995671"/>
                <a:gd name="connsiteY2" fmla="*/ 743554 h 889171"/>
                <a:gd name="connsiteX3" fmla="*/ 426004 w 995671"/>
                <a:gd name="connsiteY3" fmla="*/ 889171 h 889171"/>
                <a:gd name="connsiteX0" fmla="*/ 426004 w 1058459"/>
                <a:gd name="connsiteY0" fmla="*/ 925182 h 925182"/>
                <a:gd name="connsiteX1" fmla="*/ 0 w 1058459"/>
                <a:gd name="connsiteY1" fmla="*/ 36011 h 925182"/>
                <a:gd name="connsiteX2" fmla="*/ 1058459 w 1058459"/>
                <a:gd name="connsiteY2" fmla="*/ 0 h 925182"/>
                <a:gd name="connsiteX3" fmla="*/ 426004 w 1058459"/>
                <a:gd name="connsiteY3" fmla="*/ 925182 h 925182"/>
                <a:gd name="connsiteX0" fmla="*/ 0 w 632455"/>
                <a:gd name="connsiteY0" fmla="*/ 925182 h 925182"/>
                <a:gd name="connsiteX1" fmla="*/ 139549 w 632455"/>
                <a:gd name="connsiteY1" fmla="*/ 13833 h 925182"/>
                <a:gd name="connsiteX2" fmla="*/ 632455 w 632455"/>
                <a:gd name="connsiteY2" fmla="*/ 0 h 925182"/>
                <a:gd name="connsiteX3" fmla="*/ 0 w 632455"/>
                <a:gd name="connsiteY3" fmla="*/ 925182 h 925182"/>
                <a:gd name="connsiteX0" fmla="*/ 234677 w 374226"/>
                <a:gd name="connsiteY0" fmla="*/ 911349 h 911349"/>
                <a:gd name="connsiteX1" fmla="*/ 374226 w 374226"/>
                <a:gd name="connsiteY1" fmla="*/ 0 h 911349"/>
                <a:gd name="connsiteX2" fmla="*/ 0 w 374226"/>
                <a:gd name="connsiteY2" fmla="*/ 437483 h 911349"/>
                <a:gd name="connsiteX3" fmla="*/ 234677 w 374226"/>
                <a:gd name="connsiteY3" fmla="*/ 911349 h 911349"/>
                <a:gd name="connsiteX0" fmla="*/ 225362 w 374226"/>
                <a:gd name="connsiteY0" fmla="*/ 912374 h 912374"/>
                <a:gd name="connsiteX1" fmla="*/ 374226 w 374226"/>
                <a:gd name="connsiteY1" fmla="*/ 0 h 912374"/>
                <a:gd name="connsiteX2" fmla="*/ 0 w 374226"/>
                <a:gd name="connsiteY2" fmla="*/ 437483 h 912374"/>
                <a:gd name="connsiteX3" fmla="*/ 225362 w 374226"/>
                <a:gd name="connsiteY3" fmla="*/ 912374 h 912374"/>
                <a:gd name="connsiteX0" fmla="*/ 225362 w 342986"/>
                <a:gd name="connsiteY0" fmla="*/ 725104 h 725104"/>
                <a:gd name="connsiteX1" fmla="*/ 342986 w 342986"/>
                <a:gd name="connsiteY1" fmla="*/ 0 h 725104"/>
                <a:gd name="connsiteX2" fmla="*/ 0 w 342986"/>
                <a:gd name="connsiteY2" fmla="*/ 250213 h 725104"/>
                <a:gd name="connsiteX3" fmla="*/ 225362 w 342986"/>
                <a:gd name="connsiteY3" fmla="*/ 725104 h 725104"/>
              </a:gdLst>
              <a:ahLst/>
              <a:cxnLst>
                <a:cxn ang="0">
                  <a:pos x="connsiteX0" y="connsiteY0"/>
                </a:cxn>
                <a:cxn ang="0">
                  <a:pos x="connsiteX1" y="connsiteY1"/>
                </a:cxn>
                <a:cxn ang="0">
                  <a:pos x="connsiteX2" y="connsiteY2"/>
                </a:cxn>
                <a:cxn ang="0">
                  <a:pos x="connsiteX3" y="connsiteY3"/>
                </a:cxn>
              </a:cxnLst>
              <a:rect l="l" t="t" r="r" b="b"/>
              <a:pathLst>
                <a:path w="342986" h="725104">
                  <a:moveTo>
                    <a:pt x="225362" y="725104"/>
                  </a:moveTo>
                  <a:lnTo>
                    <a:pt x="342986" y="0"/>
                  </a:lnTo>
                  <a:lnTo>
                    <a:pt x="0" y="250213"/>
                  </a:lnTo>
                  <a:lnTo>
                    <a:pt x="225362" y="725104"/>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5" name="Forme libre 4"/>
            <p:cNvSpPr/>
            <p:nvPr/>
          </p:nvSpPr>
          <p:spPr>
            <a:xfrm>
              <a:off x="3819126" y="2179229"/>
              <a:ext cx="1251140" cy="1459207"/>
            </a:xfrm>
            <a:custGeom>
              <a:avLst/>
              <a:gdLst>
                <a:gd name="connsiteX0" fmla="*/ 602299 w 1251140"/>
                <a:gd name="connsiteY0" fmla="*/ 1459207 h 1459207"/>
                <a:gd name="connsiteX1" fmla="*/ 153312 w 1251140"/>
                <a:gd name="connsiteY1" fmla="*/ 1081401 h 1459207"/>
                <a:gd name="connsiteX2" fmla="*/ 0 w 1251140"/>
                <a:gd name="connsiteY2" fmla="*/ 673480 h 1459207"/>
                <a:gd name="connsiteX3" fmla="*/ 755612 w 1251140"/>
                <a:gd name="connsiteY3" fmla="*/ 0 h 1459207"/>
                <a:gd name="connsiteX4" fmla="*/ 1251140 w 1251140"/>
                <a:gd name="connsiteY4" fmla="*/ 125935 h 1459207"/>
                <a:gd name="connsiteX5" fmla="*/ 602299 w 1251140"/>
                <a:gd name="connsiteY5" fmla="*/ 1459207 h 1459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140" h="1459207">
                  <a:moveTo>
                    <a:pt x="602299" y="1459207"/>
                  </a:moveTo>
                  <a:lnTo>
                    <a:pt x="153312" y="1081401"/>
                  </a:lnTo>
                  <a:lnTo>
                    <a:pt x="0" y="673480"/>
                  </a:lnTo>
                  <a:lnTo>
                    <a:pt x="755612" y="0"/>
                  </a:lnTo>
                  <a:lnTo>
                    <a:pt x="1251140" y="125935"/>
                  </a:lnTo>
                  <a:lnTo>
                    <a:pt x="602299" y="1459207"/>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6" name="Forme libre 5"/>
            <p:cNvSpPr/>
            <p:nvPr/>
          </p:nvSpPr>
          <p:spPr>
            <a:xfrm>
              <a:off x="4580213" y="1897243"/>
              <a:ext cx="911662" cy="514692"/>
            </a:xfrm>
            <a:custGeom>
              <a:avLst/>
              <a:gdLst>
                <a:gd name="connsiteX0" fmla="*/ 0 w 911662"/>
                <a:gd name="connsiteY0" fmla="*/ 279248 h 514692"/>
                <a:gd name="connsiteX1" fmla="*/ 692644 w 911662"/>
                <a:gd name="connsiteY1" fmla="*/ 0 h 514692"/>
                <a:gd name="connsiteX2" fmla="*/ 911662 w 911662"/>
                <a:gd name="connsiteY2" fmla="*/ 514692 h 514692"/>
                <a:gd name="connsiteX3" fmla="*/ 911662 w 911662"/>
                <a:gd name="connsiteY3" fmla="*/ 514692 h 514692"/>
                <a:gd name="connsiteX4" fmla="*/ 0 w 911662"/>
                <a:gd name="connsiteY4" fmla="*/ 279248 h 51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662" h="514692">
                  <a:moveTo>
                    <a:pt x="0" y="279248"/>
                  </a:moveTo>
                  <a:lnTo>
                    <a:pt x="692644" y="0"/>
                  </a:lnTo>
                  <a:lnTo>
                    <a:pt x="911662" y="514692"/>
                  </a:lnTo>
                  <a:lnTo>
                    <a:pt x="911662" y="514692"/>
                  </a:lnTo>
                  <a:lnTo>
                    <a:pt x="0" y="279248"/>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grpSp>
      <p:grpSp>
        <p:nvGrpSpPr>
          <p:cNvPr id="22" name="Groupe 21"/>
          <p:cNvGrpSpPr/>
          <p:nvPr/>
        </p:nvGrpSpPr>
        <p:grpSpPr>
          <a:xfrm>
            <a:off x="3819551" y="4265294"/>
            <a:ext cx="1678279" cy="1749315"/>
            <a:chOff x="3819551" y="4265294"/>
            <a:chExt cx="1678279" cy="1749315"/>
          </a:xfrm>
        </p:grpSpPr>
        <p:sp>
          <p:nvSpPr>
            <p:cNvPr id="9" name="Forme libre 8"/>
            <p:cNvSpPr/>
            <p:nvPr/>
          </p:nvSpPr>
          <p:spPr>
            <a:xfrm>
              <a:off x="3819551" y="4552068"/>
              <a:ext cx="1460050" cy="1462541"/>
            </a:xfrm>
            <a:custGeom>
              <a:avLst/>
              <a:gdLst>
                <a:gd name="connsiteX0" fmla="*/ 1460050 w 1460050"/>
                <a:gd name="connsiteY0" fmla="*/ 1462541 h 1462541"/>
                <a:gd name="connsiteX1" fmla="*/ 597973 w 1460050"/>
                <a:gd name="connsiteY1" fmla="*/ 1462541 h 1462541"/>
                <a:gd name="connsiteX2" fmla="*/ 156968 w 1460050"/>
                <a:gd name="connsiteY2" fmla="*/ 1086317 h 1462541"/>
                <a:gd name="connsiteX3" fmla="*/ 0 w 1460050"/>
                <a:gd name="connsiteY3" fmla="*/ 675210 h 1462541"/>
                <a:gd name="connsiteX4" fmla="*/ 764907 w 1460050"/>
                <a:gd name="connsiteY4" fmla="*/ 0 h 1462541"/>
                <a:gd name="connsiteX5" fmla="*/ 1460050 w 1460050"/>
                <a:gd name="connsiteY5" fmla="*/ 1462541 h 146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050" h="1462541">
                  <a:moveTo>
                    <a:pt x="1460050" y="1462541"/>
                  </a:moveTo>
                  <a:lnTo>
                    <a:pt x="597973" y="1462541"/>
                  </a:lnTo>
                  <a:lnTo>
                    <a:pt x="156968" y="1086317"/>
                  </a:lnTo>
                  <a:lnTo>
                    <a:pt x="0" y="675210"/>
                  </a:lnTo>
                  <a:lnTo>
                    <a:pt x="764907" y="0"/>
                  </a:lnTo>
                  <a:lnTo>
                    <a:pt x="1460050" y="1462541"/>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2" name="Forme libre 11"/>
            <p:cNvSpPr/>
            <p:nvPr/>
          </p:nvSpPr>
          <p:spPr>
            <a:xfrm>
              <a:off x="4585335" y="4265295"/>
              <a:ext cx="687705" cy="876300"/>
            </a:xfrm>
            <a:custGeom>
              <a:avLst/>
              <a:gdLst>
                <a:gd name="connsiteX0" fmla="*/ 276225 w 687705"/>
                <a:gd name="connsiteY0" fmla="*/ 876300 h 876300"/>
                <a:gd name="connsiteX1" fmla="*/ 0 w 687705"/>
                <a:gd name="connsiteY1" fmla="*/ 287655 h 876300"/>
                <a:gd name="connsiteX2" fmla="*/ 687705 w 687705"/>
                <a:gd name="connsiteY2" fmla="*/ 0 h 876300"/>
                <a:gd name="connsiteX3" fmla="*/ 276225 w 687705"/>
                <a:gd name="connsiteY3" fmla="*/ 876300 h 876300"/>
              </a:gdLst>
              <a:ahLst/>
              <a:cxnLst>
                <a:cxn ang="0">
                  <a:pos x="connsiteX0" y="connsiteY0"/>
                </a:cxn>
                <a:cxn ang="0">
                  <a:pos x="connsiteX1" y="connsiteY1"/>
                </a:cxn>
                <a:cxn ang="0">
                  <a:pos x="connsiteX2" y="connsiteY2"/>
                </a:cxn>
                <a:cxn ang="0">
                  <a:pos x="connsiteX3" y="connsiteY3"/>
                </a:cxn>
              </a:cxnLst>
              <a:rect l="l" t="t" r="r" b="b"/>
              <a:pathLst>
                <a:path w="687705" h="876300">
                  <a:moveTo>
                    <a:pt x="276225" y="876300"/>
                  </a:moveTo>
                  <a:lnTo>
                    <a:pt x="0" y="287655"/>
                  </a:lnTo>
                  <a:lnTo>
                    <a:pt x="687705" y="0"/>
                  </a:lnTo>
                  <a:lnTo>
                    <a:pt x="276225" y="876300"/>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Forme libre 19"/>
            <p:cNvSpPr/>
            <p:nvPr/>
          </p:nvSpPr>
          <p:spPr>
            <a:xfrm>
              <a:off x="4863465" y="4265294"/>
              <a:ext cx="634365" cy="878205"/>
            </a:xfrm>
            <a:custGeom>
              <a:avLst/>
              <a:gdLst>
                <a:gd name="connsiteX0" fmla="*/ 0 w 640080"/>
                <a:gd name="connsiteY0" fmla="*/ 880110 h 880110"/>
                <a:gd name="connsiteX1" fmla="*/ 415290 w 640080"/>
                <a:gd name="connsiteY1" fmla="*/ 0 h 880110"/>
                <a:gd name="connsiteX2" fmla="*/ 640080 w 640080"/>
                <a:gd name="connsiteY2" fmla="*/ 525780 h 880110"/>
                <a:gd name="connsiteX3" fmla="*/ 598170 w 640080"/>
                <a:gd name="connsiteY3" fmla="*/ 851535 h 880110"/>
                <a:gd name="connsiteX4" fmla="*/ 0 w 640080"/>
                <a:gd name="connsiteY4" fmla="*/ 880110 h 880110"/>
                <a:gd name="connsiteX0" fmla="*/ 0 w 634365"/>
                <a:gd name="connsiteY0" fmla="*/ 878205 h 878205"/>
                <a:gd name="connsiteX1" fmla="*/ 409575 w 634365"/>
                <a:gd name="connsiteY1" fmla="*/ 0 h 878205"/>
                <a:gd name="connsiteX2" fmla="*/ 634365 w 634365"/>
                <a:gd name="connsiteY2" fmla="*/ 525780 h 878205"/>
                <a:gd name="connsiteX3" fmla="*/ 592455 w 634365"/>
                <a:gd name="connsiteY3" fmla="*/ 851535 h 878205"/>
                <a:gd name="connsiteX4" fmla="*/ 0 w 634365"/>
                <a:gd name="connsiteY4" fmla="*/ 878205 h 878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365" h="878205">
                  <a:moveTo>
                    <a:pt x="0" y="878205"/>
                  </a:moveTo>
                  <a:lnTo>
                    <a:pt x="409575" y="0"/>
                  </a:lnTo>
                  <a:lnTo>
                    <a:pt x="634365" y="525780"/>
                  </a:lnTo>
                  <a:lnTo>
                    <a:pt x="592455" y="851535"/>
                  </a:lnTo>
                  <a:lnTo>
                    <a:pt x="0" y="878205"/>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grpSp>
      <p:grpSp>
        <p:nvGrpSpPr>
          <p:cNvPr id="29" name="Groupe 28"/>
          <p:cNvGrpSpPr/>
          <p:nvPr/>
        </p:nvGrpSpPr>
        <p:grpSpPr>
          <a:xfrm>
            <a:off x="7236205" y="1899580"/>
            <a:ext cx="1675385" cy="1743547"/>
            <a:chOff x="7236205" y="1899580"/>
            <a:chExt cx="1675385" cy="1743547"/>
          </a:xfrm>
        </p:grpSpPr>
        <p:sp>
          <p:nvSpPr>
            <p:cNvPr id="28" name="Forme libre 27"/>
            <p:cNvSpPr/>
            <p:nvPr/>
          </p:nvSpPr>
          <p:spPr>
            <a:xfrm>
              <a:off x="8267700" y="2305050"/>
              <a:ext cx="643890" cy="474345"/>
            </a:xfrm>
            <a:custGeom>
              <a:avLst/>
              <a:gdLst>
                <a:gd name="connsiteX0" fmla="*/ 0 w 643890"/>
                <a:gd name="connsiteY0" fmla="*/ 470535 h 470535"/>
                <a:gd name="connsiteX1" fmla="*/ 226695 w 643890"/>
                <a:gd name="connsiteY1" fmla="*/ 0 h 470535"/>
                <a:gd name="connsiteX2" fmla="*/ 643890 w 643890"/>
                <a:gd name="connsiteY2" fmla="*/ 116205 h 470535"/>
                <a:gd name="connsiteX3" fmla="*/ 613410 w 643890"/>
                <a:gd name="connsiteY3" fmla="*/ 430530 h 470535"/>
                <a:gd name="connsiteX4" fmla="*/ 0 w 643890"/>
                <a:gd name="connsiteY4" fmla="*/ 470535 h 470535"/>
                <a:gd name="connsiteX0" fmla="*/ 0 w 641985"/>
                <a:gd name="connsiteY0" fmla="*/ 481965 h 481965"/>
                <a:gd name="connsiteX1" fmla="*/ 224790 w 641985"/>
                <a:gd name="connsiteY1" fmla="*/ 0 h 481965"/>
                <a:gd name="connsiteX2" fmla="*/ 641985 w 641985"/>
                <a:gd name="connsiteY2" fmla="*/ 116205 h 481965"/>
                <a:gd name="connsiteX3" fmla="*/ 611505 w 641985"/>
                <a:gd name="connsiteY3" fmla="*/ 430530 h 481965"/>
                <a:gd name="connsiteX4" fmla="*/ 0 w 641985"/>
                <a:gd name="connsiteY4" fmla="*/ 481965 h 481965"/>
                <a:gd name="connsiteX0" fmla="*/ 0 w 647700"/>
                <a:gd name="connsiteY0" fmla="*/ 474345 h 474345"/>
                <a:gd name="connsiteX1" fmla="*/ 230505 w 647700"/>
                <a:gd name="connsiteY1" fmla="*/ 0 h 474345"/>
                <a:gd name="connsiteX2" fmla="*/ 647700 w 647700"/>
                <a:gd name="connsiteY2" fmla="*/ 116205 h 474345"/>
                <a:gd name="connsiteX3" fmla="*/ 617220 w 647700"/>
                <a:gd name="connsiteY3" fmla="*/ 430530 h 474345"/>
                <a:gd name="connsiteX4" fmla="*/ 0 w 647700"/>
                <a:gd name="connsiteY4" fmla="*/ 474345 h 474345"/>
                <a:gd name="connsiteX0" fmla="*/ 0 w 643890"/>
                <a:gd name="connsiteY0" fmla="*/ 472440 h 472440"/>
                <a:gd name="connsiteX1" fmla="*/ 226695 w 643890"/>
                <a:gd name="connsiteY1" fmla="*/ 0 h 472440"/>
                <a:gd name="connsiteX2" fmla="*/ 643890 w 643890"/>
                <a:gd name="connsiteY2" fmla="*/ 116205 h 472440"/>
                <a:gd name="connsiteX3" fmla="*/ 613410 w 643890"/>
                <a:gd name="connsiteY3" fmla="*/ 430530 h 472440"/>
                <a:gd name="connsiteX4" fmla="*/ 0 w 643890"/>
                <a:gd name="connsiteY4" fmla="*/ 472440 h 472440"/>
                <a:gd name="connsiteX0" fmla="*/ 0 w 643890"/>
                <a:gd name="connsiteY0" fmla="*/ 474345 h 474345"/>
                <a:gd name="connsiteX1" fmla="*/ 226695 w 643890"/>
                <a:gd name="connsiteY1" fmla="*/ 0 h 474345"/>
                <a:gd name="connsiteX2" fmla="*/ 643890 w 643890"/>
                <a:gd name="connsiteY2" fmla="*/ 116205 h 474345"/>
                <a:gd name="connsiteX3" fmla="*/ 613410 w 643890"/>
                <a:gd name="connsiteY3" fmla="*/ 430530 h 474345"/>
                <a:gd name="connsiteX4" fmla="*/ 0 w 643890"/>
                <a:gd name="connsiteY4" fmla="*/ 474345 h 474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890" h="474345">
                  <a:moveTo>
                    <a:pt x="0" y="474345"/>
                  </a:moveTo>
                  <a:lnTo>
                    <a:pt x="226695" y="0"/>
                  </a:lnTo>
                  <a:lnTo>
                    <a:pt x="643890" y="116205"/>
                  </a:lnTo>
                  <a:lnTo>
                    <a:pt x="613410" y="430530"/>
                  </a:lnTo>
                  <a:lnTo>
                    <a:pt x="0" y="474345"/>
                  </a:lnTo>
                  <a:close/>
                </a:path>
              </a:pathLst>
            </a:cu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65" name="Triangle isocèle 164"/>
            <p:cNvSpPr/>
            <p:nvPr/>
          </p:nvSpPr>
          <p:spPr>
            <a:xfrm>
              <a:off x="7836589" y="2779031"/>
              <a:ext cx="864096" cy="86409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67" name="Forme libre 166"/>
            <p:cNvSpPr/>
            <p:nvPr/>
          </p:nvSpPr>
          <p:spPr>
            <a:xfrm>
              <a:off x="7236205" y="2181566"/>
              <a:ext cx="1251140" cy="1459207"/>
            </a:xfrm>
            <a:custGeom>
              <a:avLst/>
              <a:gdLst>
                <a:gd name="connsiteX0" fmla="*/ 602299 w 1251140"/>
                <a:gd name="connsiteY0" fmla="*/ 1459207 h 1459207"/>
                <a:gd name="connsiteX1" fmla="*/ 153312 w 1251140"/>
                <a:gd name="connsiteY1" fmla="*/ 1081401 h 1459207"/>
                <a:gd name="connsiteX2" fmla="*/ 0 w 1251140"/>
                <a:gd name="connsiteY2" fmla="*/ 673480 h 1459207"/>
                <a:gd name="connsiteX3" fmla="*/ 755612 w 1251140"/>
                <a:gd name="connsiteY3" fmla="*/ 0 h 1459207"/>
                <a:gd name="connsiteX4" fmla="*/ 1251140 w 1251140"/>
                <a:gd name="connsiteY4" fmla="*/ 125935 h 1459207"/>
                <a:gd name="connsiteX5" fmla="*/ 602299 w 1251140"/>
                <a:gd name="connsiteY5" fmla="*/ 1459207 h 1459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1140" h="1459207">
                  <a:moveTo>
                    <a:pt x="602299" y="1459207"/>
                  </a:moveTo>
                  <a:lnTo>
                    <a:pt x="153312" y="1081401"/>
                  </a:lnTo>
                  <a:lnTo>
                    <a:pt x="0" y="673480"/>
                  </a:lnTo>
                  <a:lnTo>
                    <a:pt x="755612" y="0"/>
                  </a:lnTo>
                  <a:lnTo>
                    <a:pt x="1251140" y="125935"/>
                  </a:lnTo>
                  <a:lnTo>
                    <a:pt x="602299" y="1459207"/>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68" name="Forme libre 167"/>
            <p:cNvSpPr/>
            <p:nvPr/>
          </p:nvSpPr>
          <p:spPr>
            <a:xfrm>
              <a:off x="7997292" y="1899580"/>
              <a:ext cx="911662" cy="514692"/>
            </a:xfrm>
            <a:custGeom>
              <a:avLst/>
              <a:gdLst>
                <a:gd name="connsiteX0" fmla="*/ 0 w 911662"/>
                <a:gd name="connsiteY0" fmla="*/ 279248 h 514692"/>
                <a:gd name="connsiteX1" fmla="*/ 692644 w 911662"/>
                <a:gd name="connsiteY1" fmla="*/ 0 h 514692"/>
                <a:gd name="connsiteX2" fmla="*/ 911662 w 911662"/>
                <a:gd name="connsiteY2" fmla="*/ 514692 h 514692"/>
                <a:gd name="connsiteX3" fmla="*/ 911662 w 911662"/>
                <a:gd name="connsiteY3" fmla="*/ 514692 h 514692"/>
                <a:gd name="connsiteX4" fmla="*/ 0 w 911662"/>
                <a:gd name="connsiteY4" fmla="*/ 279248 h 51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662" h="514692">
                  <a:moveTo>
                    <a:pt x="0" y="279248"/>
                  </a:moveTo>
                  <a:lnTo>
                    <a:pt x="692644" y="0"/>
                  </a:lnTo>
                  <a:lnTo>
                    <a:pt x="911662" y="514692"/>
                  </a:lnTo>
                  <a:lnTo>
                    <a:pt x="911662" y="514692"/>
                  </a:lnTo>
                  <a:lnTo>
                    <a:pt x="0" y="279248"/>
                  </a:ln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grpSp>
      <p:sp>
        <p:nvSpPr>
          <p:cNvPr id="173" name="ZoneTexte 172"/>
          <p:cNvSpPr txBox="1"/>
          <p:nvPr/>
        </p:nvSpPr>
        <p:spPr>
          <a:xfrm>
            <a:off x="4302670" y="5283213"/>
            <a:ext cx="284052" cy="307777"/>
          </a:xfrm>
          <a:prstGeom prst="rect">
            <a:avLst/>
          </a:prstGeom>
          <a:noFill/>
        </p:spPr>
        <p:txBody>
          <a:bodyPr wrap="none" rtlCol="0">
            <a:spAutoFit/>
          </a:bodyPr>
          <a:lstStyle/>
          <a:p>
            <a:r>
              <a:rPr lang="fr-FR" sz="1400" b="1" dirty="0" smtClean="0"/>
              <a:t>1</a:t>
            </a:r>
            <a:endParaRPr lang="fr-FR" sz="1400" b="1" dirty="0"/>
          </a:p>
        </p:txBody>
      </p:sp>
      <p:sp>
        <p:nvSpPr>
          <p:cNvPr id="174" name="ZoneTexte 173"/>
          <p:cNvSpPr txBox="1"/>
          <p:nvPr/>
        </p:nvSpPr>
        <p:spPr>
          <a:xfrm>
            <a:off x="4711529" y="3167830"/>
            <a:ext cx="284052" cy="307777"/>
          </a:xfrm>
          <a:prstGeom prst="rect">
            <a:avLst/>
          </a:prstGeom>
          <a:noFill/>
        </p:spPr>
        <p:txBody>
          <a:bodyPr wrap="none" rtlCol="0">
            <a:spAutoFit/>
          </a:bodyPr>
          <a:lstStyle/>
          <a:p>
            <a:r>
              <a:rPr lang="fr-FR" sz="1400" b="1" dirty="0" smtClean="0"/>
              <a:t>1</a:t>
            </a:r>
            <a:endParaRPr lang="fr-FR" sz="1400" b="1" dirty="0"/>
          </a:p>
        </p:txBody>
      </p:sp>
      <p:sp>
        <p:nvSpPr>
          <p:cNvPr id="175" name="ZoneTexte 174"/>
          <p:cNvSpPr txBox="1"/>
          <p:nvPr/>
        </p:nvSpPr>
        <p:spPr>
          <a:xfrm>
            <a:off x="4287948" y="2636912"/>
            <a:ext cx="284052" cy="307777"/>
          </a:xfrm>
          <a:prstGeom prst="rect">
            <a:avLst/>
          </a:prstGeom>
          <a:noFill/>
        </p:spPr>
        <p:txBody>
          <a:bodyPr wrap="none" rtlCol="0">
            <a:spAutoFit/>
          </a:bodyPr>
          <a:lstStyle/>
          <a:p>
            <a:r>
              <a:rPr lang="fr-FR" sz="1400" b="1" dirty="0" smtClean="0"/>
              <a:t>2</a:t>
            </a:r>
            <a:endParaRPr lang="fr-FR" sz="1400" b="1" dirty="0"/>
          </a:p>
        </p:txBody>
      </p:sp>
      <p:sp>
        <p:nvSpPr>
          <p:cNvPr id="176" name="ZoneTexte 175"/>
          <p:cNvSpPr txBox="1"/>
          <p:nvPr/>
        </p:nvSpPr>
        <p:spPr>
          <a:xfrm>
            <a:off x="5088503" y="4679998"/>
            <a:ext cx="284052" cy="307777"/>
          </a:xfrm>
          <a:prstGeom prst="rect">
            <a:avLst/>
          </a:prstGeom>
          <a:noFill/>
        </p:spPr>
        <p:txBody>
          <a:bodyPr wrap="none" rtlCol="0">
            <a:spAutoFit/>
          </a:bodyPr>
          <a:lstStyle/>
          <a:p>
            <a:r>
              <a:rPr lang="fr-FR" sz="1400" b="1" dirty="0" smtClean="0"/>
              <a:t>2</a:t>
            </a:r>
            <a:endParaRPr lang="fr-FR" sz="1400" b="1" dirty="0"/>
          </a:p>
        </p:txBody>
      </p:sp>
      <p:sp>
        <p:nvSpPr>
          <p:cNvPr id="177" name="ZoneTexte 176"/>
          <p:cNvSpPr txBox="1"/>
          <p:nvPr/>
        </p:nvSpPr>
        <p:spPr>
          <a:xfrm>
            <a:off x="4749884" y="4506309"/>
            <a:ext cx="284052" cy="307777"/>
          </a:xfrm>
          <a:prstGeom prst="rect">
            <a:avLst/>
          </a:prstGeom>
          <a:noFill/>
        </p:spPr>
        <p:txBody>
          <a:bodyPr wrap="none" rtlCol="0">
            <a:spAutoFit/>
          </a:bodyPr>
          <a:lstStyle/>
          <a:p>
            <a:r>
              <a:rPr lang="fr-FR" sz="1400" b="1" dirty="0" smtClean="0"/>
              <a:t>3</a:t>
            </a:r>
            <a:endParaRPr lang="fr-FR" sz="1400" b="1" dirty="0"/>
          </a:p>
        </p:txBody>
      </p:sp>
      <p:sp>
        <p:nvSpPr>
          <p:cNvPr id="178" name="ZoneTexte 177"/>
          <p:cNvSpPr txBox="1"/>
          <p:nvPr/>
        </p:nvSpPr>
        <p:spPr>
          <a:xfrm>
            <a:off x="4999561" y="2303734"/>
            <a:ext cx="284052" cy="307777"/>
          </a:xfrm>
          <a:prstGeom prst="rect">
            <a:avLst/>
          </a:prstGeom>
          <a:noFill/>
        </p:spPr>
        <p:txBody>
          <a:bodyPr wrap="none" rtlCol="0">
            <a:spAutoFit/>
          </a:bodyPr>
          <a:lstStyle/>
          <a:p>
            <a:r>
              <a:rPr lang="fr-FR" sz="1400" b="1" dirty="0" smtClean="0"/>
              <a:t>3</a:t>
            </a:r>
            <a:endParaRPr lang="fr-FR" sz="1400" b="1" dirty="0"/>
          </a:p>
        </p:txBody>
      </p:sp>
      <p:sp>
        <p:nvSpPr>
          <p:cNvPr id="179" name="ZoneTexte 178"/>
          <p:cNvSpPr txBox="1"/>
          <p:nvPr/>
        </p:nvSpPr>
        <p:spPr>
          <a:xfrm>
            <a:off x="5185829" y="2473151"/>
            <a:ext cx="284052" cy="307777"/>
          </a:xfrm>
          <a:prstGeom prst="rect">
            <a:avLst/>
          </a:prstGeom>
          <a:noFill/>
        </p:spPr>
        <p:txBody>
          <a:bodyPr wrap="none" rtlCol="0">
            <a:spAutoFit/>
          </a:bodyPr>
          <a:lstStyle/>
          <a:p>
            <a:r>
              <a:rPr lang="fr-FR" sz="1400" b="1" dirty="0" smtClean="0"/>
              <a:t>4</a:t>
            </a:r>
            <a:endParaRPr lang="fr-FR" sz="1400" b="1" dirty="0"/>
          </a:p>
        </p:txBody>
      </p:sp>
      <p:sp>
        <p:nvSpPr>
          <p:cNvPr id="180" name="ZoneTexte 179"/>
          <p:cNvSpPr txBox="1"/>
          <p:nvPr/>
        </p:nvSpPr>
        <p:spPr>
          <a:xfrm>
            <a:off x="5020767" y="1994496"/>
            <a:ext cx="284052" cy="307777"/>
          </a:xfrm>
          <a:prstGeom prst="rect">
            <a:avLst/>
          </a:prstGeom>
          <a:noFill/>
        </p:spPr>
        <p:txBody>
          <a:bodyPr wrap="none" rtlCol="0">
            <a:spAutoFit/>
          </a:bodyPr>
          <a:lstStyle/>
          <a:p>
            <a:r>
              <a:rPr lang="fr-FR" sz="1400" b="1" dirty="0" smtClean="0"/>
              <a:t>5</a:t>
            </a:r>
            <a:endParaRPr lang="fr-FR" sz="1400" b="1" dirty="0"/>
          </a:p>
        </p:txBody>
      </p:sp>
    </p:spTree>
    <p:extLst>
      <p:ext uri="{BB962C8B-B14F-4D97-AF65-F5344CB8AC3E}">
        <p14:creationId xmlns:p14="http://schemas.microsoft.com/office/powerpoint/2010/main" val="2291939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4"/>
          <p:cNvSpPr txBox="1"/>
          <p:nvPr/>
        </p:nvSpPr>
        <p:spPr>
          <a:xfrm>
            <a:off x="142860" y="191512"/>
            <a:ext cx="8858280" cy="461665"/>
          </a:xfrm>
          <a:prstGeom prst="rect">
            <a:avLst/>
          </a:prstGeom>
          <a:noFill/>
        </p:spPr>
        <p:txBody>
          <a:bodyPr wrap="square" rtlCol="0">
            <a:spAutoFit/>
          </a:bodyPr>
          <a:lstStyle/>
          <a:p>
            <a:pPr marL="0" lvl="1" algn="ctr">
              <a:spcBef>
                <a:spcPts val="0"/>
              </a:spcBef>
              <a:spcAft>
                <a:spcPts val="0"/>
              </a:spcAft>
              <a:buClr>
                <a:schemeClr val="accent2"/>
              </a:buClr>
              <a:tabLst>
                <a:tab pos="4127500" algn="ctr"/>
              </a:tabLst>
            </a:pPr>
            <a:r>
              <a:rPr lang="fr-FR" sz="2400" b="1" dirty="0" smtClean="0">
                <a:solidFill>
                  <a:schemeClr val="bg1"/>
                </a:solidFill>
              </a:rPr>
              <a:t>Technique : trouver l’ordre dans lequel les fusionner</a:t>
            </a: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561" y="1376772"/>
            <a:ext cx="7190878" cy="4104456"/>
          </a:xfrm>
          <a:prstGeom prst="rect">
            <a:avLst/>
          </a:prstGeom>
        </p:spPr>
      </p:pic>
    </p:spTree>
    <p:extLst>
      <p:ext uri="{BB962C8B-B14F-4D97-AF65-F5344CB8AC3E}">
        <p14:creationId xmlns:p14="http://schemas.microsoft.com/office/powerpoint/2010/main" val="946813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569</Words>
  <Application>Microsoft Office PowerPoint</Application>
  <PresentationFormat>On-screen Show (4:3)</PresentationFormat>
  <Paragraphs>89</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2010-06-07T21:37:41Z</dcterms:created>
  <dcterms:modified xsi:type="dcterms:W3CDTF">2023-07-04T15:37:39Z</dcterms:modified>
</cp:coreProperties>
</file>